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</p:sldIdLst>
  <p:sldSz cx="15125700" cy="9721850"/>
  <p:notesSz cx="15125700" cy="97218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42" d="100"/>
          <a:sy n="42" d="100"/>
        </p:scale>
        <p:origin x="1192" y="3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presProps" Target="presProp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013773"/>
            <a:ext cx="6428422" cy="20415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444236"/>
            <a:ext cx="5293995" cy="24304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Roboto Lt"/>
                <a:cs typeface="Roboto Lt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Roboto Lt"/>
                <a:cs typeface="Roboto Lt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78142" y="2236025"/>
            <a:ext cx="3289839" cy="64164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894867" y="2236025"/>
            <a:ext cx="3289839" cy="64164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8447303" y="4529797"/>
            <a:ext cx="1902459" cy="4423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492703" y="3769588"/>
            <a:ext cx="5062219" cy="20878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Roboto Lt"/>
                <a:cs typeface="Roboto Lt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571369" y="9041321"/>
            <a:ext cx="2420112" cy="4860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78142" y="9041321"/>
            <a:ext cx="1739455" cy="4860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445252" y="9041321"/>
            <a:ext cx="1739455" cy="4860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5.jpg"/><Relationship Id="rId18" Type="http://schemas.openxmlformats.org/officeDocument/2006/relationships/image" Target="../media/image140.png"/><Relationship Id="rId26" Type="http://schemas.openxmlformats.org/officeDocument/2006/relationships/image" Target="../media/image148.png"/><Relationship Id="rId39" Type="http://schemas.openxmlformats.org/officeDocument/2006/relationships/image" Target="../media/image161.png"/><Relationship Id="rId21" Type="http://schemas.openxmlformats.org/officeDocument/2006/relationships/image" Target="../media/image143.png"/><Relationship Id="rId34" Type="http://schemas.openxmlformats.org/officeDocument/2006/relationships/image" Target="../media/image156.png"/><Relationship Id="rId42" Type="http://schemas.openxmlformats.org/officeDocument/2006/relationships/image" Target="../media/image164.jpg"/><Relationship Id="rId7" Type="http://schemas.openxmlformats.org/officeDocument/2006/relationships/image" Target="../media/image129.jpg"/><Relationship Id="rId2" Type="http://schemas.openxmlformats.org/officeDocument/2006/relationships/image" Target="../media/image124.png"/><Relationship Id="rId16" Type="http://schemas.openxmlformats.org/officeDocument/2006/relationships/image" Target="../media/image138.jpg"/><Relationship Id="rId29" Type="http://schemas.openxmlformats.org/officeDocument/2006/relationships/image" Target="../media/image1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8.png"/><Relationship Id="rId11" Type="http://schemas.openxmlformats.org/officeDocument/2006/relationships/image" Target="../media/image133.png"/><Relationship Id="rId24" Type="http://schemas.openxmlformats.org/officeDocument/2006/relationships/image" Target="../media/image146.jpg"/><Relationship Id="rId32" Type="http://schemas.openxmlformats.org/officeDocument/2006/relationships/image" Target="../media/image154.png"/><Relationship Id="rId37" Type="http://schemas.openxmlformats.org/officeDocument/2006/relationships/image" Target="../media/image159.png"/><Relationship Id="rId40" Type="http://schemas.openxmlformats.org/officeDocument/2006/relationships/image" Target="../media/image162.jpg"/><Relationship Id="rId45" Type="http://schemas.openxmlformats.org/officeDocument/2006/relationships/image" Target="../media/image167.jpg"/><Relationship Id="rId5" Type="http://schemas.openxmlformats.org/officeDocument/2006/relationships/image" Target="../media/image127.jpg"/><Relationship Id="rId15" Type="http://schemas.openxmlformats.org/officeDocument/2006/relationships/image" Target="../media/image137.jpg"/><Relationship Id="rId23" Type="http://schemas.openxmlformats.org/officeDocument/2006/relationships/image" Target="../media/image145.jpg"/><Relationship Id="rId28" Type="http://schemas.openxmlformats.org/officeDocument/2006/relationships/image" Target="../media/image150.png"/><Relationship Id="rId36" Type="http://schemas.openxmlformats.org/officeDocument/2006/relationships/image" Target="../media/image158.jpg"/><Relationship Id="rId10" Type="http://schemas.openxmlformats.org/officeDocument/2006/relationships/image" Target="../media/image132.jpg"/><Relationship Id="rId19" Type="http://schemas.openxmlformats.org/officeDocument/2006/relationships/image" Target="../media/image141.jpg"/><Relationship Id="rId31" Type="http://schemas.openxmlformats.org/officeDocument/2006/relationships/image" Target="../media/image153.png"/><Relationship Id="rId44" Type="http://schemas.openxmlformats.org/officeDocument/2006/relationships/image" Target="../media/image166.jpg"/><Relationship Id="rId4" Type="http://schemas.openxmlformats.org/officeDocument/2006/relationships/image" Target="../media/image126.jpg"/><Relationship Id="rId9" Type="http://schemas.openxmlformats.org/officeDocument/2006/relationships/image" Target="../media/image131.png"/><Relationship Id="rId14" Type="http://schemas.openxmlformats.org/officeDocument/2006/relationships/image" Target="../media/image136.jpg"/><Relationship Id="rId22" Type="http://schemas.openxmlformats.org/officeDocument/2006/relationships/image" Target="../media/image144.png"/><Relationship Id="rId27" Type="http://schemas.openxmlformats.org/officeDocument/2006/relationships/image" Target="../media/image149.png"/><Relationship Id="rId30" Type="http://schemas.openxmlformats.org/officeDocument/2006/relationships/image" Target="../media/image152.png"/><Relationship Id="rId35" Type="http://schemas.openxmlformats.org/officeDocument/2006/relationships/image" Target="../media/image157.png"/><Relationship Id="rId43" Type="http://schemas.openxmlformats.org/officeDocument/2006/relationships/image" Target="../media/image165.png"/><Relationship Id="rId8" Type="http://schemas.openxmlformats.org/officeDocument/2006/relationships/image" Target="../media/image130.png"/><Relationship Id="rId3" Type="http://schemas.openxmlformats.org/officeDocument/2006/relationships/image" Target="../media/image125.jpg"/><Relationship Id="rId12" Type="http://schemas.openxmlformats.org/officeDocument/2006/relationships/image" Target="../media/image134.jpg"/><Relationship Id="rId17" Type="http://schemas.openxmlformats.org/officeDocument/2006/relationships/image" Target="../media/image139.png"/><Relationship Id="rId25" Type="http://schemas.openxmlformats.org/officeDocument/2006/relationships/image" Target="../media/image147.png"/><Relationship Id="rId33" Type="http://schemas.openxmlformats.org/officeDocument/2006/relationships/image" Target="../media/image155.png"/><Relationship Id="rId38" Type="http://schemas.openxmlformats.org/officeDocument/2006/relationships/image" Target="../media/image160.png"/><Relationship Id="rId20" Type="http://schemas.openxmlformats.org/officeDocument/2006/relationships/image" Target="../media/image142.png"/><Relationship Id="rId41" Type="http://schemas.openxmlformats.org/officeDocument/2006/relationships/image" Target="../media/image163.jp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5.png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2.jpg"/><Relationship Id="rId3" Type="http://schemas.openxmlformats.org/officeDocument/2006/relationships/image" Target="../media/image1587.jpg"/><Relationship Id="rId7" Type="http://schemas.openxmlformats.org/officeDocument/2006/relationships/image" Target="../media/image1591.jpg"/><Relationship Id="rId2" Type="http://schemas.openxmlformats.org/officeDocument/2006/relationships/image" Target="../media/image158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90.jpg"/><Relationship Id="rId5" Type="http://schemas.openxmlformats.org/officeDocument/2006/relationships/image" Target="../media/image1589.jpg"/><Relationship Id="rId4" Type="http://schemas.openxmlformats.org/officeDocument/2006/relationships/image" Target="../media/image1588.jpg"/><Relationship Id="rId9" Type="http://schemas.openxmlformats.org/officeDocument/2006/relationships/image" Target="../media/image1593.jp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0.png"/><Relationship Id="rId3" Type="http://schemas.openxmlformats.org/officeDocument/2006/relationships/image" Target="../media/image1595.png"/><Relationship Id="rId7" Type="http://schemas.openxmlformats.org/officeDocument/2006/relationships/image" Target="../media/image1599.png"/><Relationship Id="rId2" Type="http://schemas.openxmlformats.org/officeDocument/2006/relationships/image" Target="../media/image15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98.png"/><Relationship Id="rId5" Type="http://schemas.openxmlformats.org/officeDocument/2006/relationships/image" Target="../media/image1597.png"/><Relationship Id="rId10" Type="http://schemas.openxmlformats.org/officeDocument/2006/relationships/image" Target="../media/image1602.jpg"/><Relationship Id="rId4" Type="http://schemas.openxmlformats.org/officeDocument/2006/relationships/image" Target="../media/image1596.png"/><Relationship Id="rId9" Type="http://schemas.openxmlformats.org/officeDocument/2006/relationships/image" Target="../media/image1601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4.jpg"/><Relationship Id="rId2" Type="http://schemas.openxmlformats.org/officeDocument/2006/relationships/image" Target="../media/image1603.png"/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1.png"/><Relationship Id="rId13" Type="http://schemas.openxmlformats.org/officeDocument/2006/relationships/image" Target="../media/image1616.png"/><Relationship Id="rId3" Type="http://schemas.openxmlformats.org/officeDocument/2006/relationships/image" Target="../media/image1606.png"/><Relationship Id="rId7" Type="http://schemas.openxmlformats.org/officeDocument/2006/relationships/image" Target="../media/image1610.png"/><Relationship Id="rId12" Type="http://schemas.openxmlformats.org/officeDocument/2006/relationships/image" Target="../media/image1615.png"/><Relationship Id="rId2" Type="http://schemas.openxmlformats.org/officeDocument/2006/relationships/image" Target="../media/image16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09.png"/><Relationship Id="rId11" Type="http://schemas.openxmlformats.org/officeDocument/2006/relationships/image" Target="../media/image1614.png"/><Relationship Id="rId5" Type="http://schemas.openxmlformats.org/officeDocument/2006/relationships/image" Target="../media/image1608.png"/><Relationship Id="rId10" Type="http://schemas.openxmlformats.org/officeDocument/2006/relationships/image" Target="../media/image1613.png"/><Relationship Id="rId4" Type="http://schemas.openxmlformats.org/officeDocument/2006/relationships/image" Target="../media/image1607.png"/><Relationship Id="rId9" Type="http://schemas.openxmlformats.org/officeDocument/2006/relationships/image" Target="../media/image1612.png"/><Relationship Id="rId14" Type="http://schemas.openxmlformats.org/officeDocument/2006/relationships/image" Target="../media/image1617.jpg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8.jpg"/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5.jpg"/><Relationship Id="rId3" Type="http://schemas.openxmlformats.org/officeDocument/2006/relationships/image" Target="../media/image1620.png"/><Relationship Id="rId7" Type="http://schemas.openxmlformats.org/officeDocument/2006/relationships/image" Target="../media/image1624.png"/><Relationship Id="rId2" Type="http://schemas.openxmlformats.org/officeDocument/2006/relationships/image" Target="../media/image16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23.png"/><Relationship Id="rId5" Type="http://schemas.openxmlformats.org/officeDocument/2006/relationships/image" Target="../media/image1622.png"/><Relationship Id="rId4" Type="http://schemas.openxmlformats.org/officeDocument/2006/relationships/image" Target="../media/image1621.png"/><Relationship Id="rId9" Type="http://schemas.openxmlformats.org/officeDocument/2006/relationships/image" Target="../media/image1626.jp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3.png"/><Relationship Id="rId13" Type="http://schemas.openxmlformats.org/officeDocument/2006/relationships/image" Target="../media/image1638.png"/><Relationship Id="rId18" Type="http://schemas.openxmlformats.org/officeDocument/2006/relationships/image" Target="../media/image1643.png"/><Relationship Id="rId3" Type="http://schemas.openxmlformats.org/officeDocument/2006/relationships/image" Target="../media/image1628.png"/><Relationship Id="rId7" Type="http://schemas.openxmlformats.org/officeDocument/2006/relationships/image" Target="../media/image1632.png"/><Relationship Id="rId12" Type="http://schemas.openxmlformats.org/officeDocument/2006/relationships/image" Target="../media/image1637.png"/><Relationship Id="rId17" Type="http://schemas.openxmlformats.org/officeDocument/2006/relationships/image" Target="../media/image1642.png"/><Relationship Id="rId2" Type="http://schemas.openxmlformats.org/officeDocument/2006/relationships/image" Target="../media/image1627.png"/><Relationship Id="rId16" Type="http://schemas.openxmlformats.org/officeDocument/2006/relationships/image" Target="../media/image16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31.png"/><Relationship Id="rId11" Type="http://schemas.openxmlformats.org/officeDocument/2006/relationships/image" Target="../media/image1636.png"/><Relationship Id="rId5" Type="http://schemas.openxmlformats.org/officeDocument/2006/relationships/image" Target="../media/image1630.png"/><Relationship Id="rId15" Type="http://schemas.openxmlformats.org/officeDocument/2006/relationships/image" Target="../media/image1640.png"/><Relationship Id="rId10" Type="http://schemas.openxmlformats.org/officeDocument/2006/relationships/image" Target="../media/image1635.png"/><Relationship Id="rId4" Type="http://schemas.openxmlformats.org/officeDocument/2006/relationships/image" Target="../media/image1629.png"/><Relationship Id="rId9" Type="http://schemas.openxmlformats.org/officeDocument/2006/relationships/image" Target="../media/image1634.png"/><Relationship Id="rId14" Type="http://schemas.openxmlformats.org/officeDocument/2006/relationships/image" Target="../media/image1639.pn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5.jpg"/><Relationship Id="rId2" Type="http://schemas.openxmlformats.org/officeDocument/2006/relationships/image" Target="../media/image1644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2.jpg"/><Relationship Id="rId3" Type="http://schemas.openxmlformats.org/officeDocument/2006/relationships/image" Target="../media/image1647.jpg"/><Relationship Id="rId7" Type="http://schemas.openxmlformats.org/officeDocument/2006/relationships/image" Target="../media/image1651.jpg"/><Relationship Id="rId2" Type="http://schemas.openxmlformats.org/officeDocument/2006/relationships/image" Target="../media/image164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50.jpg"/><Relationship Id="rId5" Type="http://schemas.openxmlformats.org/officeDocument/2006/relationships/image" Target="../media/image1649.png"/><Relationship Id="rId10" Type="http://schemas.openxmlformats.org/officeDocument/2006/relationships/image" Target="../media/image1654.jpg"/><Relationship Id="rId4" Type="http://schemas.openxmlformats.org/officeDocument/2006/relationships/image" Target="../media/image1648.jpg"/><Relationship Id="rId9" Type="http://schemas.openxmlformats.org/officeDocument/2006/relationships/image" Target="../media/image1653.jp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6.jpg"/><Relationship Id="rId2" Type="http://schemas.openxmlformats.org/officeDocument/2006/relationships/image" Target="../media/image1655.jpg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3.png"/><Relationship Id="rId13" Type="http://schemas.openxmlformats.org/officeDocument/2006/relationships/image" Target="../media/image1668.png"/><Relationship Id="rId18" Type="http://schemas.openxmlformats.org/officeDocument/2006/relationships/image" Target="../media/image1673.png"/><Relationship Id="rId26" Type="http://schemas.openxmlformats.org/officeDocument/2006/relationships/image" Target="../media/image1681.png"/><Relationship Id="rId3" Type="http://schemas.openxmlformats.org/officeDocument/2006/relationships/image" Target="../media/image1658.png"/><Relationship Id="rId21" Type="http://schemas.openxmlformats.org/officeDocument/2006/relationships/image" Target="../media/image1676.png"/><Relationship Id="rId7" Type="http://schemas.openxmlformats.org/officeDocument/2006/relationships/image" Target="../media/image1662.png"/><Relationship Id="rId12" Type="http://schemas.openxmlformats.org/officeDocument/2006/relationships/image" Target="../media/image1667.png"/><Relationship Id="rId17" Type="http://schemas.openxmlformats.org/officeDocument/2006/relationships/image" Target="../media/image1672.png"/><Relationship Id="rId25" Type="http://schemas.openxmlformats.org/officeDocument/2006/relationships/image" Target="../media/image1680.png"/><Relationship Id="rId2" Type="http://schemas.openxmlformats.org/officeDocument/2006/relationships/image" Target="../media/image1657.png"/><Relationship Id="rId16" Type="http://schemas.openxmlformats.org/officeDocument/2006/relationships/image" Target="../media/image1671.png"/><Relationship Id="rId20" Type="http://schemas.openxmlformats.org/officeDocument/2006/relationships/image" Target="../media/image1675.png"/><Relationship Id="rId29" Type="http://schemas.openxmlformats.org/officeDocument/2006/relationships/image" Target="../media/image168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61.png"/><Relationship Id="rId11" Type="http://schemas.openxmlformats.org/officeDocument/2006/relationships/image" Target="../media/image1666.png"/><Relationship Id="rId24" Type="http://schemas.openxmlformats.org/officeDocument/2006/relationships/image" Target="../media/image1679.png"/><Relationship Id="rId5" Type="http://schemas.openxmlformats.org/officeDocument/2006/relationships/image" Target="../media/image1660.png"/><Relationship Id="rId15" Type="http://schemas.openxmlformats.org/officeDocument/2006/relationships/image" Target="../media/image1670.png"/><Relationship Id="rId23" Type="http://schemas.openxmlformats.org/officeDocument/2006/relationships/image" Target="../media/image1678.png"/><Relationship Id="rId28" Type="http://schemas.openxmlformats.org/officeDocument/2006/relationships/image" Target="../media/image1683.png"/><Relationship Id="rId10" Type="http://schemas.openxmlformats.org/officeDocument/2006/relationships/image" Target="../media/image1665.png"/><Relationship Id="rId19" Type="http://schemas.openxmlformats.org/officeDocument/2006/relationships/image" Target="../media/image1674.png"/><Relationship Id="rId4" Type="http://schemas.openxmlformats.org/officeDocument/2006/relationships/image" Target="../media/image1659.png"/><Relationship Id="rId9" Type="http://schemas.openxmlformats.org/officeDocument/2006/relationships/image" Target="../media/image1664.png"/><Relationship Id="rId14" Type="http://schemas.openxmlformats.org/officeDocument/2006/relationships/image" Target="../media/image1669.png"/><Relationship Id="rId22" Type="http://schemas.openxmlformats.org/officeDocument/2006/relationships/image" Target="../media/image1677.png"/><Relationship Id="rId27" Type="http://schemas.openxmlformats.org/officeDocument/2006/relationships/image" Target="../media/image1682.png"/><Relationship Id="rId30" Type="http://schemas.openxmlformats.org/officeDocument/2006/relationships/image" Target="../media/image1685.jp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7.jpg"/><Relationship Id="rId2" Type="http://schemas.openxmlformats.org/officeDocument/2006/relationships/image" Target="../media/image1686.png"/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4.jpg"/><Relationship Id="rId3" Type="http://schemas.openxmlformats.org/officeDocument/2006/relationships/image" Target="../media/image1689.jpg"/><Relationship Id="rId7" Type="http://schemas.openxmlformats.org/officeDocument/2006/relationships/image" Target="../media/image1693.jpg"/><Relationship Id="rId12" Type="http://schemas.openxmlformats.org/officeDocument/2006/relationships/image" Target="../media/image1698.jpg"/><Relationship Id="rId2" Type="http://schemas.openxmlformats.org/officeDocument/2006/relationships/image" Target="../media/image1688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92.jpg"/><Relationship Id="rId11" Type="http://schemas.openxmlformats.org/officeDocument/2006/relationships/image" Target="../media/image1697.jpg"/><Relationship Id="rId5" Type="http://schemas.openxmlformats.org/officeDocument/2006/relationships/image" Target="../media/image1691.jpg"/><Relationship Id="rId10" Type="http://schemas.openxmlformats.org/officeDocument/2006/relationships/image" Target="../media/image1696.jpg"/><Relationship Id="rId4" Type="http://schemas.openxmlformats.org/officeDocument/2006/relationships/image" Target="../media/image1690.jpg"/><Relationship Id="rId9" Type="http://schemas.openxmlformats.org/officeDocument/2006/relationships/image" Target="../media/image1695.jp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9.jpg"/><Relationship Id="rId1" Type="http://schemas.openxmlformats.org/officeDocument/2006/relationships/slideLayout" Target="../slideLayouts/slideLayout4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1.jpg"/><Relationship Id="rId2" Type="http://schemas.openxmlformats.org/officeDocument/2006/relationships/image" Target="../media/image1700.jpg"/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8.png"/><Relationship Id="rId13" Type="http://schemas.openxmlformats.org/officeDocument/2006/relationships/image" Target="../media/image1713.png"/><Relationship Id="rId18" Type="http://schemas.openxmlformats.org/officeDocument/2006/relationships/image" Target="../media/image1718.png"/><Relationship Id="rId3" Type="http://schemas.openxmlformats.org/officeDocument/2006/relationships/image" Target="../media/image1703.jpg"/><Relationship Id="rId21" Type="http://schemas.openxmlformats.org/officeDocument/2006/relationships/image" Target="../media/image1721.jpg"/><Relationship Id="rId7" Type="http://schemas.openxmlformats.org/officeDocument/2006/relationships/image" Target="../media/image1707.png"/><Relationship Id="rId12" Type="http://schemas.openxmlformats.org/officeDocument/2006/relationships/image" Target="../media/image1712.png"/><Relationship Id="rId17" Type="http://schemas.openxmlformats.org/officeDocument/2006/relationships/image" Target="../media/image1717.png"/><Relationship Id="rId2" Type="http://schemas.openxmlformats.org/officeDocument/2006/relationships/image" Target="../media/image1702.jpg"/><Relationship Id="rId16" Type="http://schemas.openxmlformats.org/officeDocument/2006/relationships/image" Target="../media/image1716.jpg"/><Relationship Id="rId20" Type="http://schemas.openxmlformats.org/officeDocument/2006/relationships/image" Target="../media/image172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06.jpg"/><Relationship Id="rId11" Type="http://schemas.openxmlformats.org/officeDocument/2006/relationships/image" Target="../media/image1711.jpg"/><Relationship Id="rId5" Type="http://schemas.openxmlformats.org/officeDocument/2006/relationships/image" Target="../media/image1705.png"/><Relationship Id="rId15" Type="http://schemas.openxmlformats.org/officeDocument/2006/relationships/image" Target="../media/image1715.png"/><Relationship Id="rId10" Type="http://schemas.openxmlformats.org/officeDocument/2006/relationships/image" Target="../media/image1710.png"/><Relationship Id="rId19" Type="http://schemas.openxmlformats.org/officeDocument/2006/relationships/image" Target="../media/image1719.jpg"/><Relationship Id="rId4" Type="http://schemas.openxmlformats.org/officeDocument/2006/relationships/image" Target="../media/image1704.jpg"/><Relationship Id="rId9" Type="http://schemas.openxmlformats.org/officeDocument/2006/relationships/image" Target="../media/image1709.jpg"/><Relationship Id="rId14" Type="http://schemas.openxmlformats.org/officeDocument/2006/relationships/image" Target="../media/image1714.jpg"/><Relationship Id="rId22" Type="http://schemas.openxmlformats.org/officeDocument/2006/relationships/image" Target="../media/image1722.jpg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23.jp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5.jpg"/><Relationship Id="rId2" Type="http://schemas.openxmlformats.org/officeDocument/2006/relationships/image" Target="../media/image1724.jpg"/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2.jpg"/><Relationship Id="rId13" Type="http://schemas.openxmlformats.org/officeDocument/2006/relationships/image" Target="../media/image1737.png"/><Relationship Id="rId18" Type="http://schemas.openxmlformats.org/officeDocument/2006/relationships/image" Target="../media/image1742.png"/><Relationship Id="rId3" Type="http://schemas.openxmlformats.org/officeDocument/2006/relationships/image" Target="../media/image1727.png"/><Relationship Id="rId21" Type="http://schemas.openxmlformats.org/officeDocument/2006/relationships/image" Target="../media/image1745.png"/><Relationship Id="rId7" Type="http://schemas.openxmlformats.org/officeDocument/2006/relationships/image" Target="../media/image1731.jpg"/><Relationship Id="rId12" Type="http://schemas.openxmlformats.org/officeDocument/2006/relationships/image" Target="../media/image1736.png"/><Relationship Id="rId17" Type="http://schemas.openxmlformats.org/officeDocument/2006/relationships/image" Target="../media/image1741.png"/><Relationship Id="rId2" Type="http://schemas.openxmlformats.org/officeDocument/2006/relationships/image" Target="../media/image1726.png"/><Relationship Id="rId16" Type="http://schemas.openxmlformats.org/officeDocument/2006/relationships/image" Target="../media/image1740.png"/><Relationship Id="rId20" Type="http://schemas.openxmlformats.org/officeDocument/2006/relationships/image" Target="../media/image17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30.png"/><Relationship Id="rId11" Type="http://schemas.openxmlformats.org/officeDocument/2006/relationships/image" Target="../media/image1735.jpg"/><Relationship Id="rId5" Type="http://schemas.openxmlformats.org/officeDocument/2006/relationships/image" Target="../media/image1729.png"/><Relationship Id="rId15" Type="http://schemas.openxmlformats.org/officeDocument/2006/relationships/image" Target="../media/image1739.png"/><Relationship Id="rId10" Type="http://schemas.openxmlformats.org/officeDocument/2006/relationships/image" Target="../media/image1734.jpg"/><Relationship Id="rId19" Type="http://schemas.openxmlformats.org/officeDocument/2006/relationships/image" Target="../media/image1743.png"/><Relationship Id="rId4" Type="http://schemas.openxmlformats.org/officeDocument/2006/relationships/image" Target="../media/image1728.png"/><Relationship Id="rId9" Type="http://schemas.openxmlformats.org/officeDocument/2006/relationships/image" Target="../media/image1733.jpg"/><Relationship Id="rId14" Type="http://schemas.openxmlformats.org/officeDocument/2006/relationships/image" Target="../media/image1738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46.jpg"/><Relationship Id="rId1" Type="http://schemas.openxmlformats.org/officeDocument/2006/relationships/slideLayout" Target="../slideLayouts/slideLayout4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8.jpg"/><Relationship Id="rId2" Type="http://schemas.openxmlformats.org/officeDocument/2006/relationships/image" Target="../media/image1747.jpg"/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5.jpg"/><Relationship Id="rId3" Type="http://schemas.openxmlformats.org/officeDocument/2006/relationships/image" Target="../media/image1750.png"/><Relationship Id="rId7" Type="http://schemas.openxmlformats.org/officeDocument/2006/relationships/image" Target="../media/image1754.jpg"/><Relationship Id="rId2" Type="http://schemas.openxmlformats.org/officeDocument/2006/relationships/image" Target="../media/image17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53.jpg"/><Relationship Id="rId5" Type="http://schemas.openxmlformats.org/officeDocument/2006/relationships/image" Target="../media/image1752.png"/><Relationship Id="rId4" Type="http://schemas.openxmlformats.org/officeDocument/2006/relationships/image" Target="../media/image1751.png"/><Relationship Id="rId9" Type="http://schemas.openxmlformats.org/officeDocument/2006/relationships/image" Target="../media/image1756.jpg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7.jp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8.jpg"/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5.png"/><Relationship Id="rId3" Type="http://schemas.openxmlformats.org/officeDocument/2006/relationships/image" Target="../media/image1760.png"/><Relationship Id="rId7" Type="http://schemas.openxmlformats.org/officeDocument/2006/relationships/image" Target="../media/image1764.png"/><Relationship Id="rId12" Type="http://schemas.openxmlformats.org/officeDocument/2006/relationships/image" Target="../media/image1769.png"/><Relationship Id="rId2" Type="http://schemas.openxmlformats.org/officeDocument/2006/relationships/image" Target="../media/image17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63.png"/><Relationship Id="rId11" Type="http://schemas.openxmlformats.org/officeDocument/2006/relationships/image" Target="../media/image1768.png"/><Relationship Id="rId5" Type="http://schemas.openxmlformats.org/officeDocument/2006/relationships/image" Target="../media/image1762.png"/><Relationship Id="rId10" Type="http://schemas.openxmlformats.org/officeDocument/2006/relationships/image" Target="../media/image1767.png"/><Relationship Id="rId4" Type="http://schemas.openxmlformats.org/officeDocument/2006/relationships/image" Target="../media/image1761.png"/><Relationship Id="rId9" Type="http://schemas.openxmlformats.org/officeDocument/2006/relationships/image" Target="../media/image1766.png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0.jpg"/><Relationship Id="rId1" Type="http://schemas.openxmlformats.org/officeDocument/2006/relationships/slideLayout" Target="../slideLayouts/slideLayout4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1.jp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8.jpg"/><Relationship Id="rId13" Type="http://schemas.openxmlformats.org/officeDocument/2006/relationships/image" Target="../media/image1783.jpg"/><Relationship Id="rId18" Type="http://schemas.openxmlformats.org/officeDocument/2006/relationships/image" Target="../media/image1788.png"/><Relationship Id="rId3" Type="http://schemas.openxmlformats.org/officeDocument/2006/relationships/image" Target="../media/image1773.jpg"/><Relationship Id="rId21" Type="http://schemas.openxmlformats.org/officeDocument/2006/relationships/image" Target="../media/image1791.png"/><Relationship Id="rId7" Type="http://schemas.openxmlformats.org/officeDocument/2006/relationships/image" Target="../media/image1777.jpg"/><Relationship Id="rId12" Type="http://schemas.openxmlformats.org/officeDocument/2006/relationships/image" Target="../media/image1782.jpg"/><Relationship Id="rId17" Type="http://schemas.openxmlformats.org/officeDocument/2006/relationships/image" Target="../media/image1787.png"/><Relationship Id="rId25" Type="http://schemas.openxmlformats.org/officeDocument/2006/relationships/image" Target="../media/image1795.png"/><Relationship Id="rId2" Type="http://schemas.openxmlformats.org/officeDocument/2006/relationships/image" Target="../media/image1772.jpg"/><Relationship Id="rId16" Type="http://schemas.openxmlformats.org/officeDocument/2006/relationships/image" Target="../media/image1786.png"/><Relationship Id="rId20" Type="http://schemas.openxmlformats.org/officeDocument/2006/relationships/image" Target="../media/image179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76.jpg"/><Relationship Id="rId11" Type="http://schemas.openxmlformats.org/officeDocument/2006/relationships/image" Target="../media/image1781.jpg"/><Relationship Id="rId24" Type="http://schemas.openxmlformats.org/officeDocument/2006/relationships/image" Target="../media/image1794.png"/><Relationship Id="rId5" Type="http://schemas.openxmlformats.org/officeDocument/2006/relationships/image" Target="../media/image1775.jpg"/><Relationship Id="rId15" Type="http://schemas.openxmlformats.org/officeDocument/2006/relationships/image" Target="../media/image1785.png"/><Relationship Id="rId23" Type="http://schemas.openxmlformats.org/officeDocument/2006/relationships/image" Target="../media/image1793.png"/><Relationship Id="rId10" Type="http://schemas.openxmlformats.org/officeDocument/2006/relationships/image" Target="../media/image1780.jpg"/><Relationship Id="rId19" Type="http://schemas.openxmlformats.org/officeDocument/2006/relationships/image" Target="../media/image1789.png"/><Relationship Id="rId4" Type="http://schemas.openxmlformats.org/officeDocument/2006/relationships/image" Target="../media/image1774.jpg"/><Relationship Id="rId9" Type="http://schemas.openxmlformats.org/officeDocument/2006/relationships/image" Target="../media/image1779.jpg"/><Relationship Id="rId14" Type="http://schemas.openxmlformats.org/officeDocument/2006/relationships/image" Target="../media/image1784.png"/><Relationship Id="rId22" Type="http://schemas.openxmlformats.org/officeDocument/2006/relationships/image" Target="../media/image1792.png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6.jp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08.png"/><Relationship Id="rId18" Type="http://schemas.openxmlformats.org/officeDocument/2006/relationships/image" Target="../media/image1813.png"/><Relationship Id="rId26" Type="http://schemas.openxmlformats.org/officeDocument/2006/relationships/image" Target="../media/image1821.png"/><Relationship Id="rId39" Type="http://schemas.openxmlformats.org/officeDocument/2006/relationships/image" Target="../media/image1834.png"/><Relationship Id="rId21" Type="http://schemas.openxmlformats.org/officeDocument/2006/relationships/image" Target="../media/image1816.png"/><Relationship Id="rId34" Type="http://schemas.openxmlformats.org/officeDocument/2006/relationships/image" Target="../media/image1829.png"/><Relationship Id="rId42" Type="http://schemas.openxmlformats.org/officeDocument/2006/relationships/image" Target="../media/image1837.png"/><Relationship Id="rId47" Type="http://schemas.openxmlformats.org/officeDocument/2006/relationships/image" Target="../media/image1842.png"/><Relationship Id="rId50" Type="http://schemas.openxmlformats.org/officeDocument/2006/relationships/image" Target="../media/image1845.png"/><Relationship Id="rId55" Type="http://schemas.openxmlformats.org/officeDocument/2006/relationships/image" Target="../media/image1850.png"/><Relationship Id="rId63" Type="http://schemas.openxmlformats.org/officeDocument/2006/relationships/image" Target="../media/image1858.png"/><Relationship Id="rId7" Type="http://schemas.openxmlformats.org/officeDocument/2006/relationships/image" Target="../media/image1802.png"/><Relationship Id="rId2" Type="http://schemas.openxmlformats.org/officeDocument/2006/relationships/image" Target="../media/image1797.png"/><Relationship Id="rId16" Type="http://schemas.openxmlformats.org/officeDocument/2006/relationships/image" Target="../media/image1811.png"/><Relationship Id="rId29" Type="http://schemas.openxmlformats.org/officeDocument/2006/relationships/image" Target="../media/image1824.png"/><Relationship Id="rId11" Type="http://schemas.openxmlformats.org/officeDocument/2006/relationships/image" Target="../media/image1806.png"/><Relationship Id="rId24" Type="http://schemas.openxmlformats.org/officeDocument/2006/relationships/image" Target="../media/image1819.png"/><Relationship Id="rId32" Type="http://schemas.openxmlformats.org/officeDocument/2006/relationships/image" Target="../media/image1827.png"/><Relationship Id="rId37" Type="http://schemas.openxmlformats.org/officeDocument/2006/relationships/image" Target="../media/image1832.png"/><Relationship Id="rId40" Type="http://schemas.openxmlformats.org/officeDocument/2006/relationships/image" Target="../media/image1835.png"/><Relationship Id="rId45" Type="http://schemas.openxmlformats.org/officeDocument/2006/relationships/image" Target="../media/image1840.png"/><Relationship Id="rId53" Type="http://schemas.openxmlformats.org/officeDocument/2006/relationships/image" Target="../media/image1848.png"/><Relationship Id="rId58" Type="http://schemas.openxmlformats.org/officeDocument/2006/relationships/image" Target="../media/image1853.png"/><Relationship Id="rId5" Type="http://schemas.openxmlformats.org/officeDocument/2006/relationships/image" Target="../media/image1800.png"/><Relationship Id="rId61" Type="http://schemas.openxmlformats.org/officeDocument/2006/relationships/image" Target="../media/image1856.png"/><Relationship Id="rId19" Type="http://schemas.openxmlformats.org/officeDocument/2006/relationships/image" Target="../media/image1814.png"/><Relationship Id="rId14" Type="http://schemas.openxmlformats.org/officeDocument/2006/relationships/image" Target="../media/image1809.png"/><Relationship Id="rId22" Type="http://schemas.openxmlformats.org/officeDocument/2006/relationships/image" Target="../media/image1817.png"/><Relationship Id="rId27" Type="http://schemas.openxmlformats.org/officeDocument/2006/relationships/image" Target="../media/image1822.png"/><Relationship Id="rId30" Type="http://schemas.openxmlformats.org/officeDocument/2006/relationships/image" Target="../media/image1825.png"/><Relationship Id="rId35" Type="http://schemas.openxmlformats.org/officeDocument/2006/relationships/image" Target="../media/image1830.png"/><Relationship Id="rId43" Type="http://schemas.openxmlformats.org/officeDocument/2006/relationships/image" Target="../media/image1838.png"/><Relationship Id="rId48" Type="http://schemas.openxmlformats.org/officeDocument/2006/relationships/image" Target="../media/image1843.png"/><Relationship Id="rId56" Type="http://schemas.openxmlformats.org/officeDocument/2006/relationships/image" Target="../media/image1851.png"/><Relationship Id="rId8" Type="http://schemas.openxmlformats.org/officeDocument/2006/relationships/image" Target="../media/image1803.png"/><Relationship Id="rId51" Type="http://schemas.openxmlformats.org/officeDocument/2006/relationships/image" Target="../media/image1846.png"/><Relationship Id="rId3" Type="http://schemas.openxmlformats.org/officeDocument/2006/relationships/image" Target="../media/image1798.png"/><Relationship Id="rId12" Type="http://schemas.openxmlformats.org/officeDocument/2006/relationships/image" Target="../media/image1807.png"/><Relationship Id="rId17" Type="http://schemas.openxmlformats.org/officeDocument/2006/relationships/image" Target="../media/image1812.png"/><Relationship Id="rId25" Type="http://schemas.openxmlformats.org/officeDocument/2006/relationships/image" Target="../media/image1820.png"/><Relationship Id="rId33" Type="http://schemas.openxmlformats.org/officeDocument/2006/relationships/image" Target="../media/image1828.png"/><Relationship Id="rId38" Type="http://schemas.openxmlformats.org/officeDocument/2006/relationships/image" Target="../media/image1833.png"/><Relationship Id="rId46" Type="http://schemas.openxmlformats.org/officeDocument/2006/relationships/image" Target="../media/image1841.png"/><Relationship Id="rId59" Type="http://schemas.openxmlformats.org/officeDocument/2006/relationships/image" Target="../media/image1854.png"/><Relationship Id="rId20" Type="http://schemas.openxmlformats.org/officeDocument/2006/relationships/image" Target="../media/image1815.png"/><Relationship Id="rId41" Type="http://schemas.openxmlformats.org/officeDocument/2006/relationships/image" Target="../media/image1836.png"/><Relationship Id="rId54" Type="http://schemas.openxmlformats.org/officeDocument/2006/relationships/image" Target="../media/image1849.png"/><Relationship Id="rId62" Type="http://schemas.openxmlformats.org/officeDocument/2006/relationships/image" Target="../media/image185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01.png"/><Relationship Id="rId15" Type="http://schemas.openxmlformats.org/officeDocument/2006/relationships/image" Target="../media/image1810.png"/><Relationship Id="rId23" Type="http://schemas.openxmlformats.org/officeDocument/2006/relationships/image" Target="../media/image1818.png"/><Relationship Id="rId28" Type="http://schemas.openxmlformats.org/officeDocument/2006/relationships/image" Target="../media/image1823.png"/><Relationship Id="rId36" Type="http://schemas.openxmlformats.org/officeDocument/2006/relationships/image" Target="../media/image1831.png"/><Relationship Id="rId49" Type="http://schemas.openxmlformats.org/officeDocument/2006/relationships/image" Target="../media/image1844.png"/><Relationship Id="rId57" Type="http://schemas.openxmlformats.org/officeDocument/2006/relationships/image" Target="../media/image1852.png"/><Relationship Id="rId10" Type="http://schemas.openxmlformats.org/officeDocument/2006/relationships/image" Target="../media/image1805.png"/><Relationship Id="rId31" Type="http://schemas.openxmlformats.org/officeDocument/2006/relationships/image" Target="../media/image1826.png"/><Relationship Id="rId44" Type="http://schemas.openxmlformats.org/officeDocument/2006/relationships/image" Target="../media/image1839.png"/><Relationship Id="rId52" Type="http://schemas.openxmlformats.org/officeDocument/2006/relationships/image" Target="../media/image1847.png"/><Relationship Id="rId60" Type="http://schemas.openxmlformats.org/officeDocument/2006/relationships/image" Target="../media/image1855.png"/><Relationship Id="rId4" Type="http://schemas.openxmlformats.org/officeDocument/2006/relationships/image" Target="../media/image1799.png"/><Relationship Id="rId9" Type="http://schemas.openxmlformats.org/officeDocument/2006/relationships/image" Target="../media/image1804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0.jpg"/><Relationship Id="rId2" Type="http://schemas.openxmlformats.org/officeDocument/2006/relationships/image" Target="../media/image1859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62.jpg"/><Relationship Id="rId4" Type="http://schemas.openxmlformats.org/officeDocument/2006/relationships/image" Target="../media/image1861.jp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4.jpg"/><Relationship Id="rId2" Type="http://schemas.openxmlformats.org/officeDocument/2006/relationships/image" Target="../media/image1863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66.jpg"/><Relationship Id="rId4" Type="http://schemas.openxmlformats.org/officeDocument/2006/relationships/image" Target="../media/image1865.jp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8.jpg"/><Relationship Id="rId2" Type="http://schemas.openxmlformats.org/officeDocument/2006/relationships/image" Target="../media/image1867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70.jpg"/><Relationship Id="rId4" Type="http://schemas.openxmlformats.org/officeDocument/2006/relationships/image" Target="../media/image1869.jp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2.jpg"/><Relationship Id="rId2" Type="http://schemas.openxmlformats.org/officeDocument/2006/relationships/image" Target="../media/image187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75.jpg"/><Relationship Id="rId5" Type="http://schemas.openxmlformats.org/officeDocument/2006/relationships/image" Target="../media/image1874.jpg"/><Relationship Id="rId4" Type="http://schemas.openxmlformats.org/officeDocument/2006/relationships/image" Target="../media/image1873.jp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7.png"/><Relationship Id="rId2" Type="http://schemas.openxmlformats.org/officeDocument/2006/relationships/image" Target="../media/image187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79.jpg"/><Relationship Id="rId4" Type="http://schemas.openxmlformats.org/officeDocument/2006/relationships/image" Target="../media/image1878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1.jpg"/><Relationship Id="rId2" Type="http://schemas.openxmlformats.org/officeDocument/2006/relationships/image" Target="../media/image1880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83.jpg"/><Relationship Id="rId4" Type="http://schemas.openxmlformats.org/officeDocument/2006/relationships/image" Target="../media/image1882.jp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5.jpg"/><Relationship Id="rId2" Type="http://schemas.openxmlformats.org/officeDocument/2006/relationships/image" Target="../media/image1884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86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5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8.png"/><Relationship Id="rId2" Type="http://schemas.openxmlformats.org/officeDocument/2006/relationships/image" Target="../media/image1887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89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1.png"/><Relationship Id="rId2" Type="http://schemas.openxmlformats.org/officeDocument/2006/relationships/image" Target="../media/image1890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92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4.jpg"/><Relationship Id="rId2" Type="http://schemas.openxmlformats.org/officeDocument/2006/relationships/image" Target="../media/image1893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96.jpg"/><Relationship Id="rId4" Type="http://schemas.openxmlformats.org/officeDocument/2006/relationships/image" Target="../media/image1895.jp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8.jpg"/><Relationship Id="rId2" Type="http://schemas.openxmlformats.org/officeDocument/2006/relationships/image" Target="../media/image1897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00.jpg"/><Relationship Id="rId4" Type="http://schemas.openxmlformats.org/officeDocument/2006/relationships/image" Target="../media/image1899.jp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2.jpg"/><Relationship Id="rId2" Type="http://schemas.openxmlformats.org/officeDocument/2006/relationships/image" Target="../media/image190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04.png"/><Relationship Id="rId4" Type="http://schemas.openxmlformats.org/officeDocument/2006/relationships/image" Target="../media/image1903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6.png"/><Relationship Id="rId2" Type="http://schemas.openxmlformats.org/officeDocument/2006/relationships/image" Target="../media/image1905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09.png"/><Relationship Id="rId5" Type="http://schemas.openxmlformats.org/officeDocument/2006/relationships/image" Target="../media/image1908.png"/><Relationship Id="rId4" Type="http://schemas.openxmlformats.org/officeDocument/2006/relationships/image" Target="../media/image1907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1.jpg"/><Relationship Id="rId2" Type="http://schemas.openxmlformats.org/officeDocument/2006/relationships/image" Target="../media/image1910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13.jpg"/><Relationship Id="rId4" Type="http://schemas.openxmlformats.org/officeDocument/2006/relationships/image" Target="../media/image1912.jp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5.jpg"/><Relationship Id="rId2" Type="http://schemas.openxmlformats.org/officeDocument/2006/relationships/image" Target="../media/image1914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17.jpg"/><Relationship Id="rId4" Type="http://schemas.openxmlformats.org/officeDocument/2006/relationships/image" Target="../media/image1916.jp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9.png"/><Relationship Id="rId2" Type="http://schemas.openxmlformats.org/officeDocument/2006/relationships/image" Target="../media/image1918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20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jpg"/><Relationship Id="rId13" Type="http://schemas.openxmlformats.org/officeDocument/2006/relationships/image" Target="../media/image181.png"/><Relationship Id="rId18" Type="http://schemas.openxmlformats.org/officeDocument/2006/relationships/image" Target="../media/image186.png"/><Relationship Id="rId3" Type="http://schemas.openxmlformats.org/officeDocument/2006/relationships/image" Target="../media/image171.png"/><Relationship Id="rId7" Type="http://schemas.openxmlformats.org/officeDocument/2006/relationships/image" Target="../media/image175.jpg"/><Relationship Id="rId12" Type="http://schemas.openxmlformats.org/officeDocument/2006/relationships/image" Target="../media/image180.png"/><Relationship Id="rId17" Type="http://schemas.openxmlformats.org/officeDocument/2006/relationships/image" Target="../media/image185.png"/><Relationship Id="rId2" Type="http://schemas.openxmlformats.org/officeDocument/2006/relationships/image" Target="../media/image170.jpg"/><Relationship Id="rId16" Type="http://schemas.openxmlformats.org/officeDocument/2006/relationships/image" Target="../media/image184.png"/><Relationship Id="rId20" Type="http://schemas.openxmlformats.org/officeDocument/2006/relationships/image" Target="../media/image188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4.jpg"/><Relationship Id="rId11" Type="http://schemas.openxmlformats.org/officeDocument/2006/relationships/image" Target="../media/image179.png"/><Relationship Id="rId5" Type="http://schemas.openxmlformats.org/officeDocument/2006/relationships/image" Target="../media/image173.jpg"/><Relationship Id="rId15" Type="http://schemas.openxmlformats.org/officeDocument/2006/relationships/image" Target="../media/image183.png"/><Relationship Id="rId10" Type="http://schemas.openxmlformats.org/officeDocument/2006/relationships/image" Target="../media/image178.png"/><Relationship Id="rId19" Type="http://schemas.openxmlformats.org/officeDocument/2006/relationships/image" Target="../media/image187.png"/><Relationship Id="rId4" Type="http://schemas.openxmlformats.org/officeDocument/2006/relationships/image" Target="../media/image172.jpg"/><Relationship Id="rId9" Type="http://schemas.openxmlformats.org/officeDocument/2006/relationships/image" Target="../media/image177.png"/><Relationship Id="rId14" Type="http://schemas.openxmlformats.org/officeDocument/2006/relationships/image" Target="../media/image182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1.png"/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2.png"/><Relationship Id="rId2" Type="http://schemas.openxmlformats.org/officeDocument/2006/relationships/hyperlink" Target="http://www.cstb.fr/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23.pn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5.png"/><Relationship Id="rId2" Type="http://schemas.openxmlformats.org/officeDocument/2006/relationships/image" Target="../media/image1924.png"/><Relationship Id="rId1" Type="http://schemas.openxmlformats.org/officeDocument/2006/relationships/slideLayout" Target="../slideLayouts/slideLayout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6.png"/><Relationship Id="rId2" Type="http://schemas.openxmlformats.org/officeDocument/2006/relationships/hyperlink" Target="mailto:info@ascot.it" TargetMode="Externa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28.png"/><Relationship Id="rId4" Type="http://schemas.openxmlformats.org/officeDocument/2006/relationships/image" Target="../media/image1927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0.png"/><Relationship Id="rId2" Type="http://schemas.openxmlformats.org/officeDocument/2006/relationships/image" Target="../media/image1929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jp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jpg"/><Relationship Id="rId7" Type="http://schemas.openxmlformats.org/officeDocument/2006/relationships/image" Target="../media/image197.jpg"/><Relationship Id="rId2" Type="http://schemas.openxmlformats.org/officeDocument/2006/relationships/image" Target="../media/image192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6.png"/><Relationship Id="rId5" Type="http://schemas.openxmlformats.org/officeDocument/2006/relationships/image" Target="../media/image195.jpg"/><Relationship Id="rId4" Type="http://schemas.openxmlformats.org/officeDocument/2006/relationships/image" Target="../media/image194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3.png"/><Relationship Id="rId299" Type="http://schemas.openxmlformats.org/officeDocument/2006/relationships/image" Target="../media/image495.png"/><Relationship Id="rId21" Type="http://schemas.openxmlformats.org/officeDocument/2006/relationships/image" Target="../media/image217.png"/><Relationship Id="rId63" Type="http://schemas.openxmlformats.org/officeDocument/2006/relationships/image" Target="../media/image259.png"/><Relationship Id="rId159" Type="http://schemas.openxmlformats.org/officeDocument/2006/relationships/image" Target="../media/image355.png"/><Relationship Id="rId324" Type="http://schemas.openxmlformats.org/officeDocument/2006/relationships/image" Target="../media/image520.png"/><Relationship Id="rId170" Type="http://schemas.openxmlformats.org/officeDocument/2006/relationships/image" Target="../media/image366.png"/><Relationship Id="rId226" Type="http://schemas.openxmlformats.org/officeDocument/2006/relationships/image" Target="../media/image422.png"/><Relationship Id="rId268" Type="http://schemas.openxmlformats.org/officeDocument/2006/relationships/image" Target="../media/image464.png"/><Relationship Id="rId32" Type="http://schemas.openxmlformats.org/officeDocument/2006/relationships/image" Target="../media/image228.png"/><Relationship Id="rId74" Type="http://schemas.openxmlformats.org/officeDocument/2006/relationships/image" Target="../media/image270.png"/><Relationship Id="rId128" Type="http://schemas.openxmlformats.org/officeDocument/2006/relationships/image" Target="../media/image324.png"/><Relationship Id="rId5" Type="http://schemas.openxmlformats.org/officeDocument/2006/relationships/image" Target="../media/image201.jpg"/><Relationship Id="rId181" Type="http://schemas.openxmlformats.org/officeDocument/2006/relationships/image" Target="../media/image377.png"/><Relationship Id="rId237" Type="http://schemas.openxmlformats.org/officeDocument/2006/relationships/image" Target="../media/image433.png"/><Relationship Id="rId279" Type="http://schemas.openxmlformats.org/officeDocument/2006/relationships/image" Target="../media/image475.png"/><Relationship Id="rId43" Type="http://schemas.openxmlformats.org/officeDocument/2006/relationships/image" Target="../media/image239.png"/><Relationship Id="rId139" Type="http://schemas.openxmlformats.org/officeDocument/2006/relationships/image" Target="../media/image335.png"/><Relationship Id="rId290" Type="http://schemas.openxmlformats.org/officeDocument/2006/relationships/image" Target="../media/image486.png"/><Relationship Id="rId304" Type="http://schemas.openxmlformats.org/officeDocument/2006/relationships/image" Target="../media/image500.png"/><Relationship Id="rId85" Type="http://schemas.openxmlformats.org/officeDocument/2006/relationships/image" Target="../media/image281.png"/><Relationship Id="rId150" Type="http://schemas.openxmlformats.org/officeDocument/2006/relationships/image" Target="../media/image346.png"/><Relationship Id="rId192" Type="http://schemas.openxmlformats.org/officeDocument/2006/relationships/image" Target="../media/image388.png"/><Relationship Id="rId206" Type="http://schemas.openxmlformats.org/officeDocument/2006/relationships/image" Target="../media/image402.png"/><Relationship Id="rId248" Type="http://schemas.openxmlformats.org/officeDocument/2006/relationships/image" Target="../media/image444.png"/><Relationship Id="rId12" Type="http://schemas.openxmlformats.org/officeDocument/2006/relationships/image" Target="../media/image208.png"/><Relationship Id="rId108" Type="http://schemas.openxmlformats.org/officeDocument/2006/relationships/image" Target="../media/image304.png"/><Relationship Id="rId315" Type="http://schemas.openxmlformats.org/officeDocument/2006/relationships/image" Target="../media/image511.png"/><Relationship Id="rId54" Type="http://schemas.openxmlformats.org/officeDocument/2006/relationships/image" Target="../media/image250.png"/><Relationship Id="rId96" Type="http://schemas.openxmlformats.org/officeDocument/2006/relationships/image" Target="../media/image292.png"/><Relationship Id="rId161" Type="http://schemas.openxmlformats.org/officeDocument/2006/relationships/image" Target="../media/image357.png"/><Relationship Id="rId217" Type="http://schemas.openxmlformats.org/officeDocument/2006/relationships/image" Target="../media/image413.png"/><Relationship Id="rId259" Type="http://schemas.openxmlformats.org/officeDocument/2006/relationships/image" Target="../media/image455.png"/><Relationship Id="rId23" Type="http://schemas.openxmlformats.org/officeDocument/2006/relationships/image" Target="../media/image219.png"/><Relationship Id="rId119" Type="http://schemas.openxmlformats.org/officeDocument/2006/relationships/image" Target="../media/image315.png"/><Relationship Id="rId270" Type="http://schemas.openxmlformats.org/officeDocument/2006/relationships/image" Target="../media/image466.png"/><Relationship Id="rId326" Type="http://schemas.openxmlformats.org/officeDocument/2006/relationships/image" Target="../media/image522.png"/><Relationship Id="rId65" Type="http://schemas.openxmlformats.org/officeDocument/2006/relationships/image" Target="../media/image261.png"/><Relationship Id="rId130" Type="http://schemas.openxmlformats.org/officeDocument/2006/relationships/image" Target="../media/image326.png"/><Relationship Id="rId172" Type="http://schemas.openxmlformats.org/officeDocument/2006/relationships/image" Target="../media/image368.png"/><Relationship Id="rId228" Type="http://schemas.openxmlformats.org/officeDocument/2006/relationships/image" Target="../media/image424.png"/><Relationship Id="rId281" Type="http://schemas.openxmlformats.org/officeDocument/2006/relationships/image" Target="../media/image477.png"/><Relationship Id="rId34" Type="http://schemas.openxmlformats.org/officeDocument/2006/relationships/image" Target="../media/image230.png"/><Relationship Id="rId76" Type="http://schemas.openxmlformats.org/officeDocument/2006/relationships/image" Target="../media/image272.png"/><Relationship Id="rId141" Type="http://schemas.openxmlformats.org/officeDocument/2006/relationships/image" Target="../media/image337.png"/><Relationship Id="rId7" Type="http://schemas.openxmlformats.org/officeDocument/2006/relationships/image" Target="../media/image203.jpg"/><Relationship Id="rId162" Type="http://schemas.openxmlformats.org/officeDocument/2006/relationships/image" Target="../media/image358.png"/><Relationship Id="rId183" Type="http://schemas.openxmlformats.org/officeDocument/2006/relationships/image" Target="../media/image379.png"/><Relationship Id="rId218" Type="http://schemas.openxmlformats.org/officeDocument/2006/relationships/image" Target="../media/image414.png"/><Relationship Id="rId239" Type="http://schemas.openxmlformats.org/officeDocument/2006/relationships/image" Target="../media/image435.png"/><Relationship Id="rId250" Type="http://schemas.openxmlformats.org/officeDocument/2006/relationships/image" Target="../media/image446.png"/><Relationship Id="rId271" Type="http://schemas.openxmlformats.org/officeDocument/2006/relationships/image" Target="../media/image467.png"/><Relationship Id="rId292" Type="http://schemas.openxmlformats.org/officeDocument/2006/relationships/image" Target="../media/image488.png"/><Relationship Id="rId306" Type="http://schemas.openxmlformats.org/officeDocument/2006/relationships/image" Target="../media/image502.png"/><Relationship Id="rId24" Type="http://schemas.openxmlformats.org/officeDocument/2006/relationships/image" Target="../media/image220.png"/><Relationship Id="rId45" Type="http://schemas.openxmlformats.org/officeDocument/2006/relationships/image" Target="../media/image241.png"/><Relationship Id="rId66" Type="http://schemas.openxmlformats.org/officeDocument/2006/relationships/image" Target="../media/image262.png"/><Relationship Id="rId87" Type="http://schemas.openxmlformats.org/officeDocument/2006/relationships/image" Target="../media/image283.png"/><Relationship Id="rId110" Type="http://schemas.openxmlformats.org/officeDocument/2006/relationships/image" Target="../media/image306.png"/><Relationship Id="rId131" Type="http://schemas.openxmlformats.org/officeDocument/2006/relationships/image" Target="../media/image327.png"/><Relationship Id="rId327" Type="http://schemas.openxmlformats.org/officeDocument/2006/relationships/image" Target="../media/image523.png"/><Relationship Id="rId152" Type="http://schemas.openxmlformats.org/officeDocument/2006/relationships/image" Target="../media/image348.png"/><Relationship Id="rId173" Type="http://schemas.openxmlformats.org/officeDocument/2006/relationships/image" Target="../media/image369.png"/><Relationship Id="rId194" Type="http://schemas.openxmlformats.org/officeDocument/2006/relationships/image" Target="../media/image390.png"/><Relationship Id="rId208" Type="http://schemas.openxmlformats.org/officeDocument/2006/relationships/image" Target="../media/image404.png"/><Relationship Id="rId229" Type="http://schemas.openxmlformats.org/officeDocument/2006/relationships/image" Target="../media/image425.png"/><Relationship Id="rId240" Type="http://schemas.openxmlformats.org/officeDocument/2006/relationships/image" Target="../media/image436.png"/><Relationship Id="rId261" Type="http://schemas.openxmlformats.org/officeDocument/2006/relationships/image" Target="../media/image457.png"/><Relationship Id="rId14" Type="http://schemas.openxmlformats.org/officeDocument/2006/relationships/image" Target="../media/image210.png"/><Relationship Id="rId35" Type="http://schemas.openxmlformats.org/officeDocument/2006/relationships/image" Target="../media/image231.png"/><Relationship Id="rId56" Type="http://schemas.openxmlformats.org/officeDocument/2006/relationships/image" Target="../media/image252.png"/><Relationship Id="rId77" Type="http://schemas.openxmlformats.org/officeDocument/2006/relationships/image" Target="../media/image273.png"/><Relationship Id="rId100" Type="http://schemas.openxmlformats.org/officeDocument/2006/relationships/image" Target="../media/image296.png"/><Relationship Id="rId282" Type="http://schemas.openxmlformats.org/officeDocument/2006/relationships/image" Target="../media/image478.png"/><Relationship Id="rId317" Type="http://schemas.openxmlformats.org/officeDocument/2006/relationships/image" Target="../media/image513.png"/><Relationship Id="rId8" Type="http://schemas.openxmlformats.org/officeDocument/2006/relationships/image" Target="../media/image204.jpg"/><Relationship Id="rId98" Type="http://schemas.openxmlformats.org/officeDocument/2006/relationships/image" Target="../media/image294.png"/><Relationship Id="rId121" Type="http://schemas.openxmlformats.org/officeDocument/2006/relationships/image" Target="../media/image317.png"/><Relationship Id="rId142" Type="http://schemas.openxmlformats.org/officeDocument/2006/relationships/image" Target="../media/image338.png"/><Relationship Id="rId163" Type="http://schemas.openxmlformats.org/officeDocument/2006/relationships/image" Target="../media/image359.png"/><Relationship Id="rId184" Type="http://schemas.openxmlformats.org/officeDocument/2006/relationships/image" Target="../media/image380.png"/><Relationship Id="rId219" Type="http://schemas.openxmlformats.org/officeDocument/2006/relationships/image" Target="../media/image415.png"/><Relationship Id="rId230" Type="http://schemas.openxmlformats.org/officeDocument/2006/relationships/image" Target="../media/image426.png"/><Relationship Id="rId251" Type="http://schemas.openxmlformats.org/officeDocument/2006/relationships/image" Target="../media/image447.png"/><Relationship Id="rId25" Type="http://schemas.openxmlformats.org/officeDocument/2006/relationships/image" Target="../media/image221.png"/><Relationship Id="rId46" Type="http://schemas.openxmlformats.org/officeDocument/2006/relationships/image" Target="../media/image242.png"/><Relationship Id="rId67" Type="http://schemas.openxmlformats.org/officeDocument/2006/relationships/image" Target="../media/image263.png"/><Relationship Id="rId272" Type="http://schemas.openxmlformats.org/officeDocument/2006/relationships/image" Target="../media/image468.png"/><Relationship Id="rId293" Type="http://schemas.openxmlformats.org/officeDocument/2006/relationships/image" Target="../media/image489.png"/><Relationship Id="rId307" Type="http://schemas.openxmlformats.org/officeDocument/2006/relationships/image" Target="../media/image503.png"/><Relationship Id="rId328" Type="http://schemas.openxmlformats.org/officeDocument/2006/relationships/image" Target="../media/image524.png"/><Relationship Id="rId88" Type="http://schemas.openxmlformats.org/officeDocument/2006/relationships/image" Target="../media/image284.png"/><Relationship Id="rId111" Type="http://schemas.openxmlformats.org/officeDocument/2006/relationships/image" Target="../media/image307.png"/><Relationship Id="rId132" Type="http://schemas.openxmlformats.org/officeDocument/2006/relationships/image" Target="../media/image328.png"/><Relationship Id="rId153" Type="http://schemas.openxmlformats.org/officeDocument/2006/relationships/image" Target="../media/image349.png"/><Relationship Id="rId174" Type="http://schemas.openxmlformats.org/officeDocument/2006/relationships/image" Target="../media/image370.png"/><Relationship Id="rId195" Type="http://schemas.openxmlformats.org/officeDocument/2006/relationships/image" Target="../media/image391.png"/><Relationship Id="rId209" Type="http://schemas.openxmlformats.org/officeDocument/2006/relationships/image" Target="../media/image405.png"/><Relationship Id="rId220" Type="http://schemas.openxmlformats.org/officeDocument/2006/relationships/image" Target="../media/image416.png"/><Relationship Id="rId241" Type="http://schemas.openxmlformats.org/officeDocument/2006/relationships/image" Target="../media/image437.png"/><Relationship Id="rId15" Type="http://schemas.openxmlformats.org/officeDocument/2006/relationships/image" Target="../media/image211.png"/><Relationship Id="rId36" Type="http://schemas.openxmlformats.org/officeDocument/2006/relationships/image" Target="../media/image232.png"/><Relationship Id="rId57" Type="http://schemas.openxmlformats.org/officeDocument/2006/relationships/image" Target="../media/image253.png"/><Relationship Id="rId262" Type="http://schemas.openxmlformats.org/officeDocument/2006/relationships/image" Target="../media/image458.png"/><Relationship Id="rId283" Type="http://schemas.openxmlformats.org/officeDocument/2006/relationships/image" Target="../media/image479.png"/><Relationship Id="rId318" Type="http://schemas.openxmlformats.org/officeDocument/2006/relationships/image" Target="../media/image514.png"/><Relationship Id="rId78" Type="http://schemas.openxmlformats.org/officeDocument/2006/relationships/image" Target="../media/image274.png"/><Relationship Id="rId99" Type="http://schemas.openxmlformats.org/officeDocument/2006/relationships/image" Target="../media/image295.png"/><Relationship Id="rId101" Type="http://schemas.openxmlformats.org/officeDocument/2006/relationships/image" Target="../media/image297.png"/><Relationship Id="rId122" Type="http://schemas.openxmlformats.org/officeDocument/2006/relationships/image" Target="../media/image318.png"/><Relationship Id="rId143" Type="http://schemas.openxmlformats.org/officeDocument/2006/relationships/image" Target="../media/image339.png"/><Relationship Id="rId164" Type="http://schemas.openxmlformats.org/officeDocument/2006/relationships/image" Target="../media/image360.png"/><Relationship Id="rId185" Type="http://schemas.openxmlformats.org/officeDocument/2006/relationships/image" Target="../media/image381.png"/><Relationship Id="rId9" Type="http://schemas.openxmlformats.org/officeDocument/2006/relationships/image" Target="../media/image205.png"/><Relationship Id="rId210" Type="http://schemas.openxmlformats.org/officeDocument/2006/relationships/image" Target="../media/image406.png"/><Relationship Id="rId26" Type="http://schemas.openxmlformats.org/officeDocument/2006/relationships/image" Target="../media/image222.png"/><Relationship Id="rId231" Type="http://schemas.openxmlformats.org/officeDocument/2006/relationships/image" Target="../media/image427.png"/><Relationship Id="rId252" Type="http://schemas.openxmlformats.org/officeDocument/2006/relationships/image" Target="../media/image448.png"/><Relationship Id="rId273" Type="http://schemas.openxmlformats.org/officeDocument/2006/relationships/image" Target="../media/image469.png"/><Relationship Id="rId294" Type="http://schemas.openxmlformats.org/officeDocument/2006/relationships/image" Target="../media/image490.png"/><Relationship Id="rId308" Type="http://schemas.openxmlformats.org/officeDocument/2006/relationships/image" Target="../media/image504.png"/><Relationship Id="rId47" Type="http://schemas.openxmlformats.org/officeDocument/2006/relationships/image" Target="../media/image243.png"/><Relationship Id="rId68" Type="http://schemas.openxmlformats.org/officeDocument/2006/relationships/image" Target="../media/image264.png"/><Relationship Id="rId89" Type="http://schemas.openxmlformats.org/officeDocument/2006/relationships/image" Target="../media/image285.png"/><Relationship Id="rId112" Type="http://schemas.openxmlformats.org/officeDocument/2006/relationships/image" Target="../media/image308.png"/><Relationship Id="rId133" Type="http://schemas.openxmlformats.org/officeDocument/2006/relationships/image" Target="../media/image329.png"/><Relationship Id="rId154" Type="http://schemas.openxmlformats.org/officeDocument/2006/relationships/image" Target="../media/image350.png"/><Relationship Id="rId175" Type="http://schemas.openxmlformats.org/officeDocument/2006/relationships/image" Target="../media/image371.png"/><Relationship Id="rId196" Type="http://schemas.openxmlformats.org/officeDocument/2006/relationships/image" Target="../media/image392.png"/><Relationship Id="rId200" Type="http://schemas.openxmlformats.org/officeDocument/2006/relationships/image" Target="../media/image396.png"/><Relationship Id="rId16" Type="http://schemas.openxmlformats.org/officeDocument/2006/relationships/image" Target="../media/image212.png"/><Relationship Id="rId221" Type="http://schemas.openxmlformats.org/officeDocument/2006/relationships/image" Target="../media/image417.png"/><Relationship Id="rId242" Type="http://schemas.openxmlformats.org/officeDocument/2006/relationships/image" Target="../media/image438.png"/><Relationship Id="rId263" Type="http://schemas.openxmlformats.org/officeDocument/2006/relationships/image" Target="../media/image459.png"/><Relationship Id="rId284" Type="http://schemas.openxmlformats.org/officeDocument/2006/relationships/image" Target="../media/image480.png"/><Relationship Id="rId319" Type="http://schemas.openxmlformats.org/officeDocument/2006/relationships/image" Target="../media/image515.png"/><Relationship Id="rId37" Type="http://schemas.openxmlformats.org/officeDocument/2006/relationships/image" Target="../media/image233.png"/><Relationship Id="rId58" Type="http://schemas.openxmlformats.org/officeDocument/2006/relationships/image" Target="../media/image254.png"/><Relationship Id="rId79" Type="http://schemas.openxmlformats.org/officeDocument/2006/relationships/image" Target="../media/image275.png"/><Relationship Id="rId102" Type="http://schemas.openxmlformats.org/officeDocument/2006/relationships/image" Target="../media/image298.png"/><Relationship Id="rId123" Type="http://schemas.openxmlformats.org/officeDocument/2006/relationships/image" Target="../media/image319.png"/><Relationship Id="rId144" Type="http://schemas.openxmlformats.org/officeDocument/2006/relationships/image" Target="../media/image340.png"/><Relationship Id="rId90" Type="http://schemas.openxmlformats.org/officeDocument/2006/relationships/image" Target="../media/image286.png"/><Relationship Id="rId165" Type="http://schemas.openxmlformats.org/officeDocument/2006/relationships/image" Target="../media/image361.png"/><Relationship Id="rId186" Type="http://schemas.openxmlformats.org/officeDocument/2006/relationships/image" Target="../media/image382.png"/><Relationship Id="rId211" Type="http://schemas.openxmlformats.org/officeDocument/2006/relationships/image" Target="../media/image407.png"/><Relationship Id="rId232" Type="http://schemas.openxmlformats.org/officeDocument/2006/relationships/image" Target="../media/image428.png"/><Relationship Id="rId253" Type="http://schemas.openxmlformats.org/officeDocument/2006/relationships/image" Target="../media/image449.png"/><Relationship Id="rId274" Type="http://schemas.openxmlformats.org/officeDocument/2006/relationships/image" Target="../media/image470.png"/><Relationship Id="rId295" Type="http://schemas.openxmlformats.org/officeDocument/2006/relationships/image" Target="../media/image491.png"/><Relationship Id="rId309" Type="http://schemas.openxmlformats.org/officeDocument/2006/relationships/image" Target="../media/image505.png"/><Relationship Id="rId27" Type="http://schemas.openxmlformats.org/officeDocument/2006/relationships/image" Target="../media/image223.png"/><Relationship Id="rId48" Type="http://schemas.openxmlformats.org/officeDocument/2006/relationships/image" Target="../media/image244.png"/><Relationship Id="rId69" Type="http://schemas.openxmlformats.org/officeDocument/2006/relationships/image" Target="../media/image265.png"/><Relationship Id="rId113" Type="http://schemas.openxmlformats.org/officeDocument/2006/relationships/image" Target="../media/image309.png"/><Relationship Id="rId134" Type="http://schemas.openxmlformats.org/officeDocument/2006/relationships/image" Target="../media/image330.png"/><Relationship Id="rId320" Type="http://schemas.openxmlformats.org/officeDocument/2006/relationships/image" Target="../media/image516.png"/><Relationship Id="rId80" Type="http://schemas.openxmlformats.org/officeDocument/2006/relationships/image" Target="../media/image276.png"/><Relationship Id="rId155" Type="http://schemas.openxmlformats.org/officeDocument/2006/relationships/image" Target="../media/image351.png"/><Relationship Id="rId176" Type="http://schemas.openxmlformats.org/officeDocument/2006/relationships/image" Target="../media/image372.png"/><Relationship Id="rId197" Type="http://schemas.openxmlformats.org/officeDocument/2006/relationships/image" Target="../media/image393.png"/><Relationship Id="rId201" Type="http://schemas.openxmlformats.org/officeDocument/2006/relationships/image" Target="../media/image397.png"/><Relationship Id="rId222" Type="http://schemas.openxmlformats.org/officeDocument/2006/relationships/image" Target="../media/image418.png"/><Relationship Id="rId243" Type="http://schemas.openxmlformats.org/officeDocument/2006/relationships/image" Target="../media/image439.png"/><Relationship Id="rId264" Type="http://schemas.openxmlformats.org/officeDocument/2006/relationships/image" Target="../media/image460.png"/><Relationship Id="rId285" Type="http://schemas.openxmlformats.org/officeDocument/2006/relationships/image" Target="../media/image481.png"/><Relationship Id="rId17" Type="http://schemas.openxmlformats.org/officeDocument/2006/relationships/image" Target="../media/image213.png"/><Relationship Id="rId38" Type="http://schemas.openxmlformats.org/officeDocument/2006/relationships/image" Target="../media/image234.png"/><Relationship Id="rId59" Type="http://schemas.openxmlformats.org/officeDocument/2006/relationships/image" Target="../media/image255.png"/><Relationship Id="rId103" Type="http://schemas.openxmlformats.org/officeDocument/2006/relationships/image" Target="../media/image299.png"/><Relationship Id="rId124" Type="http://schemas.openxmlformats.org/officeDocument/2006/relationships/image" Target="../media/image320.png"/><Relationship Id="rId310" Type="http://schemas.openxmlformats.org/officeDocument/2006/relationships/image" Target="../media/image506.png"/><Relationship Id="rId70" Type="http://schemas.openxmlformats.org/officeDocument/2006/relationships/image" Target="../media/image266.png"/><Relationship Id="rId91" Type="http://schemas.openxmlformats.org/officeDocument/2006/relationships/image" Target="../media/image287.png"/><Relationship Id="rId145" Type="http://schemas.openxmlformats.org/officeDocument/2006/relationships/image" Target="../media/image341.png"/><Relationship Id="rId166" Type="http://schemas.openxmlformats.org/officeDocument/2006/relationships/image" Target="../media/image362.png"/><Relationship Id="rId187" Type="http://schemas.openxmlformats.org/officeDocument/2006/relationships/image" Target="../media/image38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408.png"/><Relationship Id="rId233" Type="http://schemas.openxmlformats.org/officeDocument/2006/relationships/image" Target="../media/image429.png"/><Relationship Id="rId254" Type="http://schemas.openxmlformats.org/officeDocument/2006/relationships/image" Target="../media/image450.png"/><Relationship Id="rId28" Type="http://schemas.openxmlformats.org/officeDocument/2006/relationships/image" Target="../media/image224.png"/><Relationship Id="rId49" Type="http://schemas.openxmlformats.org/officeDocument/2006/relationships/image" Target="../media/image245.png"/><Relationship Id="rId114" Type="http://schemas.openxmlformats.org/officeDocument/2006/relationships/image" Target="../media/image310.png"/><Relationship Id="rId275" Type="http://schemas.openxmlformats.org/officeDocument/2006/relationships/image" Target="../media/image471.png"/><Relationship Id="rId296" Type="http://schemas.openxmlformats.org/officeDocument/2006/relationships/image" Target="../media/image492.png"/><Relationship Id="rId300" Type="http://schemas.openxmlformats.org/officeDocument/2006/relationships/image" Target="../media/image496.png"/><Relationship Id="rId60" Type="http://schemas.openxmlformats.org/officeDocument/2006/relationships/image" Target="../media/image256.png"/><Relationship Id="rId81" Type="http://schemas.openxmlformats.org/officeDocument/2006/relationships/image" Target="../media/image277.png"/><Relationship Id="rId135" Type="http://schemas.openxmlformats.org/officeDocument/2006/relationships/image" Target="../media/image331.png"/><Relationship Id="rId156" Type="http://schemas.openxmlformats.org/officeDocument/2006/relationships/image" Target="../media/image352.png"/><Relationship Id="rId177" Type="http://schemas.openxmlformats.org/officeDocument/2006/relationships/image" Target="../media/image373.png"/><Relationship Id="rId198" Type="http://schemas.openxmlformats.org/officeDocument/2006/relationships/image" Target="../media/image394.png"/><Relationship Id="rId321" Type="http://schemas.openxmlformats.org/officeDocument/2006/relationships/image" Target="../media/image517.png"/><Relationship Id="rId202" Type="http://schemas.openxmlformats.org/officeDocument/2006/relationships/image" Target="../media/image398.png"/><Relationship Id="rId223" Type="http://schemas.openxmlformats.org/officeDocument/2006/relationships/image" Target="../media/image419.png"/><Relationship Id="rId244" Type="http://schemas.openxmlformats.org/officeDocument/2006/relationships/image" Target="../media/image440.png"/><Relationship Id="rId18" Type="http://schemas.openxmlformats.org/officeDocument/2006/relationships/image" Target="../media/image214.png"/><Relationship Id="rId39" Type="http://schemas.openxmlformats.org/officeDocument/2006/relationships/image" Target="../media/image235.png"/><Relationship Id="rId265" Type="http://schemas.openxmlformats.org/officeDocument/2006/relationships/image" Target="../media/image461.png"/><Relationship Id="rId286" Type="http://schemas.openxmlformats.org/officeDocument/2006/relationships/image" Target="../media/image482.png"/><Relationship Id="rId50" Type="http://schemas.openxmlformats.org/officeDocument/2006/relationships/image" Target="../media/image246.png"/><Relationship Id="rId104" Type="http://schemas.openxmlformats.org/officeDocument/2006/relationships/image" Target="../media/image300.png"/><Relationship Id="rId125" Type="http://schemas.openxmlformats.org/officeDocument/2006/relationships/image" Target="../media/image321.png"/><Relationship Id="rId146" Type="http://schemas.openxmlformats.org/officeDocument/2006/relationships/image" Target="../media/image342.png"/><Relationship Id="rId167" Type="http://schemas.openxmlformats.org/officeDocument/2006/relationships/image" Target="../media/image363.png"/><Relationship Id="rId188" Type="http://schemas.openxmlformats.org/officeDocument/2006/relationships/image" Target="../media/image384.png"/><Relationship Id="rId311" Type="http://schemas.openxmlformats.org/officeDocument/2006/relationships/image" Target="../media/image507.png"/><Relationship Id="rId71" Type="http://schemas.openxmlformats.org/officeDocument/2006/relationships/image" Target="../media/image267.png"/><Relationship Id="rId92" Type="http://schemas.openxmlformats.org/officeDocument/2006/relationships/image" Target="../media/image288.png"/><Relationship Id="rId213" Type="http://schemas.openxmlformats.org/officeDocument/2006/relationships/image" Target="../media/image409.png"/><Relationship Id="rId234" Type="http://schemas.openxmlformats.org/officeDocument/2006/relationships/image" Target="../media/image430.png"/><Relationship Id="rId2" Type="http://schemas.openxmlformats.org/officeDocument/2006/relationships/image" Target="../media/image198.jpg"/><Relationship Id="rId29" Type="http://schemas.openxmlformats.org/officeDocument/2006/relationships/image" Target="../media/image225.png"/><Relationship Id="rId255" Type="http://schemas.openxmlformats.org/officeDocument/2006/relationships/image" Target="../media/image451.png"/><Relationship Id="rId276" Type="http://schemas.openxmlformats.org/officeDocument/2006/relationships/image" Target="../media/image472.png"/><Relationship Id="rId297" Type="http://schemas.openxmlformats.org/officeDocument/2006/relationships/image" Target="../media/image493.png"/><Relationship Id="rId40" Type="http://schemas.openxmlformats.org/officeDocument/2006/relationships/image" Target="../media/image236.png"/><Relationship Id="rId115" Type="http://schemas.openxmlformats.org/officeDocument/2006/relationships/image" Target="../media/image311.png"/><Relationship Id="rId136" Type="http://schemas.openxmlformats.org/officeDocument/2006/relationships/image" Target="../media/image332.png"/><Relationship Id="rId157" Type="http://schemas.openxmlformats.org/officeDocument/2006/relationships/image" Target="../media/image353.png"/><Relationship Id="rId178" Type="http://schemas.openxmlformats.org/officeDocument/2006/relationships/image" Target="../media/image374.png"/><Relationship Id="rId301" Type="http://schemas.openxmlformats.org/officeDocument/2006/relationships/image" Target="../media/image497.png"/><Relationship Id="rId322" Type="http://schemas.openxmlformats.org/officeDocument/2006/relationships/image" Target="../media/image518.png"/><Relationship Id="rId61" Type="http://schemas.openxmlformats.org/officeDocument/2006/relationships/image" Target="../media/image257.png"/><Relationship Id="rId82" Type="http://schemas.openxmlformats.org/officeDocument/2006/relationships/image" Target="../media/image278.png"/><Relationship Id="rId199" Type="http://schemas.openxmlformats.org/officeDocument/2006/relationships/image" Target="../media/image395.png"/><Relationship Id="rId203" Type="http://schemas.openxmlformats.org/officeDocument/2006/relationships/image" Target="../media/image399.png"/><Relationship Id="rId19" Type="http://schemas.openxmlformats.org/officeDocument/2006/relationships/image" Target="../media/image215.png"/><Relationship Id="rId224" Type="http://schemas.openxmlformats.org/officeDocument/2006/relationships/image" Target="../media/image420.png"/><Relationship Id="rId245" Type="http://schemas.openxmlformats.org/officeDocument/2006/relationships/image" Target="../media/image441.png"/><Relationship Id="rId266" Type="http://schemas.openxmlformats.org/officeDocument/2006/relationships/image" Target="../media/image462.png"/><Relationship Id="rId287" Type="http://schemas.openxmlformats.org/officeDocument/2006/relationships/image" Target="../media/image483.png"/><Relationship Id="rId30" Type="http://schemas.openxmlformats.org/officeDocument/2006/relationships/image" Target="../media/image226.png"/><Relationship Id="rId105" Type="http://schemas.openxmlformats.org/officeDocument/2006/relationships/image" Target="../media/image301.png"/><Relationship Id="rId126" Type="http://schemas.openxmlformats.org/officeDocument/2006/relationships/image" Target="../media/image322.png"/><Relationship Id="rId147" Type="http://schemas.openxmlformats.org/officeDocument/2006/relationships/image" Target="../media/image343.png"/><Relationship Id="rId168" Type="http://schemas.openxmlformats.org/officeDocument/2006/relationships/image" Target="../media/image364.png"/><Relationship Id="rId312" Type="http://schemas.openxmlformats.org/officeDocument/2006/relationships/image" Target="../media/image508.png"/><Relationship Id="rId51" Type="http://schemas.openxmlformats.org/officeDocument/2006/relationships/image" Target="../media/image247.png"/><Relationship Id="rId72" Type="http://schemas.openxmlformats.org/officeDocument/2006/relationships/image" Target="../media/image268.png"/><Relationship Id="rId93" Type="http://schemas.openxmlformats.org/officeDocument/2006/relationships/image" Target="../media/image289.png"/><Relationship Id="rId189" Type="http://schemas.openxmlformats.org/officeDocument/2006/relationships/image" Target="../media/image385.png"/><Relationship Id="rId3" Type="http://schemas.openxmlformats.org/officeDocument/2006/relationships/image" Target="../media/image199.jpg"/><Relationship Id="rId214" Type="http://schemas.openxmlformats.org/officeDocument/2006/relationships/image" Target="../media/image410.png"/><Relationship Id="rId235" Type="http://schemas.openxmlformats.org/officeDocument/2006/relationships/image" Target="../media/image431.png"/><Relationship Id="rId256" Type="http://schemas.openxmlformats.org/officeDocument/2006/relationships/image" Target="../media/image452.png"/><Relationship Id="rId277" Type="http://schemas.openxmlformats.org/officeDocument/2006/relationships/image" Target="../media/image473.png"/><Relationship Id="rId298" Type="http://schemas.openxmlformats.org/officeDocument/2006/relationships/image" Target="../media/image494.png"/><Relationship Id="rId116" Type="http://schemas.openxmlformats.org/officeDocument/2006/relationships/image" Target="../media/image312.png"/><Relationship Id="rId137" Type="http://schemas.openxmlformats.org/officeDocument/2006/relationships/image" Target="../media/image333.png"/><Relationship Id="rId158" Type="http://schemas.openxmlformats.org/officeDocument/2006/relationships/image" Target="../media/image354.png"/><Relationship Id="rId302" Type="http://schemas.openxmlformats.org/officeDocument/2006/relationships/image" Target="../media/image498.png"/><Relationship Id="rId323" Type="http://schemas.openxmlformats.org/officeDocument/2006/relationships/image" Target="../media/image519.png"/><Relationship Id="rId20" Type="http://schemas.openxmlformats.org/officeDocument/2006/relationships/image" Target="../media/image216.png"/><Relationship Id="rId41" Type="http://schemas.openxmlformats.org/officeDocument/2006/relationships/image" Target="../media/image237.png"/><Relationship Id="rId62" Type="http://schemas.openxmlformats.org/officeDocument/2006/relationships/image" Target="../media/image258.png"/><Relationship Id="rId83" Type="http://schemas.openxmlformats.org/officeDocument/2006/relationships/image" Target="../media/image279.png"/><Relationship Id="rId179" Type="http://schemas.openxmlformats.org/officeDocument/2006/relationships/image" Target="../media/image375.png"/><Relationship Id="rId190" Type="http://schemas.openxmlformats.org/officeDocument/2006/relationships/image" Target="../media/image386.png"/><Relationship Id="rId204" Type="http://schemas.openxmlformats.org/officeDocument/2006/relationships/image" Target="../media/image400.png"/><Relationship Id="rId225" Type="http://schemas.openxmlformats.org/officeDocument/2006/relationships/image" Target="../media/image421.png"/><Relationship Id="rId246" Type="http://schemas.openxmlformats.org/officeDocument/2006/relationships/image" Target="../media/image442.png"/><Relationship Id="rId267" Type="http://schemas.openxmlformats.org/officeDocument/2006/relationships/image" Target="../media/image463.png"/><Relationship Id="rId288" Type="http://schemas.openxmlformats.org/officeDocument/2006/relationships/image" Target="../media/image484.png"/><Relationship Id="rId106" Type="http://schemas.openxmlformats.org/officeDocument/2006/relationships/image" Target="../media/image302.png"/><Relationship Id="rId127" Type="http://schemas.openxmlformats.org/officeDocument/2006/relationships/image" Target="../media/image323.png"/><Relationship Id="rId313" Type="http://schemas.openxmlformats.org/officeDocument/2006/relationships/image" Target="../media/image509.png"/><Relationship Id="rId10" Type="http://schemas.openxmlformats.org/officeDocument/2006/relationships/image" Target="../media/image206.png"/><Relationship Id="rId31" Type="http://schemas.openxmlformats.org/officeDocument/2006/relationships/image" Target="../media/image227.png"/><Relationship Id="rId52" Type="http://schemas.openxmlformats.org/officeDocument/2006/relationships/image" Target="../media/image248.png"/><Relationship Id="rId73" Type="http://schemas.openxmlformats.org/officeDocument/2006/relationships/image" Target="../media/image269.png"/><Relationship Id="rId94" Type="http://schemas.openxmlformats.org/officeDocument/2006/relationships/image" Target="../media/image290.png"/><Relationship Id="rId148" Type="http://schemas.openxmlformats.org/officeDocument/2006/relationships/image" Target="../media/image344.png"/><Relationship Id="rId169" Type="http://schemas.openxmlformats.org/officeDocument/2006/relationships/image" Target="../media/image365.png"/><Relationship Id="rId4" Type="http://schemas.openxmlformats.org/officeDocument/2006/relationships/image" Target="../media/image200.jpg"/><Relationship Id="rId180" Type="http://schemas.openxmlformats.org/officeDocument/2006/relationships/image" Target="../media/image376.png"/><Relationship Id="rId215" Type="http://schemas.openxmlformats.org/officeDocument/2006/relationships/image" Target="../media/image411.png"/><Relationship Id="rId236" Type="http://schemas.openxmlformats.org/officeDocument/2006/relationships/image" Target="../media/image432.png"/><Relationship Id="rId257" Type="http://schemas.openxmlformats.org/officeDocument/2006/relationships/image" Target="../media/image453.png"/><Relationship Id="rId278" Type="http://schemas.openxmlformats.org/officeDocument/2006/relationships/image" Target="../media/image474.png"/><Relationship Id="rId303" Type="http://schemas.openxmlformats.org/officeDocument/2006/relationships/image" Target="../media/image499.png"/><Relationship Id="rId42" Type="http://schemas.openxmlformats.org/officeDocument/2006/relationships/image" Target="../media/image238.png"/><Relationship Id="rId84" Type="http://schemas.openxmlformats.org/officeDocument/2006/relationships/image" Target="../media/image280.png"/><Relationship Id="rId138" Type="http://schemas.openxmlformats.org/officeDocument/2006/relationships/image" Target="../media/image334.png"/><Relationship Id="rId191" Type="http://schemas.openxmlformats.org/officeDocument/2006/relationships/image" Target="../media/image387.png"/><Relationship Id="rId205" Type="http://schemas.openxmlformats.org/officeDocument/2006/relationships/image" Target="../media/image401.png"/><Relationship Id="rId247" Type="http://schemas.openxmlformats.org/officeDocument/2006/relationships/image" Target="../media/image443.png"/><Relationship Id="rId107" Type="http://schemas.openxmlformats.org/officeDocument/2006/relationships/image" Target="../media/image303.png"/><Relationship Id="rId289" Type="http://schemas.openxmlformats.org/officeDocument/2006/relationships/image" Target="../media/image485.png"/><Relationship Id="rId11" Type="http://schemas.openxmlformats.org/officeDocument/2006/relationships/image" Target="../media/image207.png"/><Relationship Id="rId53" Type="http://schemas.openxmlformats.org/officeDocument/2006/relationships/image" Target="../media/image249.png"/><Relationship Id="rId149" Type="http://schemas.openxmlformats.org/officeDocument/2006/relationships/image" Target="../media/image345.png"/><Relationship Id="rId314" Type="http://schemas.openxmlformats.org/officeDocument/2006/relationships/image" Target="../media/image510.png"/><Relationship Id="rId95" Type="http://schemas.openxmlformats.org/officeDocument/2006/relationships/image" Target="../media/image291.png"/><Relationship Id="rId160" Type="http://schemas.openxmlformats.org/officeDocument/2006/relationships/image" Target="../media/image356.png"/><Relationship Id="rId216" Type="http://schemas.openxmlformats.org/officeDocument/2006/relationships/image" Target="../media/image412.png"/><Relationship Id="rId258" Type="http://schemas.openxmlformats.org/officeDocument/2006/relationships/image" Target="../media/image454.png"/><Relationship Id="rId22" Type="http://schemas.openxmlformats.org/officeDocument/2006/relationships/image" Target="../media/image218.png"/><Relationship Id="rId64" Type="http://schemas.openxmlformats.org/officeDocument/2006/relationships/image" Target="../media/image260.png"/><Relationship Id="rId118" Type="http://schemas.openxmlformats.org/officeDocument/2006/relationships/image" Target="../media/image314.png"/><Relationship Id="rId325" Type="http://schemas.openxmlformats.org/officeDocument/2006/relationships/image" Target="../media/image521.png"/><Relationship Id="rId171" Type="http://schemas.openxmlformats.org/officeDocument/2006/relationships/image" Target="../media/image367.png"/><Relationship Id="rId227" Type="http://schemas.openxmlformats.org/officeDocument/2006/relationships/image" Target="../media/image423.png"/><Relationship Id="rId269" Type="http://schemas.openxmlformats.org/officeDocument/2006/relationships/image" Target="../media/image465.png"/><Relationship Id="rId33" Type="http://schemas.openxmlformats.org/officeDocument/2006/relationships/image" Target="../media/image229.png"/><Relationship Id="rId129" Type="http://schemas.openxmlformats.org/officeDocument/2006/relationships/image" Target="../media/image325.png"/><Relationship Id="rId280" Type="http://schemas.openxmlformats.org/officeDocument/2006/relationships/image" Target="../media/image476.png"/><Relationship Id="rId75" Type="http://schemas.openxmlformats.org/officeDocument/2006/relationships/image" Target="../media/image271.png"/><Relationship Id="rId140" Type="http://schemas.openxmlformats.org/officeDocument/2006/relationships/image" Target="../media/image336.png"/><Relationship Id="rId182" Type="http://schemas.openxmlformats.org/officeDocument/2006/relationships/image" Target="../media/image378.png"/><Relationship Id="rId6" Type="http://schemas.openxmlformats.org/officeDocument/2006/relationships/image" Target="../media/image202.jpg"/><Relationship Id="rId238" Type="http://schemas.openxmlformats.org/officeDocument/2006/relationships/image" Target="../media/image434.png"/><Relationship Id="rId291" Type="http://schemas.openxmlformats.org/officeDocument/2006/relationships/image" Target="../media/image487.png"/><Relationship Id="rId305" Type="http://schemas.openxmlformats.org/officeDocument/2006/relationships/image" Target="../media/image501.png"/><Relationship Id="rId44" Type="http://schemas.openxmlformats.org/officeDocument/2006/relationships/image" Target="../media/image240.png"/><Relationship Id="rId86" Type="http://schemas.openxmlformats.org/officeDocument/2006/relationships/image" Target="../media/image282.png"/><Relationship Id="rId151" Type="http://schemas.openxmlformats.org/officeDocument/2006/relationships/image" Target="../media/image347.png"/><Relationship Id="rId193" Type="http://schemas.openxmlformats.org/officeDocument/2006/relationships/image" Target="../media/image389.png"/><Relationship Id="rId207" Type="http://schemas.openxmlformats.org/officeDocument/2006/relationships/image" Target="../media/image403.png"/><Relationship Id="rId249" Type="http://schemas.openxmlformats.org/officeDocument/2006/relationships/image" Target="../media/image445.png"/><Relationship Id="rId13" Type="http://schemas.openxmlformats.org/officeDocument/2006/relationships/image" Target="../media/image209.png"/><Relationship Id="rId109" Type="http://schemas.openxmlformats.org/officeDocument/2006/relationships/image" Target="../media/image305.png"/><Relationship Id="rId260" Type="http://schemas.openxmlformats.org/officeDocument/2006/relationships/image" Target="../media/image456.png"/><Relationship Id="rId316" Type="http://schemas.openxmlformats.org/officeDocument/2006/relationships/image" Target="../media/image512.png"/><Relationship Id="rId55" Type="http://schemas.openxmlformats.org/officeDocument/2006/relationships/image" Target="../media/image251.png"/><Relationship Id="rId97" Type="http://schemas.openxmlformats.org/officeDocument/2006/relationships/image" Target="../media/image293.png"/><Relationship Id="rId120" Type="http://schemas.openxmlformats.org/officeDocument/2006/relationships/image" Target="../media/image31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1.png"/><Relationship Id="rId13" Type="http://schemas.openxmlformats.org/officeDocument/2006/relationships/image" Target="../media/image536.png"/><Relationship Id="rId3" Type="http://schemas.openxmlformats.org/officeDocument/2006/relationships/image" Target="../media/image526.png"/><Relationship Id="rId7" Type="http://schemas.openxmlformats.org/officeDocument/2006/relationships/image" Target="../media/image530.png"/><Relationship Id="rId12" Type="http://schemas.openxmlformats.org/officeDocument/2006/relationships/image" Target="../media/image535.png"/><Relationship Id="rId17" Type="http://schemas.openxmlformats.org/officeDocument/2006/relationships/image" Target="../media/image540.png"/><Relationship Id="rId2" Type="http://schemas.openxmlformats.org/officeDocument/2006/relationships/image" Target="../media/image525.png"/><Relationship Id="rId16" Type="http://schemas.openxmlformats.org/officeDocument/2006/relationships/image" Target="../media/image53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9.png"/><Relationship Id="rId11" Type="http://schemas.openxmlformats.org/officeDocument/2006/relationships/image" Target="../media/image534.png"/><Relationship Id="rId5" Type="http://schemas.openxmlformats.org/officeDocument/2006/relationships/image" Target="../media/image528.png"/><Relationship Id="rId15" Type="http://schemas.openxmlformats.org/officeDocument/2006/relationships/image" Target="../media/image538.png"/><Relationship Id="rId10" Type="http://schemas.openxmlformats.org/officeDocument/2006/relationships/image" Target="../media/image533.png"/><Relationship Id="rId4" Type="http://schemas.openxmlformats.org/officeDocument/2006/relationships/image" Target="../media/image527.png"/><Relationship Id="rId9" Type="http://schemas.openxmlformats.org/officeDocument/2006/relationships/image" Target="../media/image532.png"/><Relationship Id="rId14" Type="http://schemas.openxmlformats.org/officeDocument/2006/relationships/image" Target="../media/image53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jpg"/><Relationship Id="rId2" Type="http://schemas.openxmlformats.org/officeDocument/2006/relationships/image" Target="../media/image541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9.png"/><Relationship Id="rId3" Type="http://schemas.openxmlformats.org/officeDocument/2006/relationships/image" Target="../media/image544.png"/><Relationship Id="rId7" Type="http://schemas.openxmlformats.org/officeDocument/2006/relationships/image" Target="../media/image548.jpg"/><Relationship Id="rId2" Type="http://schemas.openxmlformats.org/officeDocument/2006/relationships/image" Target="../media/image5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7.jpg"/><Relationship Id="rId5" Type="http://schemas.openxmlformats.org/officeDocument/2006/relationships/image" Target="../media/image546.png"/><Relationship Id="rId4" Type="http://schemas.openxmlformats.org/officeDocument/2006/relationships/image" Target="../media/image54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0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jpg"/><Relationship Id="rId2" Type="http://schemas.openxmlformats.org/officeDocument/2006/relationships/image" Target="../media/image55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53.jp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0.png"/><Relationship Id="rId13" Type="http://schemas.openxmlformats.org/officeDocument/2006/relationships/image" Target="../media/image565.png"/><Relationship Id="rId18" Type="http://schemas.openxmlformats.org/officeDocument/2006/relationships/image" Target="../media/image570.png"/><Relationship Id="rId3" Type="http://schemas.openxmlformats.org/officeDocument/2006/relationships/image" Target="../media/image555.jpg"/><Relationship Id="rId21" Type="http://schemas.openxmlformats.org/officeDocument/2006/relationships/image" Target="../media/image573.png"/><Relationship Id="rId7" Type="http://schemas.openxmlformats.org/officeDocument/2006/relationships/image" Target="../media/image559.png"/><Relationship Id="rId12" Type="http://schemas.openxmlformats.org/officeDocument/2006/relationships/image" Target="../media/image564.png"/><Relationship Id="rId17" Type="http://schemas.openxmlformats.org/officeDocument/2006/relationships/image" Target="../media/image569.png"/><Relationship Id="rId25" Type="http://schemas.openxmlformats.org/officeDocument/2006/relationships/image" Target="../media/image577.jpg"/><Relationship Id="rId2" Type="http://schemas.openxmlformats.org/officeDocument/2006/relationships/image" Target="../media/image554.jpg"/><Relationship Id="rId16" Type="http://schemas.openxmlformats.org/officeDocument/2006/relationships/image" Target="../media/image568.png"/><Relationship Id="rId20" Type="http://schemas.openxmlformats.org/officeDocument/2006/relationships/image" Target="../media/image57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58.png"/><Relationship Id="rId11" Type="http://schemas.openxmlformats.org/officeDocument/2006/relationships/image" Target="../media/image563.png"/><Relationship Id="rId24" Type="http://schemas.openxmlformats.org/officeDocument/2006/relationships/image" Target="../media/image576.png"/><Relationship Id="rId5" Type="http://schemas.openxmlformats.org/officeDocument/2006/relationships/image" Target="../media/image557.jpg"/><Relationship Id="rId15" Type="http://schemas.openxmlformats.org/officeDocument/2006/relationships/image" Target="../media/image567.jpg"/><Relationship Id="rId23" Type="http://schemas.openxmlformats.org/officeDocument/2006/relationships/image" Target="../media/image575.png"/><Relationship Id="rId10" Type="http://schemas.openxmlformats.org/officeDocument/2006/relationships/image" Target="../media/image562.png"/><Relationship Id="rId19" Type="http://schemas.openxmlformats.org/officeDocument/2006/relationships/image" Target="../media/image571.png"/><Relationship Id="rId4" Type="http://schemas.openxmlformats.org/officeDocument/2006/relationships/image" Target="../media/image556.jpg"/><Relationship Id="rId9" Type="http://schemas.openxmlformats.org/officeDocument/2006/relationships/image" Target="../media/image561.png"/><Relationship Id="rId14" Type="http://schemas.openxmlformats.org/officeDocument/2006/relationships/image" Target="../media/image566.png"/><Relationship Id="rId22" Type="http://schemas.openxmlformats.org/officeDocument/2006/relationships/image" Target="../media/image57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g"/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1.jpg"/><Relationship Id="rId18" Type="http://schemas.openxmlformats.org/officeDocument/2006/relationships/image" Target="../media/image596.png"/><Relationship Id="rId26" Type="http://schemas.openxmlformats.org/officeDocument/2006/relationships/image" Target="../media/image604.png"/><Relationship Id="rId3" Type="http://schemas.openxmlformats.org/officeDocument/2006/relationships/image" Target="../media/image581.jpg"/><Relationship Id="rId21" Type="http://schemas.openxmlformats.org/officeDocument/2006/relationships/image" Target="../media/image599.png"/><Relationship Id="rId34" Type="http://schemas.openxmlformats.org/officeDocument/2006/relationships/image" Target="../media/image612.png"/><Relationship Id="rId7" Type="http://schemas.openxmlformats.org/officeDocument/2006/relationships/image" Target="../media/image585.jpg"/><Relationship Id="rId12" Type="http://schemas.openxmlformats.org/officeDocument/2006/relationships/image" Target="../media/image590.jpg"/><Relationship Id="rId17" Type="http://schemas.openxmlformats.org/officeDocument/2006/relationships/image" Target="../media/image595.png"/><Relationship Id="rId25" Type="http://schemas.openxmlformats.org/officeDocument/2006/relationships/image" Target="../media/image603.png"/><Relationship Id="rId33" Type="http://schemas.openxmlformats.org/officeDocument/2006/relationships/image" Target="../media/image611.png"/><Relationship Id="rId2" Type="http://schemas.openxmlformats.org/officeDocument/2006/relationships/image" Target="../media/image580.jpg"/><Relationship Id="rId16" Type="http://schemas.openxmlformats.org/officeDocument/2006/relationships/image" Target="../media/image594.png"/><Relationship Id="rId20" Type="http://schemas.openxmlformats.org/officeDocument/2006/relationships/image" Target="../media/image598.png"/><Relationship Id="rId29" Type="http://schemas.openxmlformats.org/officeDocument/2006/relationships/image" Target="../media/image6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4.jpg"/><Relationship Id="rId11" Type="http://schemas.openxmlformats.org/officeDocument/2006/relationships/image" Target="../media/image589.jpg"/><Relationship Id="rId24" Type="http://schemas.openxmlformats.org/officeDocument/2006/relationships/image" Target="../media/image602.png"/><Relationship Id="rId32" Type="http://schemas.openxmlformats.org/officeDocument/2006/relationships/image" Target="../media/image610.png"/><Relationship Id="rId5" Type="http://schemas.openxmlformats.org/officeDocument/2006/relationships/image" Target="../media/image583.jpg"/><Relationship Id="rId15" Type="http://schemas.openxmlformats.org/officeDocument/2006/relationships/image" Target="../media/image593.png"/><Relationship Id="rId23" Type="http://schemas.openxmlformats.org/officeDocument/2006/relationships/image" Target="../media/image601.png"/><Relationship Id="rId28" Type="http://schemas.openxmlformats.org/officeDocument/2006/relationships/image" Target="../media/image606.png"/><Relationship Id="rId10" Type="http://schemas.openxmlformats.org/officeDocument/2006/relationships/image" Target="../media/image588.jpg"/><Relationship Id="rId19" Type="http://schemas.openxmlformats.org/officeDocument/2006/relationships/image" Target="../media/image597.png"/><Relationship Id="rId31" Type="http://schemas.openxmlformats.org/officeDocument/2006/relationships/image" Target="../media/image609.png"/><Relationship Id="rId4" Type="http://schemas.openxmlformats.org/officeDocument/2006/relationships/image" Target="../media/image582.jpg"/><Relationship Id="rId9" Type="http://schemas.openxmlformats.org/officeDocument/2006/relationships/image" Target="../media/image587.jpg"/><Relationship Id="rId14" Type="http://schemas.openxmlformats.org/officeDocument/2006/relationships/image" Target="../media/image592.png"/><Relationship Id="rId22" Type="http://schemas.openxmlformats.org/officeDocument/2006/relationships/image" Target="../media/image600.png"/><Relationship Id="rId27" Type="http://schemas.openxmlformats.org/officeDocument/2006/relationships/image" Target="../media/image605.png"/><Relationship Id="rId30" Type="http://schemas.openxmlformats.org/officeDocument/2006/relationships/image" Target="../media/image608.png"/><Relationship Id="rId8" Type="http://schemas.openxmlformats.org/officeDocument/2006/relationships/image" Target="../media/image586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jpg"/><Relationship Id="rId2" Type="http://schemas.openxmlformats.org/officeDocument/2006/relationships/image" Target="../media/image613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5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2.png"/><Relationship Id="rId3" Type="http://schemas.openxmlformats.org/officeDocument/2006/relationships/image" Target="../media/image617.jpg"/><Relationship Id="rId7" Type="http://schemas.openxmlformats.org/officeDocument/2006/relationships/image" Target="../media/image621.png"/><Relationship Id="rId2" Type="http://schemas.openxmlformats.org/officeDocument/2006/relationships/image" Target="../media/image61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20.jpg"/><Relationship Id="rId5" Type="http://schemas.openxmlformats.org/officeDocument/2006/relationships/image" Target="../media/image619.jpg"/><Relationship Id="rId4" Type="http://schemas.openxmlformats.org/officeDocument/2006/relationships/image" Target="../media/image618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jpg"/><Relationship Id="rId7" Type="http://schemas.openxmlformats.org/officeDocument/2006/relationships/image" Target="../media/image628.jpg"/><Relationship Id="rId2" Type="http://schemas.openxmlformats.org/officeDocument/2006/relationships/image" Target="../media/image62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27.jpg"/><Relationship Id="rId5" Type="http://schemas.openxmlformats.org/officeDocument/2006/relationships/image" Target="../media/image626.jpg"/><Relationship Id="rId4" Type="http://schemas.openxmlformats.org/officeDocument/2006/relationships/image" Target="../media/image625.jp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3.jpg"/><Relationship Id="rId21" Type="http://schemas.openxmlformats.org/officeDocument/2006/relationships/image" Target="../media/image648.png"/><Relationship Id="rId42" Type="http://schemas.openxmlformats.org/officeDocument/2006/relationships/image" Target="../media/image669.png"/><Relationship Id="rId47" Type="http://schemas.openxmlformats.org/officeDocument/2006/relationships/image" Target="../media/image674.png"/><Relationship Id="rId63" Type="http://schemas.openxmlformats.org/officeDocument/2006/relationships/image" Target="../media/image690.png"/><Relationship Id="rId68" Type="http://schemas.openxmlformats.org/officeDocument/2006/relationships/image" Target="../media/image695.png"/><Relationship Id="rId84" Type="http://schemas.openxmlformats.org/officeDocument/2006/relationships/image" Target="../media/image711.png"/><Relationship Id="rId89" Type="http://schemas.openxmlformats.org/officeDocument/2006/relationships/image" Target="../media/image716.png"/><Relationship Id="rId16" Type="http://schemas.openxmlformats.org/officeDocument/2006/relationships/image" Target="../media/image643.png"/><Relationship Id="rId11" Type="http://schemas.openxmlformats.org/officeDocument/2006/relationships/image" Target="../media/image638.png"/><Relationship Id="rId32" Type="http://schemas.openxmlformats.org/officeDocument/2006/relationships/image" Target="../media/image659.png"/><Relationship Id="rId37" Type="http://schemas.openxmlformats.org/officeDocument/2006/relationships/image" Target="../media/image664.jpg"/><Relationship Id="rId53" Type="http://schemas.openxmlformats.org/officeDocument/2006/relationships/image" Target="../media/image680.png"/><Relationship Id="rId58" Type="http://schemas.openxmlformats.org/officeDocument/2006/relationships/image" Target="../media/image685.png"/><Relationship Id="rId74" Type="http://schemas.openxmlformats.org/officeDocument/2006/relationships/image" Target="../media/image701.png"/><Relationship Id="rId79" Type="http://schemas.openxmlformats.org/officeDocument/2006/relationships/image" Target="../media/image706.png"/><Relationship Id="rId5" Type="http://schemas.openxmlformats.org/officeDocument/2006/relationships/image" Target="../media/image632.png"/><Relationship Id="rId90" Type="http://schemas.openxmlformats.org/officeDocument/2006/relationships/image" Target="../media/image717.png"/><Relationship Id="rId95" Type="http://schemas.openxmlformats.org/officeDocument/2006/relationships/image" Target="../media/image722.png"/><Relationship Id="rId22" Type="http://schemas.openxmlformats.org/officeDocument/2006/relationships/image" Target="../media/image649.png"/><Relationship Id="rId27" Type="http://schemas.openxmlformats.org/officeDocument/2006/relationships/image" Target="../media/image654.png"/><Relationship Id="rId43" Type="http://schemas.openxmlformats.org/officeDocument/2006/relationships/image" Target="../media/image670.png"/><Relationship Id="rId48" Type="http://schemas.openxmlformats.org/officeDocument/2006/relationships/image" Target="../media/image675.png"/><Relationship Id="rId64" Type="http://schemas.openxmlformats.org/officeDocument/2006/relationships/image" Target="../media/image691.png"/><Relationship Id="rId69" Type="http://schemas.openxmlformats.org/officeDocument/2006/relationships/image" Target="../media/image696.png"/><Relationship Id="rId80" Type="http://schemas.openxmlformats.org/officeDocument/2006/relationships/image" Target="../media/image707.png"/><Relationship Id="rId85" Type="http://schemas.openxmlformats.org/officeDocument/2006/relationships/image" Target="../media/image712.png"/><Relationship Id="rId3" Type="http://schemas.openxmlformats.org/officeDocument/2006/relationships/image" Target="../media/image630.png"/><Relationship Id="rId12" Type="http://schemas.openxmlformats.org/officeDocument/2006/relationships/image" Target="../media/image639.png"/><Relationship Id="rId17" Type="http://schemas.openxmlformats.org/officeDocument/2006/relationships/image" Target="../media/image644.png"/><Relationship Id="rId25" Type="http://schemas.openxmlformats.org/officeDocument/2006/relationships/image" Target="../media/image652.png"/><Relationship Id="rId33" Type="http://schemas.openxmlformats.org/officeDocument/2006/relationships/image" Target="../media/image660.png"/><Relationship Id="rId38" Type="http://schemas.openxmlformats.org/officeDocument/2006/relationships/image" Target="../media/image665.png"/><Relationship Id="rId46" Type="http://schemas.openxmlformats.org/officeDocument/2006/relationships/image" Target="../media/image673.jpg"/><Relationship Id="rId59" Type="http://schemas.openxmlformats.org/officeDocument/2006/relationships/image" Target="../media/image686.png"/><Relationship Id="rId67" Type="http://schemas.openxmlformats.org/officeDocument/2006/relationships/image" Target="../media/image694.png"/><Relationship Id="rId20" Type="http://schemas.openxmlformats.org/officeDocument/2006/relationships/image" Target="../media/image647.png"/><Relationship Id="rId41" Type="http://schemas.openxmlformats.org/officeDocument/2006/relationships/image" Target="../media/image668.png"/><Relationship Id="rId54" Type="http://schemas.openxmlformats.org/officeDocument/2006/relationships/image" Target="../media/image681.png"/><Relationship Id="rId62" Type="http://schemas.openxmlformats.org/officeDocument/2006/relationships/image" Target="../media/image689.png"/><Relationship Id="rId70" Type="http://schemas.openxmlformats.org/officeDocument/2006/relationships/image" Target="../media/image697.png"/><Relationship Id="rId75" Type="http://schemas.openxmlformats.org/officeDocument/2006/relationships/image" Target="../media/image702.png"/><Relationship Id="rId83" Type="http://schemas.openxmlformats.org/officeDocument/2006/relationships/image" Target="../media/image710.png"/><Relationship Id="rId88" Type="http://schemas.openxmlformats.org/officeDocument/2006/relationships/image" Target="../media/image715.png"/><Relationship Id="rId91" Type="http://schemas.openxmlformats.org/officeDocument/2006/relationships/image" Target="../media/image718.png"/><Relationship Id="rId96" Type="http://schemas.openxmlformats.org/officeDocument/2006/relationships/image" Target="../media/image72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3.png"/><Relationship Id="rId15" Type="http://schemas.openxmlformats.org/officeDocument/2006/relationships/image" Target="../media/image642.png"/><Relationship Id="rId23" Type="http://schemas.openxmlformats.org/officeDocument/2006/relationships/image" Target="../media/image650.png"/><Relationship Id="rId28" Type="http://schemas.openxmlformats.org/officeDocument/2006/relationships/image" Target="../media/image655.jpg"/><Relationship Id="rId36" Type="http://schemas.openxmlformats.org/officeDocument/2006/relationships/image" Target="../media/image663.jpg"/><Relationship Id="rId49" Type="http://schemas.openxmlformats.org/officeDocument/2006/relationships/image" Target="../media/image676.png"/><Relationship Id="rId57" Type="http://schemas.openxmlformats.org/officeDocument/2006/relationships/image" Target="../media/image684.png"/><Relationship Id="rId10" Type="http://schemas.openxmlformats.org/officeDocument/2006/relationships/image" Target="../media/image637.png"/><Relationship Id="rId31" Type="http://schemas.openxmlformats.org/officeDocument/2006/relationships/image" Target="../media/image658.png"/><Relationship Id="rId44" Type="http://schemas.openxmlformats.org/officeDocument/2006/relationships/image" Target="../media/image671.jpg"/><Relationship Id="rId52" Type="http://schemas.openxmlformats.org/officeDocument/2006/relationships/image" Target="../media/image679.png"/><Relationship Id="rId60" Type="http://schemas.openxmlformats.org/officeDocument/2006/relationships/image" Target="../media/image687.png"/><Relationship Id="rId65" Type="http://schemas.openxmlformats.org/officeDocument/2006/relationships/image" Target="../media/image692.png"/><Relationship Id="rId73" Type="http://schemas.openxmlformats.org/officeDocument/2006/relationships/image" Target="../media/image700.png"/><Relationship Id="rId78" Type="http://schemas.openxmlformats.org/officeDocument/2006/relationships/image" Target="../media/image705.png"/><Relationship Id="rId81" Type="http://schemas.openxmlformats.org/officeDocument/2006/relationships/image" Target="../media/image708.png"/><Relationship Id="rId86" Type="http://schemas.openxmlformats.org/officeDocument/2006/relationships/image" Target="../media/image713.png"/><Relationship Id="rId94" Type="http://schemas.openxmlformats.org/officeDocument/2006/relationships/image" Target="../media/image721.png"/><Relationship Id="rId99" Type="http://schemas.openxmlformats.org/officeDocument/2006/relationships/image" Target="../media/image726.png"/><Relationship Id="rId4" Type="http://schemas.openxmlformats.org/officeDocument/2006/relationships/image" Target="../media/image631.png"/><Relationship Id="rId9" Type="http://schemas.openxmlformats.org/officeDocument/2006/relationships/image" Target="../media/image636.png"/><Relationship Id="rId13" Type="http://schemas.openxmlformats.org/officeDocument/2006/relationships/image" Target="../media/image640.png"/><Relationship Id="rId18" Type="http://schemas.openxmlformats.org/officeDocument/2006/relationships/image" Target="../media/image645.png"/><Relationship Id="rId39" Type="http://schemas.openxmlformats.org/officeDocument/2006/relationships/image" Target="../media/image666.png"/><Relationship Id="rId34" Type="http://schemas.openxmlformats.org/officeDocument/2006/relationships/image" Target="../media/image661.png"/><Relationship Id="rId50" Type="http://schemas.openxmlformats.org/officeDocument/2006/relationships/image" Target="../media/image677.png"/><Relationship Id="rId55" Type="http://schemas.openxmlformats.org/officeDocument/2006/relationships/image" Target="../media/image682.png"/><Relationship Id="rId76" Type="http://schemas.openxmlformats.org/officeDocument/2006/relationships/image" Target="../media/image703.png"/><Relationship Id="rId97" Type="http://schemas.openxmlformats.org/officeDocument/2006/relationships/image" Target="../media/image724.png"/><Relationship Id="rId7" Type="http://schemas.openxmlformats.org/officeDocument/2006/relationships/image" Target="../media/image634.png"/><Relationship Id="rId71" Type="http://schemas.openxmlformats.org/officeDocument/2006/relationships/image" Target="../media/image698.png"/><Relationship Id="rId92" Type="http://schemas.openxmlformats.org/officeDocument/2006/relationships/image" Target="../media/image719.png"/><Relationship Id="rId2" Type="http://schemas.openxmlformats.org/officeDocument/2006/relationships/image" Target="../media/image629.png"/><Relationship Id="rId29" Type="http://schemas.openxmlformats.org/officeDocument/2006/relationships/image" Target="../media/image656.png"/><Relationship Id="rId24" Type="http://schemas.openxmlformats.org/officeDocument/2006/relationships/image" Target="../media/image651.png"/><Relationship Id="rId40" Type="http://schemas.openxmlformats.org/officeDocument/2006/relationships/image" Target="../media/image667.png"/><Relationship Id="rId45" Type="http://schemas.openxmlformats.org/officeDocument/2006/relationships/image" Target="../media/image672.jpg"/><Relationship Id="rId66" Type="http://schemas.openxmlformats.org/officeDocument/2006/relationships/image" Target="../media/image693.png"/><Relationship Id="rId87" Type="http://schemas.openxmlformats.org/officeDocument/2006/relationships/image" Target="../media/image714.png"/><Relationship Id="rId61" Type="http://schemas.openxmlformats.org/officeDocument/2006/relationships/image" Target="../media/image688.png"/><Relationship Id="rId82" Type="http://schemas.openxmlformats.org/officeDocument/2006/relationships/image" Target="../media/image709.png"/><Relationship Id="rId19" Type="http://schemas.openxmlformats.org/officeDocument/2006/relationships/image" Target="../media/image646.png"/><Relationship Id="rId14" Type="http://schemas.openxmlformats.org/officeDocument/2006/relationships/image" Target="../media/image641.png"/><Relationship Id="rId30" Type="http://schemas.openxmlformats.org/officeDocument/2006/relationships/image" Target="../media/image657.png"/><Relationship Id="rId35" Type="http://schemas.openxmlformats.org/officeDocument/2006/relationships/image" Target="../media/image662.jpg"/><Relationship Id="rId56" Type="http://schemas.openxmlformats.org/officeDocument/2006/relationships/image" Target="../media/image683.png"/><Relationship Id="rId77" Type="http://schemas.openxmlformats.org/officeDocument/2006/relationships/image" Target="../media/image704.png"/><Relationship Id="rId100" Type="http://schemas.openxmlformats.org/officeDocument/2006/relationships/image" Target="../media/image727.png"/><Relationship Id="rId8" Type="http://schemas.openxmlformats.org/officeDocument/2006/relationships/image" Target="../media/image635.png"/><Relationship Id="rId51" Type="http://schemas.openxmlformats.org/officeDocument/2006/relationships/image" Target="../media/image678.png"/><Relationship Id="rId72" Type="http://schemas.openxmlformats.org/officeDocument/2006/relationships/image" Target="../media/image699.png"/><Relationship Id="rId93" Type="http://schemas.openxmlformats.org/officeDocument/2006/relationships/image" Target="../media/image720.png"/><Relationship Id="rId98" Type="http://schemas.openxmlformats.org/officeDocument/2006/relationships/image" Target="../media/image72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9.jpg"/><Relationship Id="rId2" Type="http://schemas.openxmlformats.org/officeDocument/2006/relationships/image" Target="../media/image728.jpg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6.png"/><Relationship Id="rId13" Type="http://schemas.openxmlformats.org/officeDocument/2006/relationships/image" Target="../media/image741.png"/><Relationship Id="rId18" Type="http://schemas.openxmlformats.org/officeDocument/2006/relationships/image" Target="../media/image746.png"/><Relationship Id="rId3" Type="http://schemas.openxmlformats.org/officeDocument/2006/relationships/image" Target="../media/image731.png"/><Relationship Id="rId21" Type="http://schemas.openxmlformats.org/officeDocument/2006/relationships/image" Target="../media/image749.png"/><Relationship Id="rId7" Type="http://schemas.openxmlformats.org/officeDocument/2006/relationships/image" Target="../media/image735.png"/><Relationship Id="rId12" Type="http://schemas.openxmlformats.org/officeDocument/2006/relationships/image" Target="../media/image740.png"/><Relationship Id="rId17" Type="http://schemas.openxmlformats.org/officeDocument/2006/relationships/image" Target="../media/image745.png"/><Relationship Id="rId25" Type="http://schemas.openxmlformats.org/officeDocument/2006/relationships/image" Target="../media/image753.png"/><Relationship Id="rId2" Type="http://schemas.openxmlformats.org/officeDocument/2006/relationships/image" Target="../media/image730.png"/><Relationship Id="rId16" Type="http://schemas.openxmlformats.org/officeDocument/2006/relationships/image" Target="../media/image744.png"/><Relationship Id="rId20" Type="http://schemas.openxmlformats.org/officeDocument/2006/relationships/image" Target="../media/image7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34.png"/><Relationship Id="rId11" Type="http://schemas.openxmlformats.org/officeDocument/2006/relationships/image" Target="../media/image739.png"/><Relationship Id="rId24" Type="http://schemas.openxmlformats.org/officeDocument/2006/relationships/image" Target="../media/image752.jpg"/><Relationship Id="rId5" Type="http://schemas.openxmlformats.org/officeDocument/2006/relationships/image" Target="../media/image733.png"/><Relationship Id="rId15" Type="http://schemas.openxmlformats.org/officeDocument/2006/relationships/image" Target="../media/image743.png"/><Relationship Id="rId23" Type="http://schemas.openxmlformats.org/officeDocument/2006/relationships/image" Target="../media/image751.png"/><Relationship Id="rId10" Type="http://schemas.openxmlformats.org/officeDocument/2006/relationships/image" Target="../media/image738.png"/><Relationship Id="rId19" Type="http://schemas.openxmlformats.org/officeDocument/2006/relationships/image" Target="../media/image747.png"/><Relationship Id="rId4" Type="http://schemas.openxmlformats.org/officeDocument/2006/relationships/image" Target="../media/image732.png"/><Relationship Id="rId9" Type="http://schemas.openxmlformats.org/officeDocument/2006/relationships/image" Target="../media/image737.png"/><Relationship Id="rId14" Type="http://schemas.openxmlformats.org/officeDocument/2006/relationships/image" Target="../media/image742.png"/><Relationship Id="rId22" Type="http://schemas.openxmlformats.org/officeDocument/2006/relationships/image" Target="../media/image75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5.jpg"/><Relationship Id="rId2" Type="http://schemas.openxmlformats.org/officeDocument/2006/relationships/image" Target="../media/image754.jpg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7.jpg"/><Relationship Id="rId2" Type="http://schemas.openxmlformats.org/officeDocument/2006/relationships/image" Target="../media/image75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60.png"/><Relationship Id="rId5" Type="http://schemas.openxmlformats.org/officeDocument/2006/relationships/image" Target="../media/image759.png"/><Relationship Id="rId4" Type="http://schemas.openxmlformats.org/officeDocument/2006/relationships/image" Target="../media/image758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7.jpg"/><Relationship Id="rId13" Type="http://schemas.openxmlformats.org/officeDocument/2006/relationships/image" Target="../media/image772.jpg"/><Relationship Id="rId18" Type="http://schemas.openxmlformats.org/officeDocument/2006/relationships/image" Target="../media/image777.jpg"/><Relationship Id="rId3" Type="http://schemas.openxmlformats.org/officeDocument/2006/relationships/image" Target="../media/image762.png"/><Relationship Id="rId21" Type="http://schemas.openxmlformats.org/officeDocument/2006/relationships/image" Target="../media/image780.jpg"/><Relationship Id="rId7" Type="http://schemas.openxmlformats.org/officeDocument/2006/relationships/image" Target="../media/image766.jpg"/><Relationship Id="rId12" Type="http://schemas.openxmlformats.org/officeDocument/2006/relationships/image" Target="../media/image771.jpg"/><Relationship Id="rId17" Type="http://schemas.openxmlformats.org/officeDocument/2006/relationships/image" Target="../media/image776.jpg"/><Relationship Id="rId2" Type="http://schemas.openxmlformats.org/officeDocument/2006/relationships/image" Target="../media/image761.jpg"/><Relationship Id="rId16" Type="http://schemas.openxmlformats.org/officeDocument/2006/relationships/image" Target="../media/image775.jpg"/><Relationship Id="rId20" Type="http://schemas.openxmlformats.org/officeDocument/2006/relationships/image" Target="../media/image779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65.jpg"/><Relationship Id="rId11" Type="http://schemas.openxmlformats.org/officeDocument/2006/relationships/image" Target="../media/image770.jpg"/><Relationship Id="rId24" Type="http://schemas.openxmlformats.org/officeDocument/2006/relationships/image" Target="../media/image783.jpg"/><Relationship Id="rId5" Type="http://schemas.openxmlformats.org/officeDocument/2006/relationships/image" Target="../media/image764.jpg"/><Relationship Id="rId15" Type="http://schemas.openxmlformats.org/officeDocument/2006/relationships/image" Target="../media/image774.jpg"/><Relationship Id="rId23" Type="http://schemas.openxmlformats.org/officeDocument/2006/relationships/image" Target="../media/image782.jpg"/><Relationship Id="rId10" Type="http://schemas.openxmlformats.org/officeDocument/2006/relationships/image" Target="../media/image769.jpg"/><Relationship Id="rId19" Type="http://schemas.openxmlformats.org/officeDocument/2006/relationships/image" Target="../media/image778.jpg"/><Relationship Id="rId4" Type="http://schemas.openxmlformats.org/officeDocument/2006/relationships/image" Target="../media/image763.jpg"/><Relationship Id="rId9" Type="http://schemas.openxmlformats.org/officeDocument/2006/relationships/image" Target="../media/image768.jpg"/><Relationship Id="rId14" Type="http://schemas.openxmlformats.org/officeDocument/2006/relationships/image" Target="../media/image773.jpg"/><Relationship Id="rId22" Type="http://schemas.openxmlformats.org/officeDocument/2006/relationships/image" Target="../media/image781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5.png"/><Relationship Id="rId2" Type="http://schemas.openxmlformats.org/officeDocument/2006/relationships/image" Target="../media/image784.png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2.png"/><Relationship Id="rId13" Type="http://schemas.openxmlformats.org/officeDocument/2006/relationships/image" Target="../media/image797.png"/><Relationship Id="rId18" Type="http://schemas.openxmlformats.org/officeDocument/2006/relationships/image" Target="../media/image802.jpg"/><Relationship Id="rId3" Type="http://schemas.openxmlformats.org/officeDocument/2006/relationships/image" Target="../media/image787.jpg"/><Relationship Id="rId7" Type="http://schemas.openxmlformats.org/officeDocument/2006/relationships/image" Target="../media/image791.jpg"/><Relationship Id="rId12" Type="http://schemas.openxmlformats.org/officeDocument/2006/relationships/image" Target="../media/image796.png"/><Relationship Id="rId17" Type="http://schemas.openxmlformats.org/officeDocument/2006/relationships/image" Target="../media/image801.png"/><Relationship Id="rId2" Type="http://schemas.openxmlformats.org/officeDocument/2006/relationships/image" Target="../media/image786.jpg"/><Relationship Id="rId16" Type="http://schemas.openxmlformats.org/officeDocument/2006/relationships/image" Target="../media/image80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90.jpg"/><Relationship Id="rId11" Type="http://schemas.openxmlformats.org/officeDocument/2006/relationships/image" Target="../media/image795.png"/><Relationship Id="rId5" Type="http://schemas.openxmlformats.org/officeDocument/2006/relationships/image" Target="../media/image789.jpg"/><Relationship Id="rId15" Type="http://schemas.openxmlformats.org/officeDocument/2006/relationships/image" Target="../media/image799.png"/><Relationship Id="rId10" Type="http://schemas.openxmlformats.org/officeDocument/2006/relationships/image" Target="../media/image794.png"/><Relationship Id="rId4" Type="http://schemas.openxmlformats.org/officeDocument/2006/relationships/image" Target="../media/image788.jpg"/><Relationship Id="rId9" Type="http://schemas.openxmlformats.org/officeDocument/2006/relationships/image" Target="../media/image793.png"/><Relationship Id="rId14" Type="http://schemas.openxmlformats.org/officeDocument/2006/relationships/image" Target="../media/image79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4.png"/><Relationship Id="rId2" Type="http://schemas.openxmlformats.org/officeDocument/2006/relationships/image" Target="../media/image803.jpg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6.jpg"/><Relationship Id="rId7" Type="http://schemas.openxmlformats.org/officeDocument/2006/relationships/image" Target="../media/image810.jpg"/><Relationship Id="rId2" Type="http://schemas.openxmlformats.org/officeDocument/2006/relationships/image" Target="../media/image805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09.jpg"/><Relationship Id="rId5" Type="http://schemas.openxmlformats.org/officeDocument/2006/relationships/image" Target="../media/image808.jpg"/><Relationship Id="rId4" Type="http://schemas.openxmlformats.org/officeDocument/2006/relationships/image" Target="../media/image807.jp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7.jpg"/><Relationship Id="rId3" Type="http://schemas.openxmlformats.org/officeDocument/2006/relationships/image" Target="../media/image812.jpg"/><Relationship Id="rId7" Type="http://schemas.openxmlformats.org/officeDocument/2006/relationships/image" Target="../media/image816.jpg"/><Relationship Id="rId2" Type="http://schemas.openxmlformats.org/officeDocument/2006/relationships/image" Target="../media/image81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15.jpg"/><Relationship Id="rId5" Type="http://schemas.openxmlformats.org/officeDocument/2006/relationships/image" Target="../media/image814.jpg"/><Relationship Id="rId4" Type="http://schemas.openxmlformats.org/officeDocument/2006/relationships/image" Target="../media/image813.jp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9.png"/><Relationship Id="rId2" Type="http://schemas.openxmlformats.org/officeDocument/2006/relationships/image" Target="../media/image818.jp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6.png"/><Relationship Id="rId13" Type="http://schemas.openxmlformats.org/officeDocument/2006/relationships/image" Target="../media/image831.png"/><Relationship Id="rId3" Type="http://schemas.openxmlformats.org/officeDocument/2006/relationships/image" Target="../media/image821.jpg"/><Relationship Id="rId7" Type="http://schemas.openxmlformats.org/officeDocument/2006/relationships/image" Target="../media/image825.png"/><Relationship Id="rId12" Type="http://schemas.openxmlformats.org/officeDocument/2006/relationships/image" Target="../media/image830.png"/><Relationship Id="rId2" Type="http://schemas.openxmlformats.org/officeDocument/2006/relationships/image" Target="../media/image82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4.png"/><Relationship Id="rId11" Type="http://schemas.openxmlformats.org/officeDocument/2006/relationships/image" Target="../media/image829.png"/><Relationship Id="rId5" Type="http://schemas.openxmlformats.org/officeDocument/2006/relationships/image" Target="../media/image823.png"/><Relationship Id="rId10" Type="http://schemas.openxmlformats.org/officeDocument/2006/relationships/image" Target="../media/image828.png"/><Relationship Id="rId4" Type="http://schemas.openxmlformats.org/officeDocument/2006/relationships/image" Target="../media/image822.jpg"/><Relationship Id="rId9" Type="http://schemas.openxmlformats.org/officeDocument/2006/relationships/image" Target="../media/image82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3.png"/><Relationship Id="rId2" Type="http://schemas.openxmlformats.org/officeDocument/2006/relationships/image" Target="../media/image832.jpg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5.jpg"/><Relationship Id="rId2" Type="http://schemas.openxmlformats.org/officeDocument/2006/relationships/image" Target="../media/image83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37.png"/><Relationship Id="rId5" Type="http://schemas.openxmlformats.org/officeDocument/2006/relationships/image" Target="../media/image830.png"/><Relationship Id="rId4" Type="http://schemas.openxmlformats.org/officeDocument/2006/relationships/image" Target="../media/image836.jp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4.jpg"/><Relationship Id="rId13" Type="http://schemas.openxmlformats.org/officeDocument/2006/relationships/image" Target="../media/image849.jpg"/><Relationship Id="rId3" Type="http://schemas.openxmlformats.org/officeDocument/2006/relationships/image" Target="../media/image839.jpg"/><Relationship Id="rId7" Type="http://schemas.openxmlformats.org/officeDocument/2006/relationships/image" Target="../media/image843.jpg"/><Relationship Id="rId12" Type="http://schemas.openxmlformats.org/officeDocument/2006/relationships/image" Target="../media/image848.jpg"/><Relationship Id="rId2" Type="http://schemas.openxmlformats.org/officeDocument/2006/relationships/image" Target="../media/image838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42.jpg"/><Relationship Id="rId11" Type="http://schemas.openxmlformats.org/officeDocument/2006/relationships/image" Target="../media/image847.png"/><Relationship Id="rId5" Type="http://schemas.openxmlformats.org/officeDocument/2006/relationships/image" Target="../media/image841.jpg"/><Relationship Id="rId10" Type="http://schemas.openxmlformats.org/officeDocument/2006/relationships/image" Target="../media/image846.png"/><Relationship Id="rId4" Type="http://schemas.openxmlformats.org/officeDocument/2006/relationships/image" Target="../media/image840.jpg"/><Relationship Id="rId9" Type="http://schemas.openxmlformats.org/officeDocument/2006/relationships/image" Target="../media/image845.png"/><Relationship Id="rId14" Type="http://schemas.openxmlformats.org/officeDocument/2006/relationships/image" Target="../media/image850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2.jpg"/><Relationship Id="rId2" Type="http://schemas.openxmlformats.org/officeDocument/2006/relationships/image" Target="../media/image851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9.png"/><Relationship Id="rId13" Type="http://schemas.openxmlformats.org/officeDocument/2006/relationships/image" Target="../media/image864.png"/><Relationship Id="rId3" Type="http://schemas.openxmlformats.org/officeDocument/2006/relationships/image" Target="../media/image854.jpg"/><Relationship Id="rId7" Type="http://schemas.openxmlformats.org/officeDocument/2006/relationships/image" Target="../media/image858.png"/><Relationship Id="rId12" Type="http://schemas.openxmlformats.org/officeDocument/2006/relationships/image" Target="../media/image863.png"/><Relationship Id="rId2" Type="http://schemas.openxmlformats.org/officeDocument/2006/relationships/image" Target="../media/image8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57.jpg"/><Relationship Id="rId11" Type="http://schemas.openxmlformats.org/officeDocument/2006/relationships/image" Target="../media/image862.png"/><Relationship Id="rId5" Type="http://schemas.openxmlformats.org/officeDocument/2006/relationships/image" Target="../media/image856.jpg"/><Relationship Id="rId15" Type="http://schemas.openxmlformats.org/officeDocument/2006/relationships/image" Target="../media/image866.jpg"/><Relationship Id="rId10" Type="http://schemas.openxmlformats.org/officeDocument/2006/relationships/image" Target="../media/image861.png"/><Relationship Id="rId4" Type="http://schemas.openxmlformats.org/officeDocument/2006/relationships/image" Target="../media/image855.jpg"/><Relationship Id="rId9" Type="http://schemas.openxmlformats.org/officeDocument/2006/relationships/image" Target="../media/image860.png"/><Relationship Id="rId14" Type="http://schemas.openxmlformats.org/officeDocument/2006/relationships/image" Target="../media/image86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8.jpg"/><Relationship Id="rId2" Type="http://schemas.openxmlformats.org/officeDocument/2006/relationships/image" Target="../media/image867.jpg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jpg"/><Relationship Id="rId2" Type="http://schemas.openxmlformats.org/officeDocument/2006/relationships/image" Target="../media/image869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73.png"/><Relationship Id="rId5" Type="http://schemas.openxmlformats.org/officeDocument/2006/relationships/image" Target="../media/image872.jpg"/><Relationship Id="rId4" Type="http://schemas.openxmlformats.org/officeDocument/2006/relationships/image" Target="../media/image871.jp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0.png"/><Relationship Id="rId13" Type="http://schemas.openxmlformats.org/officeDocument/2006/relationships/image" Target="../media/image885.jpg"/><Relationship Id="rId18" Type="http://schemas.openxmlformats.org/officeDocument/2006/relationships/image" Target="../media/image890.png"/><Relationship Id="rId3" Type="http://schemas.openxmlformats.org/officeDocument/2006/relationships/image" Target="../media/image875.png"/><Relationship Id="rId7" Type="http://schemas.openxmlformats.org/officeDocument/2006/relationships/image" Target="../media/image879.png"/><Relationship Id="rId12" Type="http://schemas.openxmlformats.org/officeDocument/2006/relationships/image" Target="../media/image884.jpg"/><Relationship Id="rId17" Type="http://schemas.openxmlformats.org/officeDocument/2006/relationships/image" Target="../media/image889.jpg"/><Relationship Id="rId2" Type="http://schemas.openxmlformats.org/officeDocument/2006/relationships/image" Target="../media/image874.png"/><Relationship Id="rId16" Type="http://schemas.openxmlformats.org/officeDocument/2006/relationships/image" Target="../media/image888.jpg"/><Relationship Id="rId20" Type="http://schemas.openxmlformats.org/officeDocument/2006/relationships/image" Target="../media/image89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78.png"/><Relationship Id="rId11" Type="http://schemas.openxmlformats.org/officeDocument/2006/relationships/image" Target="../media/image883.jpg"/><Relationship Id="rId5" Type="http://schemas.openxmlformats.org/officeDocument/2006/relationships/image" Target="../media/image877.png"/><Relationship Id="rId15" Type="http://schemas.openxmlformats.org/officeDocument/2006/relationships/image" Target="../media/image887.jpg"/><Relationship Id="rId10" Type="http://schemas.openxmlformats.org/officeDocument/2006/relationships/image" Target="../media/image882.jpg"/><Relationship Id="rId19" Type="http://schemas.openxmlformats.org/officeDocument/2006/relationships/image" Target="../media/image891.png"/><Relationship Id="rId4" Type="http://schemas.openxmlformats.org/officeDocument/2006/relationships/image" Target="../media/image876.png"/><Relationship Id="rId9" Type="http://schemas.openxmlformats.org/officeDocument/2006/relationships/image" Target="../media/image881.png"/><Relationship Id="rId14" Type="http://schemas.openxmlformats.org/officeDocument/2006/relationships/image" Target="../media/image886.jp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4.png"/><Relationship Id="rId2" Type="http://schemas.openxmlformats.org/officeDocument/2006/relationships/image" Target="../media/image893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1.png"/><Relationship Id="rId13" Type="http://schemas.openxmlformats.org/officeDocument/2006/relationships/image" Target="../media/image906.png"/><Relationship Id="rId18" Type="http://schemas.openxmlformats.org/officeDocument/2006/relationships/image" Target="../media/image911.png"/><Relationship Id="rId3" Type="http://schemas.openxmlformats.org/officeDocument/2006/relationships/image" Target="../media/image896.jpg"/><Relationship Id="rId21" Type="http://schemas.openxmlformats.org/officeDocument/2006/relationships/image" Target="../media/image914.jpg"/><Relationship Id="rId7" Type="http://schemas.openxmlformats.org/officeDocument/2006/relationships/image" Target="../media/image900.png"/><Relationship Id="rId12" Type="http://schemas.openxmlformats.org/officeDocument/2006/relationships/image" Target="../media/image905.png"/><Relationship Id="rId17" Type="http://schemas.openxmlformats.org/officeDocument/2006/relationships/image" Target="../media/image910.png"/><Relationship Id="rId2" Type="http://schemas.openxmlformats.org/officeDocument/2006/relationships/image" Target="../media/image895.jpg"/><Relationship Id="rId16" Type="http://schemas.openxmlformats.org/officeDocument/2006/relationships/image" Target="../media/image909.png"/><Relationship Id="rId20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99.png"/><Relationship Id="rId11" Type="http://schemas.openxmlformats.org/officeDocument/2006/relationships/image" Target="../media/image904.png"/><Relationship Id="rId5" Type="http://schemas.openxmlformats.org/officeDocument/2006/relationships/image" Target="../media/image898.jpg"/><Relationship Id="rId15" Type="http://schemas.openxmlformats.org/officeDocument/2006/relationships/image" Target="../media/image908.png"/><Relationship Id="rId23" Type="http://schemas.openxmlformats.org/officeDocument/2006/relationships/image" Target="../media/image916.png"/><Relationship Id="rId10" Type="http://schemas.openxmlformats.org/officeDocument/2006/relationships/image" Target="../media/image903.png"/><Relationship Id="rId19" Type="http://schemas.openxmlformats.org/officeDocument/2006/relationships/image" Target="../media/image912.png"/><Relationship Id="rId4" Type="http://schemas.openxmlformats.org/officeDocument/2006/relationships/image" Target="../media/image897.jpg"/><Relationship Id="rId9" Type="http://schemas.openxmlformats.org/officeDocument/2006/relationships/image" Target="../media/image902.png"/><Relationship Id="rId14" Type="http://schemas.openxmlformats.org/officeDocument/2006/relationships/image" Target="../media/image907.png"/><Relationship Id="rId22" Type="http://schemas.openxmlformats.org/officeDocument/2006/relationships/image" Target="../media/image915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8.jpg"/><Relationship Id="rId2" Type="http://schemas.openxmlformats.org/officeDocument/2006/relationships/image" Target="../media/image917.jp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0.jpg"/><Relationship Id="rId7" Type="http://schemas.openxmlformats.org/officeDocument/2006/relationships/image" Target="../media/image924.png"/><Relationship Id="rId2" Type="http://schemas.openxmlformats.org/officeDocument/2006/relationships/image" Target="../media/image919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23.png"/><Relationship Id="rId5" Type="http://schemas.openxmlformats.org/officeDocument/2006/relationships/image" Target="../media/image922.jpg"/><Relationship Id="rId4" Type="http://schemas.openxmlformats.org/officeDocument/2006/relationships/image" Target="../media/image921.jp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1.jpg"/><Relationship Id="rId13" Type="http://schemas.openxmlformats.org/officeDocument/2006/relationships/image" Target="../media/image936.jpg"/><Relationship Id="rId18" Type="http://schemas.openxmlformats.org/officeDocument/2006/relationships/image" Target="../media/image941.png"/><Relationship Id="rId3" Type="http://schemas.openxmlformats.org/officeDocument/2006/relationships/image" Target="../media/image926.jpg"/><Relationship Id="rId7" Type="http://schemas.openxmlformats.org/officeDocument/2006/relationships/image" Target="../media/image930.png"/><Relationship Id="rId12" Type="http://schemas.openxmlformats.org/officeDocument/2006/relationships/image" Target="../media/image935.jpg"/><Relationship Id="rId17" Type="http://schemas.openxmlformats.org/officeDocument/2006/relationships/image" Target="../media/image940.png"/><Relationship Id="rId2" Type="http://schemas.openxmlformats.org/officeDocument/2006/relationships/image" Target="../media/image925.jpg"/><Relationship Id="rId16" Type="http://schemas.openxmlformats.org/officeDocument/2006/relationships/image" Target="../media/image939.png"/><Relationship Id="rId20" Type="http://schemas.openxmlformats.org/officeDocument/2006/relationships/image" Target="../media/image94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29.png"/><Relationship Id="rId11" Type="http://schemas.openxmlformats.org/officeDocument/2006/relationships/image" Target="../media/image934.jpg"/><Relationship Id="rId5" Type="http://schemas.openxmlformats.org/officeDocument/2006/relationships/image" Target="../media/image928.png"/><Relationship Id="rId15" Type="http://schemas.openxmlformats.org/officeDocument/2006/relationships/image" Target="../media/image938.jpg"/><Relationship Id="rId10" Type="http://schemas.openxmlformats.org/officeDocument/2006/relationships/image" Target="../media/image933.jpg"/><Relationship Id="rId19" Type="http://schemas.openxmlformats.org/officeDocument/2006/relationships/image" Target="../media/image942.png"/><Relationship Id="rId4" Type="http://schemas.openxmlformats.org/officeDocument/2006/relationships/image" Target="../media/image927.png"/><Relationship Id="rId9" Type="http://schemas.openxmlformats.org/officeDocument/2006/relationships/image" Target="../media/image932.jpg"/><Relationship Id="rId14" Type="http://schemas.openxmlformats.org/officeDocument/2006/relationships/image" Target="../media/image937.jp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5.jpg"/><Relationship Id="rId2" Type="http://schemas.openxmlformats.org/officeDocument/2006/relationships/image" Target="../media/image944.jp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2.png"/><Relationship Id="rId13" Type="http://schemas.openxmlformats.org/officeDocument/2006/relationships/image" Target="../media/image957.png"/><Relationship Id="rId3" Type="http://schemas.openxmlformats.org/officeDocument/2006/relationships/image" Target="../media/image947.jpg"/><Relationship Id="rId7" Type="http://schemas.openxmlformats.org/officeDocument/2006/relationships/image" Target="../media/image951.png"/><Relationship Id="rId12" Type="http://schemas.openxmlformats.org/officeDocument/2006/relationships/image" Target="../media/image956.png"/><Relationship Id="rId17" Type="http://schemas.openxmlformats.org/officeDocument/2006/relationships/image" Target="../media/image961.jpg"/><Relationship Id="rId2" Type="http://schemas.openxmlformats.org/officeDocument/2006/relationships/image" Target="../media/image946.jpg"/><Relationship Id="rId16" Type="http://schemas.openxmlformats.org/officeDocument/2006/relationships/image" Target="../media/image9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50.jpg"/><Relationship Id="rId11" Type="http://schemas.openxmlformats.org/officeDocument/2006/relationships/image" Target="../media/image955.png"/><Relationship Id="rId5" Type="http://schemas.openxmlformats.org/officeDocument/2006/relationships/image" Target="../media/image949.jpg"/><Relationship Id="rId15" Type="http://schemas.openxmlformats.org/officeDocument/2006/relationships/image" Target="../media/image959.png"/><Relationship Id="rId10" Type="http://schemas.openxmlformats.org/officeDocument/2006/relationships/image" Target="../media/image954.png"/><Relationship Id="rId4" Type="http://schemas.openxmlformats.org/officeDocument/2006/relationships/image" Target="../media/image948.jpg"/><Relationship Id="rId9" Type="http://schemas.openxmlformats.org/officeDocument/2006/relationships/image" Target="../media/image953.png"/><Relationship Id="rId14" Type="http://schemas.openxmlformats.org/officeDocument/2006/relationships/image" Target="../media/image958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2.png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4.jpg"/><Relationship Id="rId2" Type="http://schemas.openxmlformats.org/officeDocument/2006/relationships/image" Target="../media/image96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67.jpg"/><Relationship Id="rId5" Type="http://schemas.openxmlformats.org/officeDocument/2006/relationships/image" Target="../media/image966.jpg"/><Relationship Id="rId4" Type="http://schemas.openxmlformats.org/officeDocument/2006/relationships/image" Target="../media/image965.jp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9.jpg"/><Relationship Id="rId7" Type="http://schemas.openxmlformats.org/officeDocument/2006/relationships/image" Target="../media/image973.jpg"/><Relationship Id="rId2" Type="http://schemas.openxmlformats.org/officeDocument/2006/relationships/image" Target="../media/image968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72.jpg"/><Relationship Id="rId5" Type="http://schemas.openxmlformats.org/officeDocument/2006/relationships/image" Target="../media/image971.jpg"/><Relationship Id="rId4" Type="http://schemas.openxmlformats.org/officeDocument/2006/relationships/image" Target="../media/image970.jp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5.jpg"/><Relationship Id="rId2" Type="http://schemas.openxmlformats.org/officeDocument/2006/relationships/image" Target="../media/image974.jpg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2.png"/><Relationship Id="rId13" Type="http://schemas.openxmlformats.org/officeDocument/2006/relationships/image" Target="../media/image987.png"/><Relationship Id="rId3" Type="http://schemas.openxmlformats.org/officeDocument/2006/relationships/image" Target="../media/image977.png"/><Relationship Id="rId7" Type="http://schemas.openxmlformats.org/officeDocument/2006/relationships/image" Target="../media/image981.png"/><Relationship Id="rId12" Type="http://schemas.openxmlformats.org/officeDocument/2006/relationships/image" Target="../media/image986.png"/><Relationship Id="rId2" Type="http://schemas.openxmlformats.org/officeDocument/2006/relationships/image" Target="../media/image9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80.png"/><Relationship Id="rId11" Type="http://schemas.openxmlformats.org/officeDocument/2006/relationships/image" Target="../media/image985.png"/><Relationship Id="rId5" Type="http://schemas.openxmlformats.org/officeDocument/2006/relationships/image" Target="../media/image979.png"/><Relationship Id="rId15" Type="http://schemas.openxmlformats.org/officeDocument/2006/relationships/image" Target="../media/image989.png"/><Relationship Id="rId10" Type="http://schemas.openxmlformats.org/officeDocument/2006/relationships/image" Target="../media/image984.png"/><Relationship Id="rId4" Type="http://schemas.openxmlformats.org/officeDocument/2006/relationships/image" Target="../media/image978.png"/><Relationship Id="rId9" Type="http://schemas.openxmlformats.org/officeDocument/2006/relationships/image" Target="../media/image983.png"/><Relationship Id="rId14" Type="http://schemas.openxmlformats.org/officeDocument/2006/relationships/image" Target="../media/image988.jp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0.jpg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2.png"/><Relationship Id="rId2" Type="http://schemas.openxmlformats.org/officeDocument/2006/relationships/image" Target="../media/image99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95.png"/><Relationship Id="rId5" Type="http://schemas.openxmlformats.org/officeDocument/2006/relationships/image" Target="../media/image994.png"/><Relationship Id="rId4" Type="http://schemas.openxmlformats.org/officeDocument/2006/relationships/image" Target="../media/image993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2.jpg"/><Relationship Id="rId13" Type="http://schemas.openxmlformats.org/officeDocument/2006/relationships/image" Target="../media/image1007.png"/><Relationship Id="rId18" Type="http://schemas.openxmlformats.org/officeDocument/2006/relationships/image" Target="../media/image1012.jpg"/><Relationship Id="rId3" Type="http://schemas.openxmlformats.org/officeDocument/2006/relationships/image" Target="../media/image997.jpg"/><Relationship Id="rId21" Type="http://schemas.openxmlformats.org/officeDocument/2006/relationships/image" Target="../media/image1015.jpg"/><Relationship Id="rId7" Type="http://schemas.openxmlformats.org/officeDocument/2006/relationships/image" Target="../media/image1001.jpg"/><Relationship Id="rId12" Type="http://schemas.openxmlformats.org/officeDocument/2006/relationships/image" Target="../media/image1006.png"/><Relationship Id="rId17" Type="http://schemas.openxmlformats.org/officeDocument/2006/relationships/image" Target="../media/image1011.jpg"/><Relationship Id="rId2" Type="http://schemas.openxmlformats.org/officeDocument/2006/relationships/image" Target="../media/image996.jpg"/><Relationship Id="rId16" Type="http://schemas.openxmlformats.org/officeDocument/2006/relationships/image" Target="../media/image1010.jpg"/><Relationship Id="rId20" Type="http://schemas.openxmlformats.org/officeDocument/2006/relationships/image" Target="../media/image101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0.jpg"/><Relationship Id="rId11" Type="http://schemas.openxmlformats.org/officeDocument/2006/relationships/image" Target="../media/image1005.png"/><Relationship Id="rId24" Type="http://schemas.openxmlformats.org/officeDocument/2006/relationships/image" Target="../media/image1018.jpg"/><Relationship Id="rId5" Type="http://schemas.openxmlformats.org/officeDocument/2006/relationships/image" Target="../media/image999.jpg"/><Relationship Id="rId15" Type="http://schemas.openxmlformats.org/officeDocument/2006/relationships/image" Target="../media/image1009.png"/><Relationship Id="rId23" Type="http://schemas.openxmlformats.org/officeDocument/2006/relationships/image" Target="../media/image1017.jpg"/><Relationship Id="rId10" Type="http://schemas.openxmlformats.org/officeDocument/2006/relationships/image" Target="../media/image1004.jpg"/><Relationship Id="rId19" Type="http://schemas.openxmlformats.org/officeDocument/2006/relationships/image" Target="../media/image1013.jpg"/><Relationship Id="rId4" Type="http://schemas.openxmlformats.org/officeDocument/2006/relationships/image" Target="../media/image998.jpg"/><Relationship Id="rId9" Type="http://schemas.openxmlformats.org/officeDocument/2006/relationships/image" Target="../media/image1003.jpg"/><Relationship Id="rId14" Type="http://schemas.openxmlformats.org/officeDocument/2006/relationships/image" Target="../media/image1008.png"/><Relationship Id="rId22" Type="http://schemas.openxmlformats.org/officeDocument/2006/relationships/image" Target="../media/image1016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0.jpg"/><Relationship Id="rId2" Type="http://schemas.openxmlformats.org/officeDocument/2006/relationships/image" Target="../media/image1019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jp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7.png"/><Relationship Id="rId13" Type="http://schemas.openxmlformats.org/officeDocument/2006/relationships/image" Target="../media/image1032.png"/><Relationship Id="rId3" Type="http://schemas.openxmlformats.org/officeDocument/2006/relationships/image" Target="../media/image1022.jpg"/><Relationship Id="rId7" Type="http://schemas.openxmlformats.org/officeDocument/2006/relationships/image" Target="../media/image1026.png"/><Relationship Id="rId12" Type="http://schemas.openxmlformats.org/officeDocument/2006/relationships/image" Target="../media/image1031.png"/><Relationship Id="rId2" Type="http://schemas.openxmlformats.org/officeDocument/2006/relationships/image" Target="../media/image102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25.png"/><Relationship Id="rId11" Type="http://schemas.openxmlformats.org/officeDocument/2006/relationships/image" Target="../media/image1030.png"/><Relationship Id="rId5" Type="http://schemas.openxmlformats.org/officeDocument/2006/relationships/image" Target="../media/image1024.jpg"/><Relationship Id="rId10" Type="http://schemas.openxmlformats.org/officeDocument/2006/relationships/image" Target="../media/image1029.png"/><Relationship Id="rId4" Type="http://schemas.openxmlformats.org/officeDocument/2006/relationships/image" Target="../media/image1023.jpg"/><Relationship Id="rId9" Type="http://schemas.openxmlformats.org/officeDocument/2006/relationships/image" Target="../media/image1028.png"/><Relationship Id="rId14" Type="http://schemas.openxmlformats.org/officeDocument/2006/relationships/image" Target="../media/image1033.jp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5.jpg"/><Relationship Id="rId2" Type="http://schemas.openxmlformats.org/officeDocument/2006/relationships/image" Target="../media/image1034.jpg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7.jpg"/><Relationship Id="rId2" Type="http://schemas.openxmlformats.org/officeDocument/2006/relationships/image" Target="../media/image1036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39.jpg"/><Relationship Id="rId4" Type="http://schemas.openxmlformats.org/officeDocument/2006/relationships/image" Target="../media/image1038.jp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6.jpg"/><Relationship Id="rId13" Type="http://schemas.openxmlformats.org/officeDocument/2006/relationships/image" Target="../media/image1051.jpg"/><Relationship Id="rId3" Type="http://schemas.openxmlformats.org/officeDocument/2006/relationships/image" Target="../media/image1041.jpg"/><Relationship Id="rId7" Type="http://schemas.openxmlformats.org/officeDocument/2006/relationships/image" Target="../media/image1045.jpg"/><Relationship Id="rId12" Type="http://schemas.openxmlformats.org/officeDocument/2006/relationships/image" Target="../media/image1050.jpg"/><Relationship Id="rId2" Type="http://schemas.openxmlformats.org/officeDocument/2006/relationships/image" Target="../media/image1040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44.jpg"/><Relationship Id="rId11" Type="http://schemas.openxmlformats.org/officeDocument/2006/relationships/image" Target="../media/image1049.jpg"/><Relationship Id="rId5" Type="http://schemas.openxmlformats.org/officeDocument/2006/relationships/image" Target="../media/image1043.jpg"/><Relationship Id="rId10" Type="http://schemas.openxmlformats.org/officeDocument/2006/relationships/image" Target="../media/image1048.jpg"/><Relationship Id="rId4" Type="http://schemas.openxmlformats.org/officeDocument/2006/relationships/image" Target="../media/image1042.jpg"/><Relationship Id="rId9" Type="http://schemas.openxmlformats.org/officeDocument/2006/relationships/image" Target="../media/image1047.jp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3.jpg"/><Relationship Id="rId2" Type="http://schemas.openxmlformats.org/officeDocument/2006/relationships/image" Target="../media/image1052.jpg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0.png"/><Relationship Id="rId13" Type="http://schemas.openxmlformats.org/officeDocument/2006/relationships/image" Target="../media/image1065.png"/><Relationship Id="rId3" Type="http://schemas.openxmlformats.org/officeDocument/2006/relationships/image" Target="../media/image1055.png"/><Relationship Id="rId7" Type="http://schemas.openxmlformats.org/officeDocument/2006/relationships/image" Target="../media/image1059.png"/><Relationship Id="rId12" Type="http://schemas.openxmlformats.org/officeDocument/2006/relationships/image" Target="../media/image1064.png"/><Relationship Id="rId2" Type="http://schemas.openxmlformats.org/officeDocument/2006/relationships/image" Target="../media/image105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8.png"/><Relationship Id="rId11" Type="http://schemas.openxmlformats.org/officeDocument/2006/relationships/image" Target="../media/image1063.png"/><Relationship Id="rId5" Type="http://schemas.openxmlformats.org/officeDocument/2006/relationships/image" Target="../media/image1057.png"/><Relationship Id="rId10" Type="http://schemas.openxmlformats.org/officeDocument/2006/relationships/image" Target="../media/image1062.png"/><Relationship Id="rId4" Type="http://schemas.openxmlformats.org/officeDocument/2006/relationships/image" Target="../media/image1056.png"/><Relationship Id="rId9" Type="http://schemas.openxmlformats.org/officeDocument/2006/relationships/image" Target="../media/image1061.png"/><Relationship Id="rId14" Type="http://schemas.openxmlformats.org/officeDocument/2006/relationships/image" Target="../media/image1066.jp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8.jpg"/><Relationship Id="rId2" Type="http://schemas.openxmlformats.org/officeDocument/2006/relationships/image" Target="../media/image1067.jp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0.png"/><Relationship Id="rId2" Type="http://schemas.openxmlformats.org/officeDocument/2006/relationships/image" Target="../media/image106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72.png"/><Relationship Id="rId4" Type="http://schemas.openxmlformats.org/officeDocument/2006/relationships/image" Target="../media/image1071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9.png"/><Relationship Id="rId3" Type="http://schemas.openxmlformats.org/officeDocument/2006/relationships/image" Target="../media/image1074.png"/><Relationship Id="rId7" Type="http://schemas.openxmlformats.org/officeDocument/2006/relationships/image" Target="../media/image1078.png"/><Relationship Id="rId2" Type="http://schemas.openxmlformats.org/officeDocument/2006/relationships/image" Target="../media/image107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77.png"/><Relationship Id="rId5" Type="http://schemas.openxmlformats.org/officeDocument/2006/relationships/image" Target="../media/image1076.png"/><Relationship Id="rId10" Type="http://schemas.openxmlformats.org/officeDocument/2006/relationships/image" Target="../media/image1081.jpg"/><Relationship Id="rId4" Type="http://schemas.openxmlformats.org/officeDocument/2006/relationships/image" Target="../media/image1075.png"/><Relationship Id="rId9" Type="http://schemas.openxmlformats.org/officeDocument/2006/relationships/image" Target="../media/image1080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jpg"/><Relationship Id="rId18" Type="http://schemas.openxmlformats.org/officeDocument/2006/relationships/image" Target="../media/image41.png"/><Relationship Id="rId26" Type="http://schemas.openxmlformats.org/officeDocument/2006/relationships/image" Target="../media/image49.jpg"/><Relationship Id="rId39" Type="http://schemas.openxmlformats.org/officeDocument/2006/relationships/image" Target="../media/image62.png"/><Relationship Id="rId21" Type="http://schemas.openxmlformats.org/officeDocument/2006/relationships/image" Target="../media/image44.jpg"/><Relationship Id="rId34" Type="http://schemas.openxmlformats.org/officeDocument/2006/relationships/image" Target="../media/image57.png"/><Relationship Id="rId42" Type="http://schemas.openxmlformats.org/officeDocument/2006/relationships/image" Target="../media/image65.jpg"/><Relationship Id="rId47" Type="http://schemas.openxmlformats.org/officeDocument/2006/relationships/image" Target="../media/image70.png"/><Relationship Id="rId50" Type="http://schemas.openxmlformats.org/officeDocument/2006/relationships/image" Target="../media/image73.png"/><Relationship Id="rId7" Type="http://schemas.openxmlformats.org/officeDocument/2006/relationships/image" Target="../media/image30.jpg"/><Relationship Id="rId2" Type="http://schemas.openxmlformats.org/officeDocument/2006/relationships/image" Target="../media/image25.png"/><Relationship Id="rId16" Type="http://schemas.openxmlformats.org/officeDocument/2006/relationships/image" Target="../media/image39.jpg"/><Relationship Id="rId29" Type="http://schemas.openxmlformats.org/officeDocument/2006/relationships/image" Target="../media/image52.jpg"/><Relationship Id="rId11" Type="http://schemas.openxmlformats.org/officeDocument/2006/relationships/image" Target="../media/image34.jpg"/><Relationship Id="rId24" Type="http://schemas.openxmlformats.org/officeDocument/2006/relationships/image" Target="../media/image47.png"/><Relationship Id="rId32" Type="http://schemas.openxmlformats.org/officeDocument/2006/relationships/image" Target="../media/image55.jpg"/><Relationship Id="rId37" Type="http://schemas.openxmlformats.org/officeDocument/2006/relationships/image" Target="../media/image60.jpg"/><Relationship Id="rId40" Type="http://schemas.openxmlformats.org/officeDocument/2006/relationships/image" Target="../media/image63.jpg"/><Relationship Id="rId45" Type="http://schemas.openxmlformats.org/officeDocument/2006/relationships/image" Target="../media/image68.jpg"/><Relationship Id="rId5" Type="http://schemas.openxmlformats.org/officeDocument/2006/relationships/image" Target="../media/image28.jpg"/><Relationship Id="rId15" Type="http://schemas.openxmlformats.org/officeDocument/2006/relationships/image" Target="../media/image38.png"/><Relationship Id="rId23" Type="http://schemas.openxmlformats.org/officeDocument/2006/relationships/image" Target="../media/image46.jpg"/><Relationship Id="rId28" Type="http://schemas.openxmlformats.org/officeDocument/2006/relationships/image" Target="../media/image51.jpg"/><Relationship Id="rId36" Type="http://schemas.openxmlformats.org/officeDocument/2006/relationships/image" Target="../media/image59.png"/><Relationship Id="rId49" Type="http://schemas.openxmlformats.org/officeDocument/2006/relationships/image" Target="../media/image72.png"/><Relationship Id="rId10" Type="http://schemas.openxmlformats.org/officeDocument/2006/relationships/image" Target="../media/image33.jpg"/><Relationship Id="rId19" Type="http://schemas.openxmlformats.org/officeDocument/2006/relationships/image" Target="../media/image42.jpg"/><Relationship Id="rId31" Type="http://schemas.openxmlformats.org/officeDocument/2006/relationships/image" Target="../media/image54.png"/><Relationship Id="rId44" Type="http://schemas.openxmlformats.org/officeDocument/2006/relationships/image" Target="../media/image67.jp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jpg"/><Relationship Id="rId22" Type="http://schemas.openxmlformats.org/officeDocument/2006/relationships/image" Target="../media/image45.jpg"/><Relationship Id="rId27" Type="http://schemas.openxmlformats.org/officeDocument/2006/relationships/image" Target="../media/image50.jpg"/><Relationship Id="rId30" Type="http://schemas.openxmlformats.org/officeDocument/2006/relationships/image" Target="../media/image53.jpg"/><Relationship Id="rId35" Type="http://schemas.openxmlformats.org/officeDocument/2006/relationships/image" Target="../media/image58.jpg"/><Relationship Id="rId43" Type="http://schemas.openxmlformats.org/officeDocument/2006/relationships/image" Target="../media/image66.jpg"/><Relationship Id="rId48" Type="http://schemas.openxmlformats.org/officeDocument/2006/relationships/image" Target="../media/image71.jpg"/><Relationship Id="rId8" Type="http://schemas.openxmlformats.org/officeDocument/2006/relationships/image" Target="../media/image31.jpg"/><Relationship Id="rId51" Type="http://schemas.openxmlformats.org/officeDocument/2006/relationships/image" Target="../media/image74.jpg"/><Relationship Id="rId3" Type="http://schemas.openxmlformats.org/officeDocument/2006/relationships/image" Target="../media/image26.jpg"/><Relationship Id="rId12" Type="http://schemas.openxmlformats.org/officeDocument/2006/relationships/image" Target="../media/image35.png"/><Relationship Id="rId17" Type="http://schemas.openxmlformats.org/officeDocument/2006/relationships/image" Target="../media/image40.jpg"/><Relationship Id="rId25" Type="http://schemas.openxmlformats.org/officeDocument/2006/relationships/image" Target="../media/image48.jpg"/><Relationship Id="rId33" Type="http://schemas.openxmlformats.org/officeDocument/2006/relationships/image" Target="../media/image56.jpg"/><Relationship Id="rId38" Type="http://schemas.openxmlformats.org/officeDocument/2006/relationships/image" Target="../media/image61.jpg"/><Relationship Id="rId46" Type="http://schemas.openxmlformats.org/officeDocument/2006/relationships/image" Target="../media/image69.jpg"/><Relationship Id="rId20" Type="http://schemas.openxmlformats.org/officeDocument/2006/relationships/image" Target="../media/image43.png"/><Relationship Id="rId41" Type="http://schemas.openxmlformats.org/officeDocument/2006/relationships/image" Target="../media/image6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jp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3.jpg"/><Relationship Id="rId2" Type="http://schemas.openxmlformats.org/officeDocument/2006/relationships/image" Target="../media/image1082.jpg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0.png"/><Relationship Id="rId13" Type="http://schemas.openxmlformats.org/officeDocument/2006/relationships/image" Target="../media/image1095.png"/><Relationship Id="rId3" Type="http://schemas.openxmlformats.org/officeDocument/2006/relationships/image" Target="../media/image1085.jpg"/><Relationship Id="rId7" Type="http://schemas.openxmlformats.org/officeDocument/2006/relationships/image" Target="../media/image1089.png"/><Relationship Id="rId12" Type="http://schemas.openxmlformats.org/officeDocument/2006/relationships/image" Target="../media/image1094.png"/><Relationship Id="rId2" Type="http://schemas.openxmlformats.org/officeDocument/2006/relationships/image" Target="../media/image108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8.png"/><Relationship Id="rId11" Type="http://schemas.openxmlformats.org/officeDocument/2006/relationships/image" Target="../media/image1093.png"/><Relationship Id="rId5" Type="http://schemas.openxmlformats.org/officeDocument/2006/relationships/image" Target="../media/image1087.jpg"/><Relationship Id="rId10" Type="http://schemas.openxmlformats.org/officeDocument/2006/relationships/image" Target="../media/image1092.png"/><Relationship Id="rId4" Type="http://schemas.openxmlformats.org/officeDocument/2006/relationships/image" Target="../media/image1086.jpg"/><Relationship Id="rId9" Type="http://schemas.openxmlformats.org/officeDocument/2006/relationships/image" Target="../media/image1091.png"/><Relationship Id="rId14" Type="http://schemas.openxmlformats.org/officeDocument/2006/relationships/image" Target="../media/image1096.jp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8.jpg"/><Relationship Id="rId2" Type="http://schemas.openxmlformats.org/officeDocument/2006/relationships/image" Target="../media/image1097.jpg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9.jpg"/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1.jpg"/><Relationship Id="rId2" Type="http://schemas.openxmlformats.org/officeDocument/2006/relationships/image" Target="../media/image1100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03.jpg"/><Relationship Id="rId4" Type="http://schemas.openxmlformats.org/officeDocument/2006/relationships/image" Target="../media/image1102.jpg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19.png"/><Relationship Id="rId21" Type="http://schemas.openxmlformats.org/officeDocument/2006/relationships/image" Target="../media/image1123.png"/><Relationship Id="rId42" Type="http://schemas.openxmlformats.org/officeDocument/2006/relationships/image" Target="../media/image1144.png"/><Relationship Id="rId63" Type="http://schemas.openxmlformats.org/officeDocument/2006/relationships/image" Target="../media/image1165.png"/><Relationship Id="rId84" Type="http://schemas.openxmlformats.org/officeDocument/2006/relationships/image" Target="../media/image1186.png"/><Relationship Id="rId138" Type="http://schemas.openxmlformats.org/officeDocument/2006/relationships/image" Target="../media/image1240.png"/><Relationship Id="rId159" Type="http://schemas.openxmlformats.org/officeDocument/2006/relationships/image" Target="../media/image1261.png"/><Relationship Id="rId170" Type="http://schemas.openxmlformats.org/officeDocument/2006/relationships/image" Target="../media/image1272.png"/><Relationship Id="rId191" Type="http://schemas.openxmlformats.org/officeDocument/2006/relationships/image" Target="../media/image1293.png"/><Relationship Id="rId205" Type="http://schemas.openxmlformats.org/officeDocument/2006/relationships/image" Target="../media/image1307.png"/><Relationship Id="rId226" Type="http://schemas.openxmlformats.org/officeDocument/2006/relationships/image" Target="../media/image1328.png"/><Relationship Id="rId107" Type="http://schemas.openxmlformats.org/officeDocument/2006/relationships/image" Target="../media/image1209.png"/><Relationship Id="rId11" Type="http://schemas.openxmlformats.org/officeDocument/2006/relationships/image" Target="../media/image1113.png"/><Relationship Id="rId32" Type="http://schemas.openxmlformats.org/officeDocument/2006/relationships/image" Target="../media/image1134.png"/><Relationship Id="rId53" Type="http://schemas.openxmlformats.org/officeDocument/2006/relationships/image" Target="../media/image1155.png"/><Relationship Id="rId74" Type="http://schemas.openxmlformats.org/officeDocument/2006/relationships/image" Target="../media/image1176.png"/><Relationship Id="rId128" Type="http://schemas.openxmlformats.org/officeDocument/2006/relationships/image" Target="../media/image1230.png"/><Relationship Id="rId149" Type="http://schemas.openxmlformats.org/officeDocument/2006/relationships/image" Target="../media/image1251.png"/><Relationship Id="rId5" Type="http://schemas.openxmlformats.org/officeDocument/2006/relationships/image" Target="../media/image1107.png"/><Relationship Id="rId95" Type="http://schemas.openxmlformats.org/officeDocument/2006/relationships/image" Target="../media/image1197.png"/><Relationship Id="rId160" Type="http://schemas.openxmlformats.org/officeDocument/2006/relationships/image" Target="../media/image1262.png"/><Relationship Id="rId181" Type="http://schemas.openxmlformats.org/officeDocument/2006/relationships/image" Target="../media/image1283.png"/><Relationship Id="rId216" Type="http://schemas.openxmlformats.org/officeDocument/2006/relationships/image" Target="../media/image1318.png"/><Relationship Id="rId237" Type="http://schemas.openxmlformats.org/officeDocument/2006/relationships/image" Target="../media/image1339.png"/><Relationship Id="rId22" Type="http://schemas.openxmlformats.org/officeDocument/2006/relationships/image" Target="../media/image1124.png"/><Relationship Id="rId43" Type="http://schemas.openxmlformats.org/officeDocument/2006/relationships/image" Target="../media/image1145.png"/><Relationship Id="rId64" Type="http://schemas.openxmlformats.org/officeDocument/2006/relationships/image" Target="../media/image1166.png"/><Relationship Id="rId118" Type="http://schemas.openxmlformats.org/officeDocument/2006/relationships/image" Target="../media/image1220.png"/><Relationship Id="rId139" Type="http://schemas.openxmlformats.org/officeDocument/2006/relationships/image" Target="../media/image1241.png"/><Relationship Id="rId85" Type="http://schemas.openxmlformats.org/officeDocument/2006/relationships/image" Target="../media/image1187.png"/><Relationship Id="rId150" Type="http://schemas.openxmlformats.org/officeDocument/2006/relationships/image" Target="../media/image1252.png"/><Relationship Id="rId171" Type="http://schemas.openxmlformats.org/officeDocument/2006/relationships/image" Target="../media/image1273.png"/><Relationship Id="rId192" Type="http://schemas.openxmlformats.org/officeDocument/2006/relationships/image" Target="../media/image1294.png"/><Relationship Id="rId206" Type="http://schemas.openxmlformats.org/officeDocument/2006/relationships/image" Target="../media/image1308.png"/><Relationship Id="rId227" Type="http://schemas.openxmlformats.org/officeDocument/2006/relationships/image" Target="../media/image1329.png"/><Relationship Id="rId12" Type="http://schemas.openxmlformats.org/officeDocument/2006/relationships/image" Target="../media/image1114.png"/><Relationship Id="rId33" Type="http://schemas.openxmlformats.org/officeDocument/2006/relationships/image" Target="../media/image1135.png"/><Relationship Id="rId108" Type="http://schemas.openxmlformats.org/officeDocument/2006/relationships/image" Target="../media/image1210.png"/><Relationship Id="rId129" Type="http://schemas.openxmlformats.org/officeDocument/2006/relationships/image" Target="../media/image1231.png"/><Relationship Id="rId54" Type="http://schemas.openxmlformats.org/officeDocument/2006/relationships/image" Target="../media/image1156.png"/><Relationship Id="rId75" Type="http://schemas.openxmlformats.org/officeDocument/2006/relationships/image" Target="../media/image1177.png"/><Relationship Id="rId96" Type="http://schemas.openxmlformats.org/officeDocument/2006/relationships/image" Target="../media/image1198.png"/><Relationship Id="rId140" Type="http://schemas.openxmlformats.org/officeDocument/2006/relationships/image" Target="../media/image1242.png"/><Relationship Id="rId161" Type="http://schemas.openxmlformats.org/officeDocument/2006/relationships/image" Target="../media/image1263.png"/><Relationship Id="rId182" Type="http://schemas.openxmlformats.org/officeDocument/2006/relationships/image" Target="../media/image1284.png"/><Relationship Id="rId217" Type="http://schemas.openxmlformats.org/officeDocument/2006/relationships/image" Target="../media/image1319.png"/><Relationship Id="rId6" Type="http://schemas.openxmlformats.org/officeDocument/2006/relationships/image" Target="../media/image1108.png"/><Relationship Id="rId238" Type="http://schemas.openxmlformats.org/officeDocument/2006/relationships/image" Target="../media/image1340.png"/><Relationship Id="rId23" Type="http://schemas.openxmlformats.org/officeDocument/2006/relationships/image" Target="../media/image1125.png"/><Relationship Id="rId119" Type="http://schemas.openxmlformats.org/officeDocument/2006/relationships/image" Target="../media/image1221.png"/><Relationship Id="rId44" Type="http://schemas.openxmlformats.org/officeDocument/2006/relationships/image" Target="../media/image1146.png"/><Relationship Id="rId65" Type="http://schemas.openxmlformats.org/officeDocument/2006/relationships/image" Target="../media/image1167.png"/><Relationship Id="rId86" Type="http://schemas.openxmlformats.org/officeDocument/2006/relationships/image" Target="../media/image1188.png"/><Relationship Id="rId130" Type="http://schemas.openxmlformats.org/officeDocument/2006/relationships/image" Target="../media/image1232.png"/><Relationship Id="rId151" Type="http://schemas.openxmlformats.org/officeDocument/2006/relationships/image" Target="../media/image1253.png"/><Relationship Id="rId172" Type="http://schemas.openxmlformats.org/officeDocument/2006/relationships/image" Target="../media/image1274.png"/><Relationship Id="rId193" Type="http://schemas.openxmlformats.org/officeDocument/2006/relationships/image" Target="../media/image1295.png"/><Relationship Id="rId207" Type="http://schemas.openxmlformats.org/officeDocument/2006/relationships/image" Target="../media/image1309.png"/><Relationship Id="rId228" Type="http://schemas.openxmlformats.org/officeDocument/2006/relationships/image" Target="../media/image1330.png"/><Relationship Id="rId13" Type="http://schemas.openxmlformats.org/officeDocument/2006/relationships/image" Target="../media/image1115.png"/><Relationship Id="rId109" Type="http://schemas.openxmlformats.org/officeDocument/2006/relationships/image" Target="../media/image1211.png"/><Relationship Id="rId34" Type="http://schemas.openxmlformats.org/officeDocument/2006/relationships/image" Target="../media/image1136.png"/><Relationship Id="rId55" Type="http://schemas.openxmlformats.org/officeDocument/2006/relationships/image" Target="../media/image1157.png"/><Relationship Id="rId76" Type="http://schemas.openxmlformats.org/officeDocument/2006/relationships/image" Target="../media/image1178.png"/><Relationship Id="rId97" Type="http://schemas.openxmlformats.org/officeDocument/2006/relationships/image" Target="../media/image1199.png"/><Relationship Id="rId120" Type="http://schemas.openxmlformats.org/officeDocument/2006/relationships/image" Target="../media/image1222.png"/><Relationship Id="rId141" Type="http://schemas.openxmlformats.org/officeDocument/2006/relationships/image" Target="../media/image1243.png"/><Relationship Id="rId7" Type="http://schemas.openxmlformats.org/officeDocument/2006/relationships/image" Target="../media/image1109.png"/><Relationship Id="rId162" Type="http://schemas.openxmlformats.org/officeDocument/2006/relationships/image" Target="../media/image1264.png"/><Relationship Id="rId183" Type="http://schemas.openxmlformats.org/officeDocument/2006/relationships/image" Target="../media/image1285.png"/><Relationship Id="rId218" Type="http://schemas.openxmlformats.org/officeDocument/2006/relationships/image" Target="../media/image1320.png"/><Relationship Id="rId239" Type="http://schemas.openxmlformats.org/officeDocument/2006/relationships/image" Target="../media/image1341.png"/><Relationship Id="rId24" Type="http://schemas.openxmlformats.org/officeDocument/2006/relationships/image" Target="../media/image1126.png"/><Relationship Id="rId45" Type="http://schemas.openxmlformats.org/officeDocument/2006/relationships/image" Target="../media/image1147.png"/><Relationship Id="rId66" Type="http://schemas.openxmlformats.org/officeDocument/2006/relationships/image" Target="../media/image1168.png"/><Relationship Id="rId87" Type="http://schemas.openxmlformats.org/officeDocument/2006/relationships/image" Target="../media/image1189.png"/><Relationship Id="rId110" Type="http://schemas.openxmlformats.org/officeDocument/2006/relationships/image" Target="../media/image1212.png"/><Relationship Id="rId131" Type="http://schemas.openxmlformats.org/officeDocument/2006/relationships/image" Target="../media/image1233.png"/><Relationship Id="rId152" Type="http://schemas.openxmlformats.org/officeDocument/2006/relationships/image" Target="../media/image1254.png"/><Relationship Id="rId173" Type="http://schemas.openxmlformats.org/officeDocument/2006/relationships/image" Target="../media/image1275.png"/><Relationship Id="rId194" Type="http://schemas.openxmlformats.org/officeDocument/2006/relationships/image" Target="../media/image1296.png"/><Relationship Id="rId208" Type="http://schemas.openxmlformats.org/officeDocument/2006/relationships/image" Target="../media/image1310.png"/><Relationship Id="rId229" Type="http://schemas.openxmlformats.org/officeDocument/2006/relationships/image" Target="../media/image1331.png"/><Relationship Id="rId14" Type="http://schemas.openxmlformats.org/officeDocument/2006/relationships/image" Target="../media/image1116.png"/><Relationship Id="rId35" Type="http://schemas.openxmlformats.org/officeDocument/2006/relationships/image" Target="../media/image1137.png"/><Relationship Id="rId56" Type="http://schemas.openxmlformats.org/officeDocument/2006/relationships/image" Target="../media/image1158.png"/><Relationship Id="rId77" Type="http://schemas.openxmlformats.org/officeDocument/2006/relationships/image" Target="../media/image1179.png"/><Relationship Id="rId100" Type="http://schemas.openxmlformats.org/officeDocument/2006/relationships/image" Target="../media/image1202.png"/><Relationship Id="rId8" Type="http://schemas.openxmlformats.org/officeDocument/2006/relationships/image" Target="../media/image1110.png"/><Relationship Id="rId98" Type="http://schemas.openxmlformats.org/officeDocument/2006/relationships/image" Target="../media/image1200.png"/><Relationship Id="rId121" Type="http://schemas.openxmlformats.org/officeDocument/2006/relationships/image" Target="../media/image1223.png"/><Relationship Id="rId142" Type="http://schemas.openxmlformats.org/officeDocument/2006/relationships/image" Target="../media/image1244.png"/><Relationship Id="rId163" Type="http://schemas.openxmlformats.org/officeDocument/2006/relationships/image" Target="../media/image1265.png"/><Relationship Id="rId184" Type="http://schemas.openxmlformats.org/officeDocument/2006/relationships/image" Target="../media/image1286.png"/><Relationship Id="rId219" Type="http://schemas.openxmlformats.org/officeDocument/2006/relationships/image" Target="../media/image1321.png"/><Relationship Id="rId230" Type="http://schemas.openxmlformats.org/officeDocument/2006/relationships/image" Target="../media/image1332.png"/><Relationship Id="rId25" Type="http://schemas.openxmlformats.org/officeDocument/2006/relationships/image" Target="../media/image1127.png"/><Relationship Id="rId46" Type="http://schemas.openxmlformats.org/officeDocument/2006/relationships/image" Target="../media/image1148.png"/><Relationship Id="rId67" Type="http://schemas.openxmlformats.org/officeDocument/2006/relationships/image" Target="../media/image1169.png"/><Relationship Id="rId88" Type="http://schemas.openxmlformats.org/officeDocument/2006/relationships/image" Target="../media/image1190.png"/><Relationship Id="rId111" Type="http://schemas.openxmlformats.org/officeDocument/2006/relationships/image" Target="../media/image1213.png"/><Relationship Id="rId132" Type="http://schemas.openxmlformats.org/officeDocument/2006/relationships/image" Target="../media/image1234.png"/><Relationship Id="rId153" Type="http://schemas.openxmlformats.org/officeDocument/2006/relationships/image" Target="../media/image1255.png"/><Relationship Id="rId174" Type="http://schemas.openxmlformats.org/officeDocument/2006/relationships/image" Target="../media/image1276.png"/><Relationship Id="rId195" Type="http://schemas.openxmlformats.org/officeDocument/2006/relationships/image" Target="../media/image1297.png"/><Relationship Id="rId209" Type="http://schemas.openxmlformats.org/officeDocument/2006/relationships/image" Target="../media/image1311.png"/><Relationship Id="rId190" Type="http://schemas.openxmlformats.org/officeDocument/2006/relationships/image" Target="../media/image1292.png"/><Relationship Id="rId204" Type="http://schemas.openxmlformats.org/officeDocument/2006/relationships/image" Target="../media/image1306.png"/><Relationship Id="rId220" Type="http://schemas.openxmlformats.org/officeDocument/2006/relationships/image" Target="../media/image1322.png"/><Relationship Id="rId225" Type="http://schemas.openxmlformats.org/officeDocument/2006/relationships/image" Target="../media/image1327.png"/><Relationship Id="rId15" Type="http://schemas.openxmlformats.org/officeDocument/2006/relationships/image" Target="../media/image1117.png"/><Relationship Id="rId36" Type="http://schemas.openxmlformats.org/officeDocument/2006/relationships/image" Target="../media/image1138.png"/><Relationship Id="rId57" Type="http://schemas.openxmlformats.org/officeDocument/2006/relationships/image" Target="../media/image1159.png"/><Relationship Id="rId106" Type="http://schemas.openxmlformats.org/officeDocument/2006/relationships/image" Target="../media/image1208.png"/><Relationship Id="rId127" Type="http://schemas.openxmlformats.org/officeDocument/2006/relationships/image" Target="../media/image1229.png"/><Relationship Id="rId10" Type="http://schemas.openxmlformats.org/officeDocument/2006/relationships/image" Target="../media/image1112.png"/><Relationship Id="rId31" Type="http://schemas.openxmlformats.org/officeDocument/2006/relationships/image" Target="../media/image1133.png"/><Relationship Id="rId52" Type="http://schemas.openxmlformats.org/officeDocument/2006/relationships/image" Target="../media/image1154.png"/><Relationship Id="rId73" Type="http://schemas.openxmlformats.org/officeDocument/2006/relationships/image" Target="../media/image1175.png"/><Relationship Id="rId78" Type="http://schemas.openxmlformats.org/officeDocument/2006/relationships/image" Target="../media/image1180.png"/><Relationship Id="rId94" Type="http://schemas.openxmlformats.org/officeDocument/2006/relationships/image" Target="../media/image1196.png"/><Relationship Id="rId99" Type="http://schemas.openxmlformats.org/officeDocument/2006/relationships/image" Target="../media/image1201.png"/><Relationship Id="rId101" Type="http://schemas.openxmlformats.org/officeDocument/2006/relationships/image" Target="../media/image1203.png"/><Relationship Id="rId122" Type="http://schemas.openxmlformats.org/officeDocument/2006/relationships/image" Target="../media/image1224.png"/><Relationship Id="rId143" Type="http://schemas.openxmlformats.org/officeDocument/2006/relationships/image" Target="../media/image1245.png"/><Relationship Id="rId148" Type="http://schemas.openxmlformats.org/officeDocument/2006/relationships/image" Target="../media/image1250.png"/><Relationship Id="rId164" Type="http://schemas.openxmlformats.org/officeDocument/2006/relationships/image" Target="../media/image1266.png"/><Relationship Id="rId169" Type="http://schemas.openxmlformats.org/officeDocument/2006/relationships/image" Target="../media/image1271.png"/><Relationship Id="rId185" Type="http://schemas.openxmlformats.org/officeDocument/2006/relationships/image" Target="../media/image1287.png"/><Relationship Id="rId4" Type="http://schemas.openxmlformats.org/officeDocument/2006/relationships/image" Target="../media/image1106.png"/><Relationship Id="rId9" Type="http://schemas.openxmlformats.org/officeDocument/2006/relationships/image" Target="../media/image1111.png"/><Relationship Id="rId180" Type="http://schemas.openxmlformats.org/officeDocument/2006/relationships/image" Target="../media/image1282.png"/><Relationship Id="rId210" Type="http://schemas.openxmlformats.org/officeDocument/2006/relationships/image" Target="../media/image1312.png"/><Relationship Id="rId215" Type="http://schemas.openxmlformats.org/officeDocument/2006/relationships/image" Target="../media/image1317.png"/><Relationship Id="rId236" Type="http://schemas.openxmlformats.org/officeDocument/2006/relationships/image" Target="../media/image1338.png"/><Relationship Id="rId26" Type="http://schemas.openxmlformats.org/officeDocument/2006/relationships/image" Target="../media/image1128.png"/><Relationship Id="rId231" Type="http://schemas.openxmlformats.org/officeDocument/2006/relationships/image" Target="../media/image1333.png"/><Relationship Id="rId47" Type="http://schemas.openxmlformats.org/officeDocument/2006/relationships/image" Target="../media/image1149.png"/><Relationship Id="rId68" Type="http://schemas.openxmlformats.org/officeDocument/2006/relationships/image" Target="../media/image1170.png"/><Relationship Id="rId89" Type="http://schemas.openxmlformats.org/officeDocument/2006/relationships/image" Target="../media/image1191.png"/><Relationship Id="rId112" Type="http://schemas.openxmlformats.org/officeDocument/2006/relationships/image" Target="../media/image1214.png"/><Relationship Id="rId133" Type="http://schemas.openxmlformats.org/officeDocument/2006/relationships/image" Target="../media/image1235.png"/><Relationship Id="rId154" Type="http://schemas.openxmlformats.org/officeDocument/2006/relationships/image" Target="../media/image1256.png"/><Relationship Id="rId175" Type="http://schemas.openxmlformats.org/officeDocument/2006/relationships/image" Target="../media/image1277.png"/><Relationship Id="rId196" Type="http://schemas.openxmlformats.org/officeDocument/2006/relationships/image" Target="../media/image1298.png"/><Relationship Id="rId200" Type="http://schemas.openxmlformats.org/officeDocument/2006/relationships/image" Target="../media/image1302.png"/><Relationship Id="rId16" Type="http://schemas.openxmlformats.org/officeDocument/2006/relationships/image" Target="../media/image1118.png"/><Relationship Id="rId221" Type="http://schemas.openxmlformats.org/officeDocument/2006/relationships/image" Target="../media/image1323.png"/><Relationship Id="rId37" Type="http://schemas.openxmlformats.org/officeDocument/2006/relationships/image" Target="../media/image1139.png"/><Relationship Id="rId58" Type="http://schemas.openxmlformats.org/officeDocument/2006/relationships/image" Target="../media/image1160.png"/><Relationship Id="rId79" Type="http://schemas.openxmlformats.org/officeDocument/2006/relationships/image" Target="../media/image1181.png"/><Relationship Id="rId102" Type="http://schemas.openxmlformats.org/officeDocument/2006/relationships/image" Target="../media/image1204.png"/><Relationship Id="rId123" Type="http://schemas.openxmlformats.org/officeDocument/2006/relationships/image" Target="../media/image1225.png"/><Relationship Id="rId144" Type="http://schemas.openxmlformats.org/officeDocument/2006/relationships/image" Target="../media/image1246.png"/><Relationship Id="rId90" Type="http://schemas.openxmlformats.org/officeDocument/2006/relationships/image" Target="../media/image1192.png"/><Relationship Id="rId165" Type="http://schemas.openxmlformats.org/officeDocument/2006/relationships/image" Target="../media/image1267.png"/><Relationship Id="rId186" Type="http://schemas.openxmlformats.org/officeDocument/2006/relationships/image" Target="../media/image1288.png"/><Relationship Id="rId211" Type="http://schemas.openxmlformats.org/officeDocument/2006/relationships/image" Target="../media/image1313.png"/><Relationship Id="rId232" Type="http://schemas.openxmlformats.org/officeDocument/2006/relationships/image" Target="../media/image1334.png"/><Relationship Id="rId27" Type="http://schemas.openxmlformats.org/officeDocument/2006/relationships/image" Target="../media/image1129.png"/><Relationship Id="rId48" Type="http://schemas.openxmlformats.org/officeDocument/2006/relationships/image" Target="../media/image1150.png"/><Relationship Id="rId69" Type="http://schemas.openxmlformats.org/officeDocument/2006/relationships/image" Target="../media/image1171.png"/><Relationship Id="rId113" Type="http://schemas.openxmlformats.org/officeDocument/2006/relationships/image" Target="../media/image1215.png"/><Relationship Id="rId134" Type="http://schemas.openxmlformats.org/officeDocument/2006/relationships/image" Target="../media/image1236.png"/><Relationship Id="rId80" Type="http://schemas.openxmlformats.org/officeDocument/2006/relationships/image" Target="../media/image1182.png"/><Relationship Id="rId155" Type="http://schemas.openxmlformats.org/officeDocument/2006/relationships/image" Target="../media/image1257.png"/><Relationship Id="rId176" Type="http://schemas.openxmlformats.org/officeDocument/2006/relationships/image" Target="../media/image1278.png"/><Relationship Id="rId197" Type="http://schemas.openxmlformats.org/officeDocument/2006/relationships/image" Target="../media/image1299.png"/><Relationship Id="rId201" Type="http://schemas.openxmlformats.org/officeDocument/2006/relationships/image" Target="../media/image1303.png"/><Relationship Id="rId222" Type="http://schemas.openxmlformats.org/officeDocument/2006/relationships/image" Target="../media/image1324.png"/><Relationship Id="rId17" Type="http://schemas.openxmlformats.org/officeDocument/2006/relationships/image" Target="../media/image1119.png"/><Relationship Id="rId38" Type="http://schemas.openxmlformats.org/officeDocument/2006/relationships/image" Target="../media/image1140.png"/><Relationship Id="rId59" Type="http://schemas.openxmlformats.org/officeDocument/2006/relationships/image" Target="../media/image1161.png"/><Relationship Id="rId103" Type="http://schemas.openxmlformats.org/officeDocument/2006/relationships/image" Target="../media/image1205.png"/><Relationship Id="rId124" Type="http://schemas.openxmlformats.org/officeDocument/2006/relationships/image" Target="../media/image1226.png"/><Relationship Id="rId70" Type="http://schemas.openxmlformats.org/officeDocument/2006/relationships/image" Target="../media/image1172.png"/><Relationship Id="rId91" Type="http://schemas.openxmlformats.org/officeDocument/2006/relationships/image" Target="../media/image1193.png"/><Relationship Id="rId145" Type="http://schemas.openxmlformats.org/officeDocument/2006/relationships/image" Target="../media/image1247.png"/><Relationship Id="rId166" Type="http://schemas.openxmlformats.org/officeDocument/2006/relationships/image" Target="../media/image1268.png"/><Relationship Id="rId187" Type="http://schemas.openxmlformats.org/officeDocument/2006/relationships/image" Target="../media/image1289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1314.png"/><Relationship Id="rId233" Type="http://schemas.openxmlformats.org/officeDocument/2006/relationships/image" Target="../media/image1335.png"/><Relationship Id="rId28" Type="http://schemas.openxmlformats.org/officeDocument/2006/relationships/image" Target="../media/image1130.png"/><Relationship Id="rId49" Type="http://schemas.openxmlformats.org/officeDocument/2006/relationships/image" Target="../media/image1151.png"/><Relationship Id="rId114" Type="http://schemas.openxmlformats.org/officeDocument/2006/relationships/image" Target="../media/image1216.png"/><Relationship Id="rId60" Type="http://schemas.openxmlformats.org/officeDocument/2006/relationships/image" Target="../media/image1162.png"/><Relationship Id="rId81" Type="http://schemas.openxmlformats.org/officeDocument/2006/relationships/image" Target="../media/image1183.png"/><Relationship Id="rId135" Type="http://schemas.openxmlformats.org/officeDocument/2006/relationships/image" Target="../media/image1237.png"/><Relationship Id="rId156" Type="http://schemas.openxmlformats.org/officeDocument/2006/relationships/image" Target="../media/image1258.png"/><Relationship Id="rId177" Type="http://schemas.openxmlformats.org/officeDocument/2006/relationships/image" Target="../media/image1279.png"/><Relationship Id="rId198" Type="http://schemas.openxmlformats.org/officeDocument/2006/relationships/image" Target="../media/image1300.png"/><Relationship Id="rId202" Type="http://schemas.openxmlformats.org/officeDocument/2006/relationships/image" Target="../media/image1304.png"/><Relationship Id="rId223" Type="http://schemas.openxmlformats.org/officeDocument/2006/relationships/image" Target="../media/image1325.png"/><Relationship Id="rId18" Type="http://schemas.openxmlformats.org/officeDocument/2006/relationships/image" Target="../media/image1120.png"/><Relationship Id="rId39" Type="http://schemas.openxmlformats.org/officeDocument/2006/relationships/image" Target="../media/image1141.png"/><Relationship Id="rId50" Type="http://schemas.openxmlformats.org/officeDocument/2006/relationships/image" Target="../media/image1152.png"/><Relationship Id="rId104" Type="http://schemas.openxmlformats.org/officeDocument/2006/relationships/image" Target="../media/image1206.png"/><Relationship Id="rId125" Type="http://schemas.openxmlformats.org/officeDocument/2006/relationships/image" Target="../media/image1227.png"/><Relationship Id="rId146" Type="http://schemas.openxmlformats.org/officeDocument/2006/relationships/image" Target="../media/image1248.png"/><Relationship Id="rId167" Type="http://schemas.openxmlformats.org/officeDocument/2006/relationships/image" Target="../media/image1269.png"/><Relationship Id="rId188" Type="http://schemas.openxmlformats.org/officeDocument/2006/relationships/image" Target="../media/image1290.png"/><Relationship Id="rId71" Type="http://schemas.openxmlformats.org/officeDocument/2006/relationships/image" Target="../media/image1173.png"/><Relationship Id="rId92" Type="http://schemas.openxmlformats.org/officeDocument/2006/relationships/image" Target="../media/image1194.png"/><Relationship Id="rId213" Type="http://schemas.openxmlformats.org/officeDocument/2006/relationships/image" Target="../media/image1315.png"/><Relationship Id="rId234" Type="http://schemas.openxmlformats.org/officeDocument/2006/relationships/image" Target="../media/image1336.png"/><Relationship Id="rId2" Type="http://schemas.openxmlformats.org/officeDocument/2006/relationships/image" Target="../media/image1104.png"/><Relationship Id="rId29" Type="http://schemas.openxmlformats.org/officeDocument/2006/relationships/image" Target="../media/image1131.png"/><Relationship Id="rId40" Type="http://schemas.openxmlformats.org/officeDocument/2006/relationships/image" Target="../media/image1142.png"/><Relationship Id="rId115" Type="http://schemas.openxmlformats.org/officeDocument/2006/relationships/image" Target="../media/image1217.png"/><Relationship Id="rId136" Type="http://schemas.openxmlformats.org/officeDocument/2006/relationships/image" Target="../media/image1238.png"/><Relationship Id="rId157" Type="http://schemas.openxmlformats.org/officeDocument/2006/relationships/image" Target="../media/image1259.png"/><Relationship Id="rId178" Type="http://schemas.openxmlformats.org/officeDocument/2006/relationships/image" Target="../media/image1280.png"/><Relationship Id="rId61" Type="http://schemas.openxmlformats.org/officeDocument/2006/relationships/image" Target="../media/image1163.png"/><Relationship Id="rId82" Type="http://schemas.openxmlformats.org/officeDocument/2006/relationships/image" Target="../media/image1184.png"/><Relationship Id="rId199" Type="http://schemas.openxmlformats.org/officeDocument/2006/relationships/image" Target="../media/image1301.png"/><Relationship Id="rId203" Type="http://schemas.openxmlformats.org/officeDocument/2006/relationships/image" Target="../media/image1305.png"/><Relationship Id="rId19" Type="http://schemas.openxmlformats.org/officeDocument/2006/relationships/image" Target="../media/image1121.png"/><Relationship Id="rId224" Type="http://schemas.openxmlformats.org/officeDocument/2006/relationships/image" Target="../media/image1326.png"/><Relationship Id="rId30" Type="http://schemas.openxmlformats.org/officeDocument/2006/relationships/image" Target="../media/image1132.png"/><Relationship Id="rId105" Type="http://schemas.openxmlformats.org/officeDocument/2006/relationships/image" Target="../media/image1207.png"/><Relationship Id="rId126" Type="http://schemas.openxmlformats.org/officeDocument/2006/relationships/image" Target="../media/image1228.png"/><Relationship Id="rId147" Type="http://schemas.openxmlformats.org/officeDocument/2006/relationships/image" Target="../media/image1249.png"/><Relationship Id="rId168" Type="http://schemas.openxmlformats.org/officeDocument/2006/relationships/image" Target="../media/image1270.png"/><Relationship Id="rId51" Type="http://schemas.openxmlformats.org/officeDocument/2006/relationships/image" Target="../media/image1153.png"/><Relationship Id="rId72" Type="http://schemas.openxmlformats.org/officeDocument/2006/relationships/image" Target="../media/image1174.png"/><Relationship Id="rId93" Type="http://schemas.openxmlformats.org/officeDocument/2006/relationships/image" Target="../media/image1195.png"/><Relationship Id="rId189" Type="http://schemas.openxmlformats.org/officeDocument/2006/relationships/image" Target="../media/image1291.png"/><Relationship Id="rId3" Type="http://schemas.openxmlformats.org/officeDocument/2006/relationships/image" Target="../media/image1105.png"/><Relationship Id="rId214" Type="http://schemas.openxmlformats.org/officeDocument/2006/relationships/image" Target="../media/image1316.png"/><Relationship Id="rId235" Type="http://schemas.openxmlformats.org/officeDocument/2006/relationships/image" Target="../media/image1337.png"/><Relationship Id="rId116" Type="http://schemas.openxmlformats.org/officeDocument/2006/relationships/image" Target="../media/image1218.png"/><Relationship Id="rId137" Type="http://schemas.openxmlformats.org/officeDocument/2006/relationships/image" Target="../media/image1239.png"/><Relationship Id="rId158" Type="http://schemas.openxmlformats.org/officeDocument/2006/relationships/image" Target="../media/image1260.png"/><Relationship Id="rId20" Type="http://schemas.openxmlformats.org/officeDocument/2006/relationships/image" Target="../media/image1122.png"/><Relationship Id="rId41" Type="http://schemas.openxmlformats.org/officeDocument/2006/relationships/image" Target="../media/image1143.png"/><Relationship Id="rId62" Type="http://schemas.openxmlformats.org/officeDocument/2006/relationships/image" Target="../media/image1164.png"/><Relationship Id="rId83" Type="http://schemas.openxmlformats.org/officeDocument/2006/relationships/image" Target="../media/image1185.png"/><Relationship Id="rId179" Type="http://schemas.openxmlformats.org/officeDocument/2006/relationships/image" Target="../media/image128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3.jpg"/><Relationship Id="rId2" Type="http://schemas.openxmlformats.org/officeDocument/2006/relationships/image" Target="../media/image1342.jpg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0.png"/><Relationship Id="rId13" Type="http://schemas.openxmlformats.org/officeDocument/2006/relationships/image" Target="../media/image1355.png"/><Relationship Id="rId3" Type="http://schemas.openxmlformats.org/officeDocument/2006/relationships/image" Target="../media/image1345.png"/><Relationship Id="rId7" Type="http://schemas.openxmlformats.org/officeDocument/2006/relationships/image" Target="../media/image1349.png"/><Relationship Id="rId12" Type="http://schemas.openxmlformats.org/officeDocument/2006/relationships/image" Target="../media/image1354.png"/><Relationship Id="rId17" Type="http://schemas.openxmlformats.org/officeDocument/2006/relationships/image" Target="../media/image1359.jpg"/><Relationship Id="rId2" Type="http://schemas.openxmlformats.org/officeDocument/2006/relationships/image" Target="../media/image1344.png"/><Relationship Id="rId16" Type="http://schemas.openxmlformats.org/officeDocument/2006/relationships/image" Target="../media/image13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48.png"/><Relationship Id="rId11" Type="http://schemas.openxmlformats.org/officeDocument/2006/relationships/image" Target="../media/image1353.png"/><Relationship Id="rId5" Type="http://schemas.openxmlformats.org/officeDocument/2006/relationships/image" Target="../media/image1347.png"/><Relationship Id="rId15" Type="http://schemas.openxmlformats.org/officeDocument/2006/relationships/image" Target="../media/image1357.png"/><Relationship Id="rId10" Type="http://schemas.openxmlformats.org/officeDocument/2006/relationships/image" Target="../media/image1352.png"/><Relationship Id="rId4" Type="http://schemas.openxmlformats.org/officeDocument/2006/relationships/image" Target="../media/image1346.png"/><Relationship Id="rId9" Type="http://schemas.openxmlformats.org/officeDocument/2006/relationships/image" Target="../media/image1351.png"/><Relationship Id="rId14" Type="http://schemas.openxmlformats.org/officeDocument/2006/relationships/image" Target="../media/image1356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1.jpg"/><Relationship Id="rId2" Type="http://schemas.openxmlformats.org/officeDocument/2006/relationships/image" Target="../media/image1360.jpg"/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3.png"/><Relationship Id="rId2" Type="http://schemas.openxmlformats.org/officeDocument/2006/relationships/image" Target="../media/image136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365.png"/><Relationship Id="rId4" Type="http://schemas.openxmlformats.org/officeDocument/2006/relationships/image" Target="../media/image1364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.png"/><Relationship Id="rId18" Type="http://schemas.openxmlformats.org/officeDocument/2006/relationships/image" Target="../media/image91.jpg"/><Relationship Id="rId26" Type="http://schemas.openxmlformats.org/officeDocument/2006/relationships/image" Target="../media/image99.jpg"/><Relationship Id="rId39" Type="http://schemas.openxmlformats.org/officeDocument/2006/relationships/image" Target="../media/image112.png"/><Relationship Id="rId21" Type="http://schemas.openxmlformats.org/officeDocument/2006/relationships/image" Target="../media/image94.jpg"/><Relationship Id="rId34" Type="http://schemas.openxmlformats.org/officeDocument/2006/relationships/image" Target="../media/image107.png"/><Relationship Id="rId42" Type="http://schemas.openxmlformats.org/officeDocument/2006/relationships/image" Target="../media/image115.jpg"/><Relationship Id="rId47" Type="http://schemas.openxmlformats.org/officeDocument/2006/relationships/image" Target="../media/image120.jpg"/><Relationship Id="rId50" Type="http://schemas.openxmlformats.org/officeDocument/2006/relationships/image" Target="../media/image123.jpg"/><Relationship Id="rId7" Type="http://schemas.openxmlformats.org/officeDocument/2006/relationships/image" Target="../media/image80.jpg"/><Relationship Id="rId2" Type="http://schemas.openxmlformats.org/officeDocument/2006/relationships/image" Target="../media/image75.png"/><Relationship Id="rId16" Type="http://schemas.openxmlformats.org/officeDocument/2006/relationships/image" Target="../media/image89.jpg"/><Relationship Id="rId29" Type="http://schemas.openxmlformats.org/officeDocument/2006/relationships/image" Target="../media/image102.jpg"/><Relationship Id="rId11" Type="http://schemas.openxmlformats.org/officeDocument/2006/relationships/image" Target="../media/image84.png"/><Relationship Id="rId24" Type="http://schemas.openxmlformats.org/officeDocument/2006/relationships/image" Target="../media/image97.jpg"/><Relationship Id="rId32" Type="http://schemas.openxmlformats.org/officeDocument/2006/relationships/image" Target="../media/image105.png"/><Relationship Id="rId37" Type="http://schemas.openxmlformats.org/officeDocument/2006/relationships/image" Target="../media/image110.jpg"/><Relationship Id="rId40" Type="http://schemas.openxmlformats.org/officeDocument/2006/relationships/image" Target="../media/image113.png"/><Relationship Id="rId45" Type="http://schemas.openxmlformats.org/officeDocument/2006/relationships/image" Target="../media/image118.jpg"/><Relationship Id="rId5" Type="http://schemas.openxmlformats.org/officeDocument/2006/relationships/image" Target="../media/image78.png"/><Relationship Id="rId15" Type="http://schemas.openxmlformats.org/officeDocument/2006/relationships/image" Target="../media/image88.jpg"/><Relationship Id="rId23" Type="http://schemas.openxmlformats.org/officeDocument/2006/relationships/image" Target="../media/image96.jpg"/><Relationship Id="rId28" Type="http://schemas.openxmlformats.org/officeDocument/2006/relationships/image" Target="../media/image101.jpg"/><Relationship Id="rId36" Type="http://schemas.openxmlformats.org/officeDocument/2006/relationships/image" Target="../media/image109.png"/><Relationship Id="rId49" Type="http://schemas.openxmlformats.org/officeDocument/2006/relationships/image" Target="../media/image122.jpg"/><Relationship Id="rId10" Type="http://schemas.openxmlformats.org/officeDocument/2006/relationships/image" Target="../media/image83.jpg"/><Relationship Id="rId19" Type="http://schemas.openxmlformats.org/officeDocument/2006/relationships/image" Target="../media/image92.png"/><Relationship Id="rId31" Type="http://schemas.openxmlformats.org/officeDocument/2006/relationships/image" Target="../media/image104.jpg"/><Relationship Id="rId44" Type="http://schemas.openxmlformats.org/officeDocument/2006/relationships/image" Target="../media/image117.png"/><Relationship Id="rId4" Type="http://schemas.openxmlformats.org/officeDocument/2006/relationships/image" Target="../media/image77.jpg"/><Relationship Id="rId9" Type="http://schemas.openxmlformats.org/officeDocument/2006/relationships/image" Target="../media/image82.jpg"/><Relationship Id="rId14" Type="http://schemas.openxmlformats.org/officeDocument/2006/relationships/image" Target="../media/image87.png"/><Relationship Id="rId22" Type="http://schemas.openxmlformats.org/officeDocument/2006/relationships/image" Target="../media/image95.jpg"/><Relationship Id="rId27" Type="http://schemas.openxmlformats.org/officeDocument/2006/relationships/image" Target="../media/image100.png"/><Relationship Id="rId30" Type="http://schemas.openxmlformats.org/officeDocument/2006/relationships/image" Target="../media/image103.png"/><Relationship Id="rId35" Type="http://schemas.openxmlformats.org/officeDocument/2006/relationships/image" Target="../media/image108.png"/><Relationship Id="rId43" Type="http://schemas.openxmlformats.org/officeDocument/2006/relationships/image" Target="../media/image116.png"/><Relationship Id="rId48" Type="http://schemas.openxmlformats.org/officeDocument/2006/relationships/image" Target="../media/image121.jpg"/><Relationship Id="rId8" Type="http://schemas.openxmlformats.org/officeDocument/2006/relationships/image" Target="../media/image81.png"/><Relationship Id="rId3" Type="http://schemas.openxmlformats.org/officeDocument/2006/relationships/image" Target="../media/image76.png"/><Relationship Id="rId12" Type="http://schemas.openxmlformats.org/officeDocument/2006/relationships/image" Target="../media/image85.jpg"/><Relationship Id="rId17" Type="http://schemas.openxmlformats.org/officeDocument/2006/relationships/image" Target="../media/image90.jpg"/><Relationship Id="rId25" Type="http://schemas.openxmlformats.org/officeDocument/2006/relationships/image" Target="../media/image98.png"/><Relationship Id="rId33" Type="http://schemas.openxmlformats.org/officeDocument/2006/relationships/image" Target="../media/image106.png"/><Relationship Id="rId38" Type="http://schemas.openxmlformats.org/officeDocument/2006/relationships/image" Target="../media/image111.jpg"/><Relationship Id="rId46" Type="http://schemas.openxmlformats.org/officeDocument/2006/relationships/image" Target="../media/image119.png"/><Relationship Id="rId20" Type="http://schemas.openxmlformats.org/officeDocument/2006/relationships/image" Target="../media/image93.png"/><Relationship Id="rId41" Type="http://schemas.openxmlformats.org/officeDocument/2006/relationships/image" Target="../media/image11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9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2.jpg"/><Relationship Id="rId13" Type="http://schemas.openxmlformats.org/officeDocument/2006/relationships/image" Target="../media/image1377.png"/><Relationship Id="rId18" Type="http://schemas.openxmlformats.org/officeDocument/2006/relationships/image" Target="../media/image1382.jpg"/><Relationship Id="rId3" Type="http://schemas.openxmlformats.org/officeDocument/2006/relationships/image" Target="../media/image1367.png"/><Relationship Id="rId21" Type="http://schemas.openxmlformats.org/officeDocument/2006/relationships/image" Target="../media/image1385.jpg"/><Relationship Id="rId7" Type="http://schemas.openxmlformats.org/officeDocument/2006/relationships/image" Target="../media/image1371.png"/><Relationship Id="rId12" Type="http://schemas.openxmlformats.org/officeDocument/2006/relationships/image" Target="../media/image1376.jpg"/><Relationship Id="rId17" Type="http://schemas.openxmlformats.org/officeDocument/2006/relationships/image" Target="../media/image1381.jpg"/><Relationship Id="rId25" Type="http://schemas.openxmlformats.org/officeDocument/2006/relationships/image" Target="../media/image1389.jpg"/><Relationship Id="rId2" Type="http://schemas.openxmlformats.org/officeDocument/2006/relationships/image" Target="../media/image1366.png"/><Relationship Id="rId16" Type="http://schemas.openxmlformats.org/officeDocument/2006/relationships/image" Target="../media/image1380.jpg"/><Relationship Id="rId20" Type="http://schemas.openxmlformats.org/officeDocument/2006/relationships/image" Target="../media/image138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70.png"/><Relationship Id="rId11" Type="http://schemas.openxmlformats.org/officeDocument/2006/relationships/image" Target="../media/image1375.jpg"/><Relationship Id="rId24" Type="http://schemas.openxmlformats.org/officeDocument/2006/relationships/image" Target="../media/image1388.jpg"/><Relationship Id="rId5" Type="http://schemas.openxmlformats.org/officeDocument/2006/relationships/image" Target="../media/image1369.png"/><Relationship Id="rId15" Type="http://schemas.openxmlformats.org/officeDocument/2006/relationships/image" Target="../media/image1379.png"/><Relationship Id="rId23" Type="http://schemas.openxmlformats.org/officeDocument/2006/relationships/image" Target="../media/image1387.jpg"/><Relationship Id="rId10" Type="http://schemas.openxmlformats.org/officeDocument/2006/relationships/image" Target="../media/image1374.jpg"/><Relationship Id="rId19" Type="http://schemas.openxmlformats.org/officeDocument/2006/relationships/image" Target="../media/image1383.jpg"/><Relationship Id="rId4" Type="http://schemas.openxmlformats.org/officeDocument/2006/relationships/image" Target="../media/image1368.png"/><Relationship Id="rId9" Type="http://schemas.openxmlformats.org/officeDocument/2006/relationships/image" Target="../media/image1373.jpg"/><Relationship Id="rId14" Type="http://schemas.openxmlformats.org/officeDocument/2006/relationships/image" Target="../media/image1378.png"/><Relationship Id="rId22" Type="http://schemas.openxmlformats.org/officeDocument/2006/relationships/image" Target="../media/image1386.jp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1.jpg"/><Relationship Id="rId2" Type="http://schemas.openxmlformats.org/officeDocument/2006/relationships/image" Target="../media/image1390.jpg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8.png"/><Relationship Id="rId13" Type="http://schemas.openxmlformats.org/officeDocument/2006/relationships/image" Target="../media/image1403.jpg"/><Relationship Id="rId3" Type="http://schemas.openxmlformats.org/officeDocument/2006/relationships/image" Target="../media/image1393.png"/><Relationship Id="rId7" Type="http://schemas.openxmlformats.org/officeDocument/2006/relationships/image" Target="../media/image1397.png"/><Relationship Id="rId12" Type="http://schemas.openxmlformats.org/officeDocument/2006/relationships/image" Target="../media/image1402.jpg"/><Relationship Id="rId17" Type="http://schemas.openxmlformats.org/officeDocument/2006/relationships/image" Target="../media/image1407.jpg"/><Relationship Id="rId2" Type="http://schemas.openxmlformats.org/officeDocument/2006/relationships/image" Target="../media/image1392.png"/><Relationship Id="rId16" Type="http://schemas.openxmlformats.org/officeDocument/2006/relationships/image" Target="../media/image140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96.png"/><Relationship Id="rId11" Type="http://schemas.openxmlformats.org/officeDocument/2006/relationships/image" Target="../media/image1401.jpg"/><Relationship Id="rId5" Type="http://schemas.openxmlformats.org/officeDocument/2006/relationships/image" Target="../media/image1395.png"/><Relationship Id="rId15" Type="http://schemas.openxmlformats.org/officeDocument/2006/relationships/image" Target="../media/image1405.jpg"/><Relationship Id="rId10" Type="http://schemas.openxmlformats.org/officeDocument/2006/relationships/image" Target="../media/image1400.jpg"/><Relationship Id="rId4" Type="http://schemas.openxmlformats.org/officeDocument/2006/relationships/image" Target="../media/image1394.png"/><Relationship Id="rId9" Type="http://schemas.openxmlformats.org/officeDocument/2006/relationships/image" Target="../media/image1399.png"/><Relationship Id="rId14" Type="http://schemas.openxmlformats.org/officeDocument/2006/relationships/image" Target="../media/image1404.jpg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8.jpg"/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0.jpg"/><Relationship Id="rId2" Type="http://schemas.openxmlformats.org/officeDocument/2006/relationships/image" Target="../media/image1409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12.jpg"/><Relationship Id="rId4" Type="http://schemas.openxmlformats.org/officeDocument/2006/relationships/image" Target="../media/image1411.jp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4.jpg"/><Relationship Id="rId2" Type="http://schemas.openxmlformats.org/officeDocument/2006/relationships/image" Target="../media/image1413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16.jpg"/><Relationship Id="rId4" Type="http://schemas.openxmlformats.org/officeDocument/2006/relationships/image" Target="../media/image1415.jp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32.png"/><Relationship Id="rId21" Type="http://schemas.openxmlformats.org/officeDocument/2006/relationships/image" Target="../media/image1436.png"/><Relationship Id="rId42" Type="http://schemas.openxmlformats.org/officeDocument/2006/relationships/image" Target="../media/image1457.png"/><Relationship Id="rId63" Type="http://schemas.openxmlformats.org/officeDocument/2006/relationships/image" Target="../media/image1478.png"/><Relationship Id="rId84" Type="http://schemas.openxmlformats.org/officeDocument/2006/relationships/image" Target="../media/image1499.png"/><Relationship Id="rId138" Type="http://schemas.openxmlformats.org/officeDocument/2006/relationships/image" Target="../media/image1553.png"/><Relationship Id="rId107" Type="http://schemas.openxmlformats.org/officeDocument/2006/relationships/image" Target="../media/image1522.png"/><Relationship Id="rId11" Type="http://schemas.openxmlformats.org/officeDocument/2006/relationships/image" Target="../media/image1426.png"/><Relationship Id="rId32" Type="http://schemas.openxmlformats.org/officeDocument/2006/relationships/image" Target="../media/image1447.png"/><Relationship Id="rId53" Type="http://schemas.openxmlformats.org/officeDocument/2006/relationships/image" Target="../media/image1468.png"/><Relationship Id="rId74" Type="http://schemas.openxmlformats.org/officeDocument/2006/relationships/image" Target="../media/image1489.png"/><Relationship Id="rId128" Type="http://schemas.openxmlformats.org/officeDocument/2006/relationships/image" Target="../media/image1543.png"/><Relationship Id="rId149" Type="http://schemas.openxmlformats.org/officeDocument/2006/relationships/image" Target="../media/image1564.png"/><Relationship Id="rId5" Type="http://schemas.openxmlformats.org/officeDocument/2006/relationships/image" Target="../media/image1420.png"/><Relationship Id="rId95" Type="http://schemas.openxmlformats.org/officeDocument/2006/relationships/image" Target="../media/image1510.png"/><Relationship Id="rId22" Type="http://schemas.openxmlformats.org/officeDocument/2006/relationships/image" Target="../media/image1437.png"/><Relationship Id="rId27" Type="http://schemas.openxmlformats.org/officeDocument/2006/relationships/image" Target="../media/image1442.png"/><Relationship Id="rId43" Type="http://schemas.openxmlformats.org/officeDocument/2006/relationships/image" Target="../media/image1458.png"/><Relationship Id="rId48" Type="http://schemas.openxmlformats.org/officeDocument/2006/relationships/image" Target="../media/image1463.png"/><Relationship Id="rId64" Type="http://schemas.openxmlformats.org/officeDocument/2006/relationships/image" Target="../media/image1479.png"/><Relationship Id="rId69" Type="http://schemas.openxmlformats.org/officeDocument/2006/relationships/image" Target="../media/image1484.png"/><Relationship Id="rId113" Type="http://schemas.openxmlformats.org/officeDocument/2006/relationships/image" Target="../media/image1528.png"/><Relationship Id="rId118" Type="http://schemas.openxmlformats.org/officeDocument/2006/relationships/image" Target="../media/image1533.png"/><Relationship Id="rId134" Type="http://schemas.openxmlformats.org/officeDocument/2006/relationships/image" Target="../media/image1549.png"/><Relationship Id="rId139" Type="http://schemas.openxmlformats.org/officeDocument/2006/relationships/image" Target="../media/image1554.png"/><Relationship Id="rId80" Type="http://schemas.openxmlformats.org/officeDocument/2006/relationships/image" Target="../media/image1495.png"/><Relationship Id="rId85" Type="http://schemas.openxmlformats.org/officeDocument/2006/relationships/image" Target="../media/image1500.png"/><Relationship Id="rId150" Type="http://schemas.openxmlformats.org/officeDocument/2006/relationships/image" Target="../media/image1565.png"/><Relationship Id="rId12" Type="http://schemas.openxmlformats.org/officeDocument/2006/relationships/image" Target="../media/image1427.png"/><Relationship Id="rId17" Type="http://schemas.openxmlformats.org/officeDocument/2006/relationships/image" Target="../media/image1432.png"/><Relationship Id="rId33" Type="http://schemas.openxmlformats.org/officeDocument/2006/relationships/image" Target="../media/image1448.png"/><Relationship Id="rId38" Type="http://schemas.openxmlformats.org/officeDocument/2006/relationships/image" Target="../media/image1453.png"/><Relationship Id="rId59" Type="http://schemas.openxmlformats.org/officeDocument/2006/relationships/image" Target="../media/image1474.png"/><Relationship Id="rId103" Type="http://schemas.openxmlformats.org/officeDocument/2006/relationships/image" Target="../media/image1518.png"/><Relationship Id="rId108" Type="http://schemas.openxmlformats.org/officeDocument/2006/relationships/image" Target="../media/image1523.png"/><Relationship Id="rId124" Type="http://schemas.openxmlformats.org/officeDocument/2006/relationships/image" Target="../media/image1539.png"/><Relationship Id="rId129" Type="http://schemas.openxmlformats.org/officeDocument/2006/relationships/image" Target="../media/image1544.png"/><Relationship Id="rId54" Type="http://schemas.openxmlformats.org/officeDocument/2006/relationships/image" Target="../media/image1469.png"/><Relationship Id="rId70" Type="http://schemas.openxmlformats.org/officeDocument/2006/relationships/image" Target="../media/image1485.png"/><Relationship Id="rId75" Type="http://schemas.openxmlformats.org/officeDocument/2006/relationships/image" Target="../media/image1490.png"/><Relationship Id="rId91" Type="http://schemas.openxmlformats.org/officeDocument/2006/relationships/image" Target="../media/image1506.png"/><Relationship Id="rId96" Type="http://schemas.openxmlformats.org/officeDocument/2006/relationships/image" Target="../media/image1511.png"/><Relationship Id="rId140" Type="http://schemas.openxmlformats.org/officeDocument/2006/relationships/image" Target="../media/image1555.png"/><Relationship Id="rId145" Type="http://schemas.openxmlformats.org/officeDocument/2006/relationships/image" Target="../media/image15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21.png"/><Relationship Id="rId23" Type="http://schemas.openxmlformats.org/officeDocument/2006/relationships/image" Target="../media/image1438.png"/><Relationship Id="rId28" Type="http://schemas.openxmlformats.org/officeDocument/2006/relationships/image" Target="../media/image1443.png"/><Relationship Id="rId49" Type="http://schemas.openxmlformats.org/officeDocument/2006/relationships/image" Target="../media/image1464.png"/><Relationship Id="rId114" Type="http://schemas.openxmlformats.org/officeDocument/2006/relationships/image" Target="../media/image1529.png"/><Relationship Id="rId119" Type="http://schemas.openxmlformats.org/officeDocument/2006/relationships/image" Target="../media/image1534.png"/><Relationship Id="rId44" Type="http://schemas.openxmlformats.org/officeDocument/2006/relationships/image" Target="../media/image1459.png"/><Relationship Id="rId60" Type="http://schemas.openxmlformats.org/officeDocument/2006/relationships/image" Target="../media/image1475.png"/><Relationship Id="rId65" Type="http://schemas.openxmlformats.org/officeDocument/2006/relationships/image" Target="../media/image1480.png"/><Relationship Id="rId81" Type="http://schemas.openxmlformats.org/officeDocument/2006/relationships/image" Target="../media/image1496.png"/><Relationship Id="rId86" Type="http://schemas.openxmlformats.org/officeDocument/2006/relationships/image" Target="../media/image1501.png"/><Relationship Id="rId130" Type="http://schemas.openxmlformats.org/officeDocument/2006/relationships/image" Target="../media/image1545.png"/><Relationship Id="rId135" Type="http://schemas.openxmlformats.org/officeDocument/2006/relationships/image" Target="../media/image1550.png"/><Relationship Id="rId151" Type="http://schemas.openxmlformats.org/officeDocument/2006/relationships/image" Target="../media/image1566.png"/><Relationship Id="rId13" Type="http://schemas.openxmlformats.org/officeDocument/2006/relationships/image" Target="../media/image1428.png"/><Relationship Id="rId18" Type="http://schemas.openxmlformats.org/officeDocument/2006/relationships/image" Target="../media/image1433.png"/><Relationship Id="rId39" Type="http://schemas.openxmlformats.org/officeDocument/2006/relationships/image" Target="../media/image1454.png"/><Relationship Id="rId109" Type="http://schemas.openxmlformats.org/officeDocument/2006/relationships/image" Target="../media/image1524.png"/><Relationship Id="rId34" Type="http://schemas.openxmlformats.org/officeDocument/2006/relationships/image" Target="../media/image1449.png"/><Relationship Id="rId50" Type="http://schemas.openxmlformats.org/officeDocument/2006/relationships/image" Target="../media/image1465.png"/><Relationship Id="rId55" Type="http://schemas.openxmlformats.org/officeDocument/2006/relationships/image" Target="../media/image1470.png"/><Relationship Id="rId76" Type="http://schemas.openxmlformats.org/officeDocument/2006/relationships/image" Target="../media/image1491.png"/><Relationship Id="rId97" Type="http://schemas.openxmlformats.org/officeDocument/2006/relationships/image" Target="../media/image1512.png"/><Relationship Id="rId104" Type="http://schemas.openxmlformats.org/officeDocument/2006/relationships/image" Target="../media/image1519.png"/><Relationship Id="rId120" Type="http://schemas.openxmlformats.org/officeDocument/2006/relationships/image" Target="../media/image1535.png"/><Relationship Id="rId125" Type="http://schemas.openxmlformats.org/officeDocument/2006/relationships/image" Target="../media/image1540.png"/><Relationship Id="rId141" Type="http://schemas.openxmlformats.org/officeDocument/2006/relationships/image" Target="../media/image1556.png"/><Relationship Id="rId146" Type="http://schemas.openxmlformats.org/officeDocument/2006/relationships/image" Target="../media/image1561.png"/><Relationship Id="rId7" Type="http://schemas.openxmlformats.org/officeDocument/2006/relationships/image" Target="../media/image1422.png"/><Relationship Id="rId71" Type="http://schemas.openxmlformats.org/officeDocument/2006/relationships/image" Target="../media/image1486.png"/><Relationship Id="rId92" Type="http://schemas.openxmlformats.org/officeDocument/2006/relationships/image" Target="../media/image1507.png"/><Relationship Id="rId2" Type="http://schemas.openxmlformats.org/officeDocument/2006/relationships/image" Target="../media/image1417.png"/><Relationship Id="rId29" Type="http://schemas.openxmlformats.org/officeDocument/2006/relationships/image" Target="../media/image1444.png"/><Relationship Id="rId24" Type="http://schemas.openxmlformats.org/officeDocument/2006/relationships/image" Target="../media/image1439.png"/><Relationship Id="rId40" Type="http://schemas.openxmlformats.org/officeDocument/2006/relationships/image" Target="../media/image1455.png"/><Relationship Id="rId45" Type="http://schemas.openxmlformats.org/officeDocument/2006/relationships/image" Target="../media/image1460.png"/><Relationship Id="rId66" Type="http://schemas.openxmlformats.org/officeDocument/2006/relationships/image" Target="../media/image1481.png"/><Relationship Id="rId87" Type="http://schemas.openxmlformats.org/officeDocument/2006/relationships/image" Target="../media/image1502.png"/><Relationship Id="rId110" Type="http://schemas.openxmlformats.org/officeDocument/2006/relationships/image" Target="../media/image1525.png"/><Relationship Id="rId115" Type="http://schemas.openxmlformats.org/officeDocument/2006/relationships/image" Target="../media/image1530.png"/><Relationship Id="rId131" Type="http://schemas.openxmlformats.org/officeDocument/2006/relationships/image" Target="../media/image1546.png"/><Relationship Id="rId136" Type="http://schemas.openxmlformats.org/officeDocument/2006/relationships/image" Target="../media/image1551.png"/><Relationship Id="rId61" Type="http://schemas.openxmlformats.org/officeDocument/2006/relationships/image" Target="../media/image1476.png"/><Relationship Id="rId82" Type="http://schemas.openxmlformats.org/officeDocument/2006/relationships/image" Target="../media/image1497.png"/><Relationship Id="rId152" Type="http://schemas.openxmlformats.org/officeDocument/2006/relationships/image" Target="../media/image1567.png"/><Relationship Id="rId19" Type="http://schemas.openxmlformats.org/officeDocument/2006/relationships/image" Target="../media/image1434.png"/><Relationship Id="rId14" Type="http://schemas.openxmlformats.org/officeDocument/2006/relationships/image" Target="../media/image1429.png"/><Relationship Id="rId30" Type="http://schemas.openxmlformats.org/officeDocument/2006/relationships/image" Target="../media/image1445.png"/><Relationship Id="rId35" Type="http://schemas.openxmlformats.org/officeDocument/2006/relationships/image" Target="../media/image1450.png"/><Relationship Id="rId56" Type="http://schemas.openxmlformats.org/officeDocument/2006/relationships/image" Target="../media/image1471.png"/><Relationship Id="rId77" Type="http://schemas.openxmlformats.org/officeDocument/2006/relationships/image" Target="../media/image1492.png"/><Relationship Id="rId100" Type="http://schemas.openxmlformats.org/officeDocument/2006/relationships/image" Target="../media/image1515.png"/><Relationship Id="rId105" Type="http://schemas.openxmlformats.org/officeDocument/2006/relationships/image" Target="../media/image1520.png"/><Relationship Id="rId126" Type="http://schemas.openxmlformats.org/officeDocument/2006/relationships/image" Target="../media/image1541.png"/><Relationship Id="rId147" Type="http://schemas.openxmlformats.org/officeDocument/2006/relationships/image" Target="../media/image1562.png"/><Relationship Id="rId8" Type="http://schemas.openxmlformats.org/officeDocument/2006/relationships/image" Target="../media/image1423.png"/><Relationship Id="rId51" Type="http://schemas.openxmlformats.org/officeDocument/2006/relationships/image" Target="../media/image1466.png"/><Relationship Id="rId72" Type="http://schemas.openxmlformats.org/officeDocument/2006/relationships/image" Target="../media/image1487.png"/><Relationship Id="rId93" Type="http://schemas.openxmlformats.org/officeDocument/2006/relationships/image" Target="../media/image1508.png"/><Relationship Id="rId98" Type="http://schemas.openxmlformats.org/officeDocument/2006/relationships/image" Target="../media/image1513.png"/><Relationship Id="rId121" Type="http://schemas.openxmlformats.org/officeDocument/2006/relationships/image" Target="../media/image1536.png"/><Relationship Id="rId142" Type="http://schemas.openxmlformats.org/officeDocument/2006/relationships/image" Target="../media/image1557.png"/><Relationship Id="rId3" Type="http://schemas.openxmlformats.org/officeDocument/2006/relationships/image" Target="../media/image1418.png"/><Relationship Id="rId25" Type="http://schemas.openxmlformats.org/officeDocument/2006/relationships/image" Target="../media/image1440.png"/><Relationship Id="rId46" Type="http://schemas.openxmlformats.org/officeDocument/2006/relationships/image" Target="../media/image1461.png"/><Relationship Id="rId67" Type="http://schemas.openxmlformats.org/officeDocument/2006/relationships/image" Target="../media/image1482.png"/><Relationship Id="rId116" Type="http://schemas.openxmlformats.org/officeDocument/2006/relationships/image" Target="../media/image1531.png"/><Relationship Id="rId137" Type="http://schemas.openxmlformats.org/officeDocument/2006/relationships/image" Target="../media/image1552.png"/><Relationship Id="rId20" Type="http://schemas.openxmlformats.org/officeDocument/2006/relationships/image" Target="../media/image1435.png"/><Relationship Id="rId41" Type="http://schemas.openxmlformats.org/officeDocument/2006/relationships/image" Target="../media/image1456.png"/><Relationship Id="rId62" Type="http://schemas.openxmlformats.org/officeDocument/2006/relationships/image" Target="../media/image1477.png"/><Relationship Id="rId83" Type="http://schemas.openxmlformats.org/officeDocument/2006/relationships/image" Target="../media/image1498.png"/><Relationship Id="rId88" Type="http://schemas.openxmlformats.org/officeDocument/2006/relationships/image" Target="../media/image1503.png"/><Relationship Id="rId111" Type="http://schemas.openxmlformats.org/officeDocument/2006/relationships/image" Target="../media/image1526.png"/><Relationship Id="rId132" Type="http://schemas.openxmlformats.org/officeDocument/2006/relationships/image" Target="../media/image1547.png"/><Relationship Id="rId153" Type="http://schemas.openxmlformats.org/officeDocument/2006/relationships/image" Target="../media/image1568.png"/><Relationship Id="rId15" Type="http://schemas.openxmlformats.org/officeDocument/2006/relationships/image" Target="../media/image1430.png"/><Relationship Id="rId36" Type="http://schemas.openxmlformats.org/officeDocument/2006/relationships/image" Target="../media/image1451.png"/><Relationship Id="rId57" Type="http://schemas.openxmlformats.org/officeDocument/2006/relationships/image" Target="../media/image1472.png"/><Relationship Id="rId106" Type="http://schemas.openxmlformats.org/officeDocument/2006/relationships/image" Target="../media/image1521.png"/><Relationship Id="rId127" Type="http://schemas.openxmlformats.org/officeDocument/2006/relationships/image" Target="../media/image1542.png"/><Relationship Id="rId10" Type="http://schemas.openxmlformats.org/officeDocument/2006/relationships/image" Target="../media/image1425.png"/><Relationship Id="rId31" Type="http://schemas.openxmlformats.org/officeDocument/2006/relationships/image" Target="../media/image1446.png"/><Relationship Id="rId52" Type="http://schemas.openxmlformats.org/officeDocument/2006/relationships/image" Target="../media/image1467.png"/><Relationship Id="rId73" Type="http://schemas.openxmlformats.org/officeDocument/2006/relationships/image" Target="../media/image1488.png"/><Relationship Id="rId78" Type="http://schemas.openxmlformats.org/officeDocument/2006/relationships/image" Target="../media/image1493.png"/><Relationship Id="rId94" Type="http://schemas.openxmlformats.org/officeDocument/2006/relationships/image" Target="../media/image1509.png"/><Relationship Id="rId99" Type="http://schemas.openxmlformats.org/officeDocument/2006/relationships/image" Target="../media/image1514.png"/><Relationship Id="rId101" Type="http://schemas.openxmlformats.org/officeDocument/2006/relationships/image" Target="../media/image1516.png"/><Relationship Id="rId122" Type="http://schemas.openxmlformats.org/officeDocument/2006/relationships/image" Target="../media/image1537.png"/><Relationship Id="rId143" Type="http://schemas.openxmlformats.org/officeDocument/2006/relationships/image" Target="../media/image1558.png"/><Relationship Id="rId148" Type="http://schemas.openxmlformats.org/officeDocument/2006/relationships/image" Target="../media/image1563.png"/><Relationship Id="rId4" Type="http://schemas.openxmlformats.org/officeDocument/2006/relationships/image" Target="../media/image1419.png"/><Relationship Id="rId9" Type="http://schemas.openxmlformats.org/officeDocument/2006/relationships/image" Target="../media/image1424.png"/><Relationship Id="rId26" Type="http://schemas.openxmlformats.org/officeDocument/2006/relationships/image" Target="../media/image1441.png"/><Relationship Id="rId47" Type="http://schemas.openxmlformats.org/officeDocument/2006/relationships/image" Target="../media/image1462.png"/><Relationship Id="rId68" Type="http://schemas.openxmlformats.org/officeDocument/2006/relationships/image" Target="../media/image1483.png"/><Relationship Id="rId89" Type="http://schemas.openxmlformats.org/officeDocument/2006/relationships/image" Target="../media/image1504.png"/><Relationship Id="rId112" Type="http://schemas.openxmlformats.org/officeDocument/2006/relationships/image" Target="../media/image1527.png"/><Relationship Id="rId133" Type="http://schemas.openxmlformats.org/officeDocument/2006/relationships/image" Target="../media/image1548.png"/><Relationship Id="rId16" Type="http://schemas.openxmlformats.org/officeDocument/2006/relationships/image" Target="../media/image1431.png"/><Relationship Id="rId37" Type="http://schemas.openxmlformats.org/officeDocument/2006/relationships/image" Target="../media/image1452.png"/><Relationship Id="rId58" Type="http://schemas.openxmlformats.org/officeDocument/2006/relationships/image" Target="../media/image1473.png"/><Relationship Id="rId79" Type="http://schemas.openxmlformats.org/officeDocument/2006/relationships/image" Target="../media/image1494.png"/><Relationship Id="rId102" Type="http://schemas.openxmlformats.org/officeDocument/2006/relationships/image" Target="../media/image1517.png"/><Relationship Id="rId123" Type="http://schemas.openxmlformats.org/officeDocument/2006/relationships/image" Target="../media/image1538.png"/><Relationship Id="rId144" Type="http://schemas.openxmlformats.org/officeDocument/2006/relationships/image" Target="../media/image1559.png"/><Relationship Id="rId90" Type="http://schemas.openxmlformats.org/officeDocument/2006/relationships/image" Target="../media/image1505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0.png"/><Relationship Id="rId2" Type="http://schemas.openxmlformats.org/officeDocument/2006/relationships/image" Target="../media/image1569.png"/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7.png"/><Relationship Id="rId13" Type="http://schemas.openxmlformats.org/officeDocument/2006/relationships/image" Target="../media/image1582.png"/><Relationship Id="rId3" Type="http://schemas.openxmlformats.org/officeDocument/2006/relationships/image" Target="../media/image1572.jpg"/><Relationship Id="rId7" Type="http://schemas.openxmlformats.org/officeDocument/2006/relationships/image" Target="../media/image1576.png"/><Relationship Id="rId12" Type="http://schemas.openxmlformats.org/officeDocument/2006/relationships/image" Target="../media/image1581.png"/><Relationship Id="rId2" Type="http://schemas.openxmlformats.org/officeDocument/2006/relationships/image" Target="../media/image1571.jpg"/><Relationship Id="rId16" Type="http://schemas.openxmlformats.org/officeDocument/2006/relationships/image" Target="../media/image83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75.png"/><Relationship Id="rId11" Type="http://schemas.openxmlformats.org/officeDocument/2006/relationships/image" Target="../media/image1580.png"/><Relationship Id="rId5" Type="http://schemas.openxmlformats.org/officeDocument/2006/relationships/image" Target="../media/image1574.jpg"/><Relationship Id="rId15" Type="http://schemas.openxmlformats.org/officeDocument/2006/relationships/image" Target="../media/image1584.png"/><Relationship Id="rId10" Type="http://schemas.openxmlformats.org/officeDocument/2006/relationships/image" Target="../media/image1579.png"/><Relationship Id="rId4" Type="http://schemas.openxmlformats.org/officeDocument/2006/relationships/image" Target="../media/image1573.jpg"/><Relationship Id="rId9" Type="http://schemas.openxmlformats.org/officeDocument/2006/relationships/image" Target="../media/image1578.png"/><Relationship Id="rId14" Type="http://schemas.openxmlformats.org/officeDocument/2006/relationships/image" Target="../media/image158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560309" cy="9719310"/>
            <a:chOff x="0" y="0"/>
            <a:chExt cx="7560309" cy="97193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560005" cy="9719128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47375" y="4595126"/>
              <a:ext cx="2695067" cy="308851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7420" y="9140380"/>
              <a:ext cx="1655622" cy="17350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518282" y="2325328"/>
          <a:ext cx="13364844" cy="301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69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52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4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158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888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471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973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803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94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MANHATTAN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PEARL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66395">
                        <a:lnSpc>
                          <a:spcPts val="69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ASH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734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19734">
                        <a:lnSpc>
                          <a:spcPts val="70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ASH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4335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PEARL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ts val="74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9895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92530" marR="456565" indent="127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KYUSHU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BIANCO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4184" marR="497205" indent="1270">
                        <a:lnSpc>
                          <a:spcPts val="78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OITA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4825" marR="509905" indent="-34290" algn="ctr">
                        <a:lnSpc>
                          <a:spcPts val="78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OITA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7525" marR="473075" indent="1270">
                        <a:lnSpc>
                          <a:spcPts val="78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BIANCO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0695" marR="13970" indent="127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HAISHI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215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44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06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79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832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113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779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99996" y="1187996"/>
            <a:ext cx="1079995" cy="1080562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60064" y="1187996"/>
            <a:ext cx="1080008" cy="1079995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16" y="1187996"/>
            <a:ext cx="1079995" cy="1079995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79935" y="1188707"/>
            <a:ext cx="1079995" cy="1079995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319955" y="1188694"/>
            <a:ext cx="1079995" cy="1080007"/>
          </a:xfrm>
          <a:prstGeom prst="rect">
            <a:avLst/>
          </a:prstGeom>
        </p:spPr>
      </p:pic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18279" y="3882729"/>
          <a:ext cx="13341350" cy="3003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3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2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09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472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447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033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3570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458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310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004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0040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830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68300">
                        <a:lnSpc>
                          <a:spcPts val="69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NOCE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CENERE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5440">
                        <a:lnSpc>
                          <a:spcPts val="74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4544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SMOKE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ts val="74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4335"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IRON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2535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3063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ARGENTO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0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323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4665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CIELO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OITA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48895" algn="ctr">
                        <a:lnSpc>
                          <a:spcPts val="69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SKY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975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HASHI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37845">
                        <a:lnSpc>
                          <a:spcPts val="69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SKY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L="2159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813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06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4800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780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7314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858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0016" y="2745943"/>
            <a:ext cx="1079995" cy="1080008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800059" y="2745956"/>
            <a:ext cx="1079995" cy="1079995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60064" y="2745943"/>
            <a:ext cx="1080000" cy="1080008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787296" y="8526626"/>
            <a:ext cx="43307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PIGMENTA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OLIVE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spc="-25" dirty="0">
                <a:latin typeface="Times New Roman"/>
                <a:cs typeface="Times New Roman"/>
              </a:rPr>
              <a:t>25</a:t>
            </a:r>
            <a:endParaRPr sz="65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799996" y="7407973"/>
            <a:ext cx="1079995" cy="1079995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3047339" y="8526629"/>
            <a:ext cx="448309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URBANICA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EMERALD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b="1" spc="-25" dirty="0">
                <a:latin typeface="Times New Roman"/>
                <a:cs typeface="Times New Roman"/>
              </a:rPr>
              <a:t>63</a:t>
            </a:r>
            <a:endParaRPr sz="65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059976" y="7407973"/>
            <a:ext cx="1079995" cy="1079995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27267" y="8526626"/>
            <a:ext cx="52578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KOBE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VERDE</a:t>
            </a:r>
            <a:r>
              <a:rPr sz="650" spc="8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AVER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b="1" spc="-25" dirty="0">
                <a:latin typeface="Times New Roman"/>
                <a:cs typeface="Times New Roman"/>
              </a:rPr>
              <a:t>185</a:t>
            </a:r>
            <a:endParaRPr sz="65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0004" y="7407961"/>
            <a:ext cx="1080008" cy="1080002"/>
          </a:xfrm>
          <a:prstGeom prst="rect">
            <a:avLst/>
          </a:prstGeom>
        </p:spPr>
      </p:pic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18266" y="6988196"/>
          <a:ext cx="13347700" cy="301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8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77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7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6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646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7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426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268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506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945">
                <a:tc>
                  <a:txBody>
                    <a:bodyPr/>
                    <a:lstStyle/>
                    <a:p>
                      <a:pPr marL="22860">
                        <a:lnSpc>
                          <a:spcPts val="74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1590">
                        <a:lnSpc>
                          <a:spcPts val="69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338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7338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7355">
                        <a:lnSpc>
                          <a:spcPts val="74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6084">
                        <a:lnSpc>
                          <a:spcPts val="69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8455">
                        <a:lnSpc>
                          <a:spcPts val="7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1310">
                        <a:lnSpc>
                          <a:spcPts val="69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SKY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5710" marR="493395" indent="127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HASHI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PLUM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1015" marR="513715" indent="-30480" algn="ctr">
                        <a:lnSpc>
                          <a:spcPts val="78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OITA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PLUM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1334" marR="546100" indent="1270" algn="ctr">
                        <a:lnSpc>
                          <a:spcPts val="78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BLU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53720" marR="457834" indent="127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KYUSHU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NERO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5455" marR="13970" indent="127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HASHI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215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338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571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0965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4139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545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580075" y="5851588"/>
            <a:ext cx="1079995" cy="1079982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059976" y="5850864"/>
            <a:ext cx="1080020" cy="1080008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320019" y="5850864"/>
            <a:ext cx="1079995" cy="108000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320082" y="2745943"/>
            <a:ext cx="1080008" cy="108000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580075" y="2745956"/>
            <a:ext cx="1079995" cy="1079995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060064" y="4303598"/>
            <a:ext cx="1080008" cy="1080020"/>
          </a:xfrm>
          <a:prstGeom prst="rect">
            <a:avLst/>
          </a:prstGeom>
        </p:spPr>
      </p:pic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18325" y="5437184"/>
          <a:ext cx="13331190" cy="30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42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53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9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726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685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661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877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065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18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945">
                <a:tc>
                  <a:txBody>
                    <a:bodyPr/>
                    <a:lstStyle/>
                    <a:p>
                      <a:pPr marL="22860" marR="35941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LEAD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8300" marR="314960">
                        <a:lnSpc>
                          <a:spcPts val="7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3850" marR="35941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ANTHRACITE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8300" marR="390525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ENTROPIA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ANTRACITE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9415" marR="1203325">
                        <a:lnSpc>
                          <a:spcPts val="7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221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HASHI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10945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OLIVE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8475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7205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MENTA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2759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KYUSHU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1490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VERDE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ctr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OITA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46355" algn="ctr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OLIVE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FES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18159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VERDE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314">
                <a:tc>
                  <a:txBody>
                    <a:bodyPr/>
                    <a:lstStyle/>
                    <a:p>
                      <a:pPr marL="2159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258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094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2080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65100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7795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8159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6" name="object 2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320082" y="4303610"/>
            <a:ext cx="1080008" cy="107999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40067" y="4303598"/>
            <a:ext cx="1079995" cy="1080020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800072" y="4303598"/>
            <a:ext cx="1079995" cy="1080008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99996" y="5850864"/>
            <a:ext cx="1079995" cy="1079995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5580075" y="4303610"/>
            <a:ext cx="1080007" cy="1079995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40016" y="5851575"/>
            <a:ext cx="1079995" cy="1079995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8452573" y="881735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33" name="object 3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3499972" y="4299864"/>
            <a:ext cx="1079995" cy="1079995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9719995" y="4299864"/>
            <a:ext cx="1080007" cy="1079995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2239993" y="4299864"/>
            <a:ext cx="1079995" cy="1079995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722637" y="5853480"/>
            <a:ext cx="1079995" cy="107999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9722637" y="2745524"/>
            <a:ext cx="1079995" cy="1080007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8465273" y="2745524"/>
            <a:ext cx="1079995" cy="1080007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2239993" y="1190637"/>
            <a:ext cx="1080007" cy="1080020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0985271" y="5853480"/>
            <a:ext cx="1080007" cy="1079995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0977359" y="2745524"/>
            <a:ext cx="1079995" cy="1080007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8459990" y="5853468"/>
            <a:ext cx="1080008" cy="1080008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2237364" y="2745524"/>
            <a:ext cx="1079995" cy="1080008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0980001" y="4299864"/>
            <a:ext cx="1079995" cy="1079995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8465273" y="7435697"/>
            <a:ext cx="1079995" cy="1080008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8452536" y="8554365"/>
            <a:ext cx="23939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FES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NERO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b="1" spc="-25" dirty="0">
                <a:latin typeface="Times New Roman"/>
                <a:cs typeface="Times New Roman"/>
              </a:rPr>
              <a:t>245</a:t>
            </a:r>
            <a:endParaRPr sz="650">
              <a:latin typeface="Times New Roman"/>
              <a:cs typeface="Times New Roman"/>
            </a:endParaRPr>
          </a:p>
        </p:txBody>
      </p:sp>
      <p:pic>
        <p:nvPicPr>
          <p:cNvPr id="47" name="object 47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3508228" y="5853480"/>
            <a:ext cx="1079995" cy="10799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8459990" y="1190650"/>
            <a:ext cx="1080007" cy="10799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9720008" y="1190650"/>
            <a:ext cx="1079995" cy="10799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0980001" y="1190650"/>
            <a:ext cx="1079995" cy="10799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12245276" y="5853480"/>
            <a:ext cx="1079995" cy="10799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3500061" y="2745524"/>
            <a:ext cx="1082066" cy="1080643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8465273" y="4299864"/>
            <a:ext cx="1079995" cy="10799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3499985" y="1187996"/>
            <a:ext cx="1079995" cy="108000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527301" y="528802"/>
            <a:ext cx="121031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Colors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palette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323062" y="548220"/>
            <a:ext cx="1270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SUMMARY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BOARDS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4567281" y="9247961"/>
            <a:ext cx="1327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17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9176" y="9249281"/>
            <a:ext cx="1346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16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947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7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056609" y="9245696"/>
            <a:ext cx="410400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667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218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780002" y="1721650"/>
            <a:ext cx="1360805" cy="4598670"/>
            <a:chOff x="3780002" y="1721650"/>
            <a:chExt cx="1360805" cy="459867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80002" y="2270239"/>
              <a:ext cx="671398" cy="404948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69409" y="1721650"/>
              <a:ext cx="671388" cy="4049483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38200" y="1721916"/>
            <a:ext cx="1360805" cy="4598035"/>
            <a:chOff x="538200" y="1721916"/>
            <a:chExt cx="1360805" cy="4598035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8200" y="2270505"/>
              <a:ext cx="671398" cy="404921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27607" y="1721916"/>
              <a:ext cx="671398" cy="4049217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527301" y="528802"/>
            <a:ext cx="14046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Signature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Wood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13883" y="127044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961686" y="1221333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54409" y="1228534"/>
            <a:ext cx="4032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ct val="10000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80100" y="122133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739295" y="122133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122530" y="127044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070498" y="122133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677094" y="6423368"/>
            <a:ext cx="82931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38100">
              <a:lnSpc>
                <a:spcPct val="100000"/>
              </a:lnSpc>
              <a:spcBef>
                <a:spcPts val="880"/>
              </a:spcBef>
            </a:pPr>
            <a:r>
              <a:rPr sz="975" baseline="17094" dirty="0">
                <a:latin typeface="Roboto"/>
                <a:cs typeface="Roboto"/>
              </a:rPr>
              <a:t>*</a:t>
            </a:r>
            <a:r>
              <a:rPr sz="975" spc="97" baseline="17094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dirty="0">
                <a:latin typeface="Roboto"/>
                <a:cs typeface="Roboto"/>
              </a:rPr>
              <a:t> 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5499" y="6423368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CREAM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67302" y="6918845"/>
            <a:ext cx="1533525" cy="816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02DSW25120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02DSW3020A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02DSW1220A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0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02DSW1220OA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440629" y="6911492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566498" y="696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66498" y="706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66498" y="717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97200" y="6924509"/>
            <a:ext cx="1687195" cy="810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93980" algn="r">
              <a:lnSpc>
                <a:spcPts val="825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*</a:t>
            </a:r>
            <a:r>
              <a:rPr sz="650" spc="55" dirty="0">
                <a:latin typeface="Roboto"/>
                <a:cs typeface="Roboto"/>
              </a:rPr>
              <a:t> </a:t>
            </a:r>
            <a:r>
              <a:rPr sz="975" baseline="8547" dirty="0">
                <a:latin typeface="Roboto"/>
                <a:cs typeface="Roboto"/>
              </a:rPr>
              <a:t>25x150</a:t>
            </a:r>
            <a:r>
              <a:rPr sz="975" spc="735" baseline="8547" dirty="0">
                <a:latin typeface="Roboto"/>
                <a:cs typeface="Roboto"/>
              </a:rPr>
              <a:t> </a:t>
            </a:r>
            <a:r>
              <a:rPr sz="975" baseline="8547" dirty="0">
                <a:latin typeface="Roboto"/>
                <a:cs typeface="Roboto"/>
              </a:rPr>
              <a:t>10”x60”</a:t>
            </a:r>
            <a:r>
              <a:rPr sz="975" spc="517" baseline="8547" dirty="0">
                <a:latin typeface="Roboto"/>
                <a:cs typeface="Roboto"/>
              </a:rPr>
              <a:t> </a:t>
            </a:r>
            <a:r>
              <a:rPr sz="1050" baseline="3968" dirty="0">
                <a:latin typeface="Roboto"/>
                <a:cs typeface="Roboto"/>
              </a:rPr>
              <a:t>Rett</a:t>
            </a:r>
            <a:r>
              <a:rPr sz="1050" spc="457" baseline="3968" dirty="0">
                <a:latin typeface="Roboto"/>
                <a:cs typeface="Roboto"/>
              </a:rPr>
              <a:t> </a:t>
            </a:r>
            <a:r>
              <a:rPr sz="975" b="1" spc="-15" baseline="8547" dirty="0">
                <a:latin typeface="Roboto"/>
                <a:cs typeface="Roboto"/>
              </a:rPr>
              <a:t>02DSW25180</a:t>
            </a:r>
            <a:endParaRPr sz="975" baseline="8547">
              <a:latin typeface="Roboto"/>
              <a:cs typeface="Roboto"/>
            </a:endParaRPr>
          </a:p>
          <a:p>
            <a:pPr marR="85725" algn="r">
              <a:lnSpc>
                <a:spcPts val="825"/>
              </a:lnSpc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02DSW3080A</a:t>
            </a:r>
            <a:endParaRPr sz="975" baseline="4273">
              <a:latin typeface="Roboto"/>
              <a:cs typeface="Roboto"/>
            </a:endParaRPr>
          </a:p>
          <a:p>
            <a:pPr marR="85725" algn="r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02DSW1280A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0"/>
              </a:spcBef>
            </a:pPr>
            <a:endParaRPr sz="650">
              <a:latin typeface="Roboto"/>
              <a:cs typeface="Roboto"/>
            </a:endParaRPr>
          </a:p>
          <a:p>
            <a:pPr marL="14097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R="30480" algn="r">
              <a:lnSpc>
                <a:spcPct val="100000"/>
              </a:lnSpc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02DSW1280OA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98827" y="6911492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324696" y="696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24696" y="706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24696" y="717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440629" y="7604429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566498" y="7645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198827" y="7604429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324696" y="7645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27257" y="1182065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8466302" y="1721142"/>
            <a:ext cx="1348740" cy="4598670"/>
            <a:chOff x="8466302" y="1721142"/>
            <a:chExt cx="1348740" cy="4598670"/>
          </a:xfrm>
        </p:grpSpPr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143098" y="1721142"/>
              <a:ext cx="671398" cy="404947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302" y="2269731"/>
              <a:ext cx="658787" cy="4049471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11695506" y="1721650"/>
            <a:ext cx="1360805" cy="4598670"/>
            <a:chOff x="11695506" y="1721650"/>
            <a:chExt cx="1360805" cy="4598670"/>
          </a:xfrm>
        </p:grpSpPr>
        <p:pic>
          <p:nvPicPr>
            <p:cNvPr id="39" name="object 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84900" y="1721650"/>
              <a:ext cx="671398" cy="404948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695506" y="2270506"/>
              <a:ext cx="671385" cy="404921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84900" y="1721916"/>
              <a:ext cx="671395" cy="4049217"/>
            </a:xfrm>
            <a:prstGeom prst="rect">
              <a:avLst/>
            </a:prstGeom>
          </p:spPr>
        </p:pic>
      </p:grpSp>
      <p:sp>
        <p:nvSpPr>
          <p:cNvPr id="42" name="object 42"/>
          <p:cNvSpPr txBox="1"/>
          <p:nvPr/>
        </p:nvSpPr>
        <p:spPr>
          <a:xfrm>
            <a:off x="11682793" y="6423368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TAUPE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441004" y="6423368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BROWN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682806" y="6918845"/>
            <a:ext cx="147828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02DSW3020A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02DSW1220A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3356132" y="69114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3481938" y="696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481938" y="706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0114330" y="69114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441004" y="6918845"/>
            <a:ext cx="1791970" cy="708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02DSW3060A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02DSW1260A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0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02DSW1260OA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19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240200" y="696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240200" y="706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682806" y="7278852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682806" y="7496429"/>
            <a:ext cx="6248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395593" y="7494841"/>
            <a:ext cx="1078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72819" algn="l"/>
              </a:tabLst>
            </a:pP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02DSW1220OA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19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3481938" y="753769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240200" y="753769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3642847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27301" y="8613621"/>
            <a:ext cx="5981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*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Spessore</a:t>
            </a:r>
            <a:r>
              <a:rPr sz="550" dirty="0">
                <a:latin typeface="Roboto"/>
                <a:cs typeface="Roboto"/>
              </a:rPr>
              <a:t> 10 </a:t>
            </a:r>
            <a:r>
              <a:rPr sz="550" spc="-25" dirty="0">
                <a:latin typeface="Roboto"/>
                <a:cs typeface="Roboto"/>
              </a:rPr>
              <a:t>mm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Thickness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mm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734737" y="1195552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703724" y="121926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491" y="9203328"/>
            <a:ext cx="24955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8" y="2029060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CREAM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02DSW0780CH</a:t>
            </a:r>
            <a:r>
              <a:rPr sz="650" b="1" spc="4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10436" y="23141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096173" y="2029060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02DSW0720CH</a:t>
            </a:r>
            <a:r>
              <a:rPr sz="650" b="1" spc="4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879305" y="23141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663492" y="2029060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BROWN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02DSW0760CH</a:t>
            </a:r>
            <a:r>
              <a:rPr sz="650" b="1" spc="4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446638" y="23141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30825" y="2029060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02DSW0740CH</a:t>
            </a:r>
            <a:r>
              <a:rPr sz="650" b="1" spc="4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013970" y="23141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540000" y="6116192"/>
            <a:ext cx="6123305" cy="3810"/>
            <a:chOff x="540000" y="6116192"/>
            <a:chExt cx="6123305" cy="3810"/>
          </a:xfrm>
        </p:grpSpPr>
        <p:sp>
          <p:nvSpPr>
            <p:cNvPr id="13" name="object 13"/>
            <p:cNvSpPr/>
            <p:nvPr/>
          </p:nvSpPr>
          <p:spPr>
            <a:xfrm>
              <a:off x="540000" y="611809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601402" y="611809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540000" y="6838086"/>
          <a:ext cx="6199505" cy="287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4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08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66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CREAM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02DSWB80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90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3670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BROWN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02DSWB60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02DSWB20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90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3670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TAUPE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02DSWB40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527300" y="5935992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1896" y="6371996"/>
            <a:ext cx="752475" cy="176530"/>
          </a:xfrm>
          <a:custGeom>
            <a:avLst/>
            <a:gdLst/>
            <a:ahLst/>
            <a:cxnLst/>
            <a:rect l="l" t="t" r="r" b="b"/>
            <a:pathLst>
              <a:path w="752475" h="176529">
                <a:moveTo>
                  <a:pt x="752195" y="166535"/>
                </a:moveTo>
                <a:lnTo>
                  <a:pt x="721842" y="176085"/>
                </a:lnTo>
                <a:lnTo>
                  <a:pt x="721715" y="176161"/>
                </a:lnTo>
              </a:path>
              <a:path w="752475" h="176529">
                <a:moveTo>
                  <a:pt x="752195" y="166535"/>
                </a:moveTo>
                <a:lnTo>
                  <a:pt x="752195" y="36067"/>
                </a:lnTo>
              </a:path>
              <a:path w="752475" h="176529">
                <a:moveTo>
                  <a:pt x="21043" y="0"/>
                </a:moveTo>
                <a:lnTo>
                  <a:pt x="0" y="29565"/>
                </a:lnTo>
                <a:lnTo>
                  <a:pt x="57" y="52492"/>
                </a:lnTo>
                <a:lnTo>
                  <a:pt x="190" y="75779"/>
                </a:lnTo>
                <a:lnTo>
                  <a:pt x="342" y="96540"/>
                </a:lnTo>
                <a:lnTo>
                  <a:pt x="457" y="111886"/>
                </a:lnTo>
                <a:lnTo>
                  <a:pt x="469" y="115214"/>
                </a:lnTo>
                <a:lnTo>
                  <a:pt x="721779" y="176187"/>
                </a:lnTo>
                <a:lnTo>
                  <a:pt x="721779" y="90385"/>
                </a:lnTo>
                <a:lnTo>
                  <a:pt x="723644" y="71229"/>
                </a:lnTo>
                <a:lnTo>
                  <a:pt x="728541" y="56994"/>
                </a:lnTo>
                <a:lnTo>
                  <a:pt x="735420" y="46984"/>
                </a:lnTo>
                <a:lnTo>
                  <a:pt x="743229" y="40500"/>
                </a:lnTo>
                <a:lnTo>
                  <a:pt x="752195" y="36080"/>
                </a:lnTo>
                <a:lnTo>
                  <a:pt x="21043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27300" y="6578041"/>
            <a:ext cx="65532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6x120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2”x48”</a:t>
            </a:r>
            <a:r>
              <a:rPr sz="650" spc="47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86818" y="67209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540000" y="7880184"/>
            <a:ext cx="6123305" cy="3810"/>
            <a:chOff x="540000" y="7880184"/>
            <a:chExt cx="6123305" cy="3810"/>
          </a:xfrm>
        </p:grpSpPr>
        <p:sp>
          <p:nvSpPr>
            <p:cNvPr id="21" name="object 21"/>
            <p:cNvSpPr/>
            <p:nvPr/>
          </p:nvSpPr>
          <p:spPr>
            <a:xfrm>
              <a:off x="540000" y="7882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630792" y="7882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080791" y="7882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638791" y="7882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60799" y="7882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82794" y="7882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240794" y="7882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798794" y="7882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248793" y="7882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302794" y="7882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540000" y="8096186"/>
            <a:ext cx="6123305" cy="3810"/>
            <a:chOff x="540000" y="8096186"/>
            <a:chExt cx="6123305" cy="3810"/>
          </a:xfrm>
        </p:grpSpPr>
        <p:sp>
          <p:nvSpPr>
            <p:cNvPr id="32" name="object 32"/>
            <p:cNvSpPr/>
            <p:nvPr/>
          </p:nvSpPr>
          <p:spPr>
            <a:xfrm>
              <a:off x="540000" y="8098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630792" y="809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80791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638791" y="809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60799" y="809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682794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40794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798794" y="809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48793" y="809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02794" y="8098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538095" y="8240179"/>
            <a:ext cx="6127115" cy="3810"/>
            <a:chOff x="538095" y="8240179"/>
            <a:chExt cx="6127115" cy="3810"/>
          </a:xfrm>
        </p:grpSpPr>
        <p:sp>
          <p:nvSpPr>
            <p:cNvPr id="43" name="object 43"/>
            <p:cNvSpPr/>
            <p:nvPr/>
          </p:nvSpPr>
          <p:spPr>
            <a:xfrm>
              <a:off x="540000" y="824208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630792" y="824208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080791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638791" y="824208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160799" y="824208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682794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40794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798794" y="824208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48793" y="824208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02794" y="824208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38095" y="8384184"/>
            <a:ext cx="6127115" cy="3810"/>
            <a:chOff x="538095" y="8384184"/>
            <a:chExt cx="6127115" cy="3810"/>
          </a:xfrm>
        </p:grpSpPr>
        <p:sp>
          <p:nvSpPr>
            <p:cNvPr id="54" name="object 54"/>
            <p:cNvSpPr/>
            <p:nvPr/>
          </p:nvSpPr>
          <p:spPr>
            <a:xfrm>
              <a:off x="540000" y="8386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630792" y="8386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080791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38791" y="8386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160799" y="8386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682794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240794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98794" y="8386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248793" y="8386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302794" y="8386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38095" y="8528185"/>
            <a:ext cx="6127115" cy="3810"/>
            <a:chOff x="538095" y="8528185"/>
            <a:chExt cx="6127115" cy="3810"/>
          </a:xfrm>
        </p:grpSpPr>
        <p:sp>
          <p:nvSpPr>
            <p:cNvPr id="65" name="object 65"/>
            <p:cNvSpPr/>
            <p:nvPr/>
          </p:nvSpPr>
          <p:spPr>
            <a:xfrm>
              <a:off x="540000" y="853009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630792" y="85300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080791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638791" y="85300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160799" y="85300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682794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40794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798794" y="85300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248793" y="853009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02794" y="853009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538095" y="8672186"/>
            <a:ext cx="6127115" cy="147955"/>
            <a:chOff x="538095" y="8672186"/>
            <a:chExt cx="6127115" cy="147955"/>
          </a:xfrm>
        </p:grpSpPr>
        <p:sp>
          <p:nvSpPr>
            <p:cNvPr id="76" name="object 76"/>
            <p:cNvSpPr/>
            <p:nvPr/>
          </p:nvSpPr>
          <p:spPr>
            <a:xfrm>
              <a:off x="540000" y="8674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630792" y="8674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080791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638791" y="8674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60799" y="8674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682794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40794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798794" y="8674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248793" y="8674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302794" y="8674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40000" y="8818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5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630792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080791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638791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160799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682794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240794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798794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248793" y="881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6302794" y="8818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527300" y="7699997"/>
            <a:ext cx="4521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27300" y="7884045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068112" y="7884045"/>
            <a:ext cx="935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148095" y="7884045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618075" y="7884045"/>
            <a:ext cx="1950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670065" y="7884045"/>
            <a:ext cx="49339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228078" y="7884045"/>
            <a:ext cx="44132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670065" y="7975485"/>
            <a:ext cx="9544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786090" y="7884045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236127" y="7884045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27300" y="8105800"/>
            <a:ext cx="6413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25x150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9,8”x59”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630839" y="8105800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852270" y="8105800"/>
            <a:ext cx="1651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942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248793" y="814705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6344094" y="8105800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27291" y="8249767"/>
            <a:ext cx="7499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30x119,5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660631" y="8249767"/>
            <a:ext cx="2374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110610" y="8060893"/>
            <a:ext cx="1287780" cy="31369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571500" algn="l"/>
                <a:tab pos="1072515" algn="l"/>
              </a:tabLst>
            </a:pPr>
            <a:r>
              <a:rPr sz="650" spc="-50" dirty="0">
                <a:latin typeface="Roboto"/>
                <a:cs typeface="Roboto"/>
              </a:rPr>
              <a:t>3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1,125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25,60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1500" algn="l"/>
                <a:tab pos="1072515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29,50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70063" y="8060893"/>
            <a:ext cx="800735" cy="31369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40,50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805868" y="8249767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1082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248793" y="82910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6344094" y="8249793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27291" y="8393760"/>
            <a:ext cx="7035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20x119,5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7,9”x47”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2660631" y="8393760"/>
            <a:ext cx="2374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805868" y="8393760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1082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248793" y="84350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6344094" y="8393796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27291" y="8537764"/>
            <a:ext cx="99504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20x119,5</a:t>
            </a:r>
            <a:r>
              <a:rPr sz="650" spc="1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7,9”x47”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Out </a:t>
            </a:r>
            <a:r>
              <a:rPr sz="650" spc="-25" dirty="0">
                <a:latin typeface="Roboto"/>
                <a:cs typeface="Roboto"/>
              </a:rPr>
              <a:t>Dry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2660631" y="8537764"/>
            <a:ext cx="2374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110610" y="8348815"/>
            <a:ext cx="1287145" cy="31369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571500" algn="l"/>
                <a:tab pos="1072515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29,50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1500" algn="l"/>
                <a:tab pos="1072515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29,50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4670063" y="8348815"/>
            <a:ext cx="800735" cy="31369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805868" y="8537764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1082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248794" y="8579053"/>
            <a:ext cx="54610" cy="194310"/>
          </a:xfrm>
          <a:custGeom>
            <a:avLst/>
            <a:gdLst/>
            <a:ahLst/>
            <a:cxnLst/>
            <a:rect l="l" t="t" r="r" b="b"/>
            <a:pathLst>
              <a:path w="54610" h="194309">
                <a:moveTo>
                  <a:pt x="54000" y="194043"/>
                </a:moveTo>
                <a:lnTo>
                  <a:pt x="27000" y="140042"/>
                </a:lnTo>
                <a:lnTo>
                  <a:pt x="0" y="194043"/>
                </a:lnTo>
                <a:lnTo>
                  <a:pt x="54000" y="194043"/>
                </a:lnTo>
                <a:close/>
              </a:path>
              <a:path w="54610" h="1943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6344094" y="8537797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27291" y="8681764"/>
            <a:ext cx="11588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6x120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2,4”x47,2”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2660631" y="8681764"/>
            <a:ext cx="2374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110610" y="8681764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6344094" y="868179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34" name="object 134"/>
          <p:cNvGrpSpPr/>
          <p:nvPr/>
        </p:nvGrpSpPr>
        <p:grpSpPr>
          <a:xfrm>
            <a:off x="540004" y="1644002"/>
            <a:ext cx="1231265" cy="290195"/>
            <a:chOff x="540004" y="1644002"/>
            <a:chExt cx="1231265" cy="290195"/>
          </a:xfrm>
        </p:grpSpPr>
        <p:pic>
          <p:nvPicPr>
            <p:cNvPr id="135" name="object 13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0004" y="1797367"/>
              <a:ext cx="1231201" cy="136296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016" y="1644002"/>
              <a:ext cx="1231188" cy="136271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108873" y="1644002"/>
            <a:ext cx="1231265" cy="290195"/>
            <a:chOff x="2108873" y="1644002"/>
            <a:chExt cx="1231265" cy="290195"/>
          </a:xfrm>
        </p:grpSpPr>
        <p:pic>
          <p:nvPicPr>
            <p:cNvPr id="138" name="object 13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08873" y="1797367"/>
              <a:ext cx="1231201" cy="136296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08885" y="1644002"/>
              <a:ext cx="1231188" cy="136271"/>
            </a:xfrm>
            <a:prstGeom prst="rect">
              <a:avLst/>
            </a:prstGeom>
          </p:spPr>
        </p:pic>
      </p:grpSp>
      <p:grpSp>
        <p:nvGrpSpPr>
          <p:cNvPr id="140" name="object 140"/>
          <p:cNvGrpSpPr/>
          <p:nvPr/>
        </p:nvGrpSpPr>
        <p:grpSpPr>
          <a:xfrm>
            <a:off x="3676192" y="1644002"/>
            <a:ext cx="1231265" cy="290195"/>
            <a:chOff x="3676192" y="1644002"/>
            <a:chExt cx="1231265" cy="290195"/>
          </a:xfrm>
        </p:grpSpPr>
        <p:pic>
          <p:nvPicPr>
            <p:cNvPr id="141" name="object 14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76192" y="1797367"/>
              <a:ext cx="1231214" cy="1362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76205" y="1644002"/>
              <a:ext cx="1231201" cy="136271"/>
            </a:xfrm>
            <a:prstGeom prst="rect">
              <a:avLst/>
            </a:prstGeom>
          </p:spPr>
        </p:pic>
      </p:grpSp>
      <p:grpSp>
        <p:nvGrpSpPr>
          <p:cNvPr id="143" name="object 143"/>
          <p:cNvGrpSpPr/>
          <p:nvPr/>
        </p:nvGrpSpPr>
        <p:grpSpPr>
          <a:xfrm>
            <a:off x="5243538" y="1644002"/>
            <a:ext cx="1231265" cy="290195"/>
            <a:chOff x="5243538" y="1644002"/>
            <a:chExt cx="1231265" cy="290195"/>
          </a:xfrm>
        </p:grpSpPr>
        <p:pic>
          <p:nvPicPr>
            <p:cNvPr id="144" name="object 14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43538" y="1797367"/>
              <a:ext cx="1231188" cy="136296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43550" y="1644002"/>
              <a:ext cx="1231175" cy="136271"/>
            </a:xfrm>
            <a:prstGeom prst="rect">
              <a:avLst/>
            </a:prstGeom>
          </p:spPr>
        </p:pic>
      </p:grpSp>
      <p:sp>
        <p:nvSpPr>
          <p:cNvPr id="146" name="object 146"/>
          <p:cNvSpPr txBox="1"/>
          <p:nvPr/>
        </p:nvSpPr>
        <p:spPr>
          <a:xfrm>
            <a:off x="527300" y="1095895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722264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27301" y="528802"/>
            <a:ext cx="14046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Signature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Wood</a:t>
            </a:r>
            <a:endParaRPr sz="1700">
              <a:latin typeface="Times New Roman"/>
              <a:cs typeface="Times New Roman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459990" y="539991"/>
            <a:ext cx="6120015" cy="8280005"/>
          </a:xfrm>
          <a:prstGeom prst="rect">
            <a:avLst/>
          </a:prstGeom>
        </p:spPr>
      </p:pic>
      <p:sp>
        <p:nvSpPr>
          <p:cNvPr id="150" name="object 150"/>
          <p:cNvSpPr txBox="1"/>
          <p:nvPr/>
        </p:nvSpPr>
        <p:spPr>
          <a:xfrm>
            <a:off x="10005859" y="9245696"/>
            <a:ext cx="41554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SIGNATURE</a:t>
            </a:r>
            <a:r>
              <a:rPr sz="800" spc="15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BROWN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8”x48”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33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4609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62071" y="-12"/>
            <a:ext cx="2716250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3492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34925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3492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34925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3492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34925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34925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65595"/>
                  </a:lnTo>
                  <a:close/>
                </a:path>
                <a:path w="34925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19405"/>
                  </a:lnTo>
                  <a:close/>
                </a:path>
                <a:path w="34925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34925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3492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4079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8307" y="8248980"/>
              <a:ext cx="12065" cy="335280"/>
            </a:xfrm>
            <a:custGeom>
              <a:avLst/>
              <a:gdLst/>
              <a:ahLst/>
              <a:cxnLst/>
              <a:rect l="l" t="t" r="r" b="b"/>
              <a:pathLst>
                <a:path w="12065" h="335279">
                  <a:moveTo>
                    <a:pt x="11544" y="323316"/>
                  </a:moveTo>
                  <a:lnTo>
                    <a:pt x="0" y="323316"/>
                  </a:lnTo>
                  <a:lnTo>
                    <a:pt x="0" y="334860"/>
                  </a:lnTo>
                  <a:lnTo>
                    <a:pt x="11544" y="334860"/>
                  </a:lnTo>
                  <a:lnTo>
                    <a:pt x="11544" y="323316"/>
                  </a:lnTo>
                  <a:close/>
                </a:path>
                <a:path w="12065" h="335279">
                  <a:moveTo>
                    <a:pt x="11544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277139"/>
                  </a:lnTo>
                  <a:close/>
                </a:path>
                <a:path w="12065" h="335279">
                  <a:moveTo>
                    <a:pt x="11544" y="254025"/>
                  </a:moveTo>
                  <a:lnTo>
                    <a:pt x="0" y="254025"/>
                  </a:lnTo>
                  <a:lnTo>
                    <a:pt x="0" y="265582"/>
                  </a:lnTo>
                  <a:lnTo>
                    <a:pt x="11544" y="265582"/>
                  </a:lnTo>
                  <a:lnTo>
                    <a:pt x="11544" y="254025"/>
                  </a:lnTo>
                  <a:close/>
                </a:path>
                <a:path w="12065" h="335279">
                  <a:moveTo>
                    <a:pt x="11544" y="219392"/>
                  </a:moveTo>
                  <a:lnTo>
                    <a:pt x="0" y="219392"/>
                  </a:lnTo>
                  <a:lnTo>
                    <a:pt x="0" y="242481"/>
                  </a:lnTo>
                  <a:lnTo>
                    <a:pt x="11544" y="242481"/>
                  </a:lnTo>
                  <a:lnTo>
                    <a:pt x="11544" y="219392"/>
                  </a:lnTo>
                  <a:close/>
                </a:path>
                <a:path w="12065" h="335279">
                  <a:moveTo>
                    <a:pt x="11544" y="173202"/>
                  </a:moveTo>
                  <a:lnTo>
                    <a:pt x="0" y="173202"/>
                  </a:lnTo>
                  <a:lnTo>
                    <a:pt x="0" y="184746"/>
                  </a:lnTo>
                  <a:lnTo>
                    <a:pt x="11544" y="184746"/>
                  </a:lnTo>
                  <a:lnTo>
                    <a:pt x="11544" y="173202"/>
                  </a:lnTo>
                  <a:close/>
                </a:path>
                <a:path w="12065" h="335279">
                  <a:moveTo>
                    <a:pt x="11544" y="127025"/>
                  </a:move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27025"/>
                  </a:lnTo>
                  <a:close/>
                </a:path>
                <a:path w="12065" h="335279">
                  <a:moveTo>
                    <a:pt x="11544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92379"/>
                  </a:lnTo>
                  <a:close/>
                </a:path>
                <a:path w="12065" h="335279">
                  <a:moveTo>
                    <a:pt x="11544" y="34645"/>
                  </a:moveTo>
                  <a:lnTo>
                    <a:pt x="0" y="34645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34645"/>
                  </a:lnTo>
                  <a:close/>
                </a:path>
                <a:path w="12065" h="335279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5623" y="806422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985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61899"/>
                  </a:move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61899"/>
                  </a:lnTo>
                  <a:close/>
                </a:path>
                <a:path w="3492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381050"/>
                  </a:lnTo>
                  <a:close/>
                </a:path>
                <a:path w="3492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34925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close/>
                </a:path>
                <a:path w="34925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34860"/>
                  </a:lnTo>
                  <a:close/>
                </a:path>
                <a:path w="34925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207835"/>
                  </a:lnTo>
                  <a:lnTo>
                    <a:pt x="0" y="20783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84759"/>
                  </a:lnTo>
                  <a:close/>
                </a:path>
                <a:path w="34925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34925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92379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46405"/>
                  </a:moveTo>
                  <a:lnTo>
                    <a:pt x="0" y="346405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46405"/>
                  </a:lnTo>
                  <a:close/>
                </a:path>
                <a:path w="81279" h="520065">
                  <a:moveTo>
                    <a:pt x="11531" y="311785"/>
                  </a:moveTo>
                  <a:lnTo>
                    <a:pt x="0" y="311785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11785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92"/>
                  </a:moveTo>
                  <a:lnTo>
                    <a:pt x="0" y="92392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92392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81279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103924"/>
                  </a:moveTo>
                  <a:lnTo>
                    <a:pt x="23088" y="103924"/>
                  </a:ln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03924"/>
                  </a:lnTo>
                  <a:close/>
                </a:path>
                <a:path w="81279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8127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81279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79" h="520065">
                  <a:moveTo>
                    <a:pt x="57734" y="484974"/>
                  </a:moveTo>
                  <a:lnTo>
                    <a:pt x="46189" y="484974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484974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4640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69278" y="115468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61671"/>
                  </a:lnTo>
                  <a:lnTo>
                    <a:pt x="69278" y="161671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92379"/>
                  </a:lnTo>
                  <a:lnTo>
                    <a:pt x="57734" y="92379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3762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57" y="473430"/>
                  </a:moveTo>
                  <a:lnTo>
                    <a:pt x="0" y="47343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11557" y="473430"/>
                  </a:lnTo>
                  <a:close/>
                </a:path>
                <a:path w="57784" h="520065">
                  <a:moveTo>
                    <a:pt x="11557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close/>
                </a:path>
                <a:path w="57784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57784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57784" h="520065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57784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27025"/>
                  </a:lnTo>
                  <a:close/>
                </a:path>
                <a:path w="57784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57784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57784" h="520065">
                  <a:moveTo>
                    <a:pt x="34645" y="0"/>
                  </a:moveTo>
                  <a:lnTo>
                    <a:pt x="23101" y="0"/>
                  </a:ln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57784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57784" h="520065">
                  <a:moveTo>
                    <a:pt x="46177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77" y="473430"/>
                  </a:lnTo>
                  <a:lnTo>
                    <a:pt x="46177" y="438785"/>
                  </a:lnTo>
                  <a:close/>
                </a:path>
                <a:path w="57784" h="520065">
                  <a:moveTo>
                    <a:pt x="46177" y="381050"/>
                  </a:moveTo>
                  <a:lnTo>
                    <a:pt x="34645" y="381050"/>
                  </a:lnTo>
                  <a:lnTo>
                    <a:pt x="34645" y="369519"/>
                  </a:lnTo>
                  <a:lnTo>
                    <a:pt x="23101" y="369519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11557" y="323316"/>
                  </a:lnTo>
                  <a:lnTo>
                    <a:pt x="11557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381050"/>
                  </a:lnTo>
                  <a:close/>
                </a:path>
                <a:path w="57784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57784" h="520065">
                  <a:moveTo>
                    <a:pt x="46177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54050"/>
                  </a:lnTo>
                  <a:close/>
                </a:path>
                <a:path w="57784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57" y="161671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77" y="242493"/>
                  </a:lnTo>
                  <a:lnTo>
                    <a:pt x="46177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50114"/>
                  </a:lnTo>
                  <a:close/>
                </a:path>
                <a:path w="57784" h="520065">
                  <a:moveTo>
                    <a:pt x="46177" y="92379"/>
                  </a:moveTo>
                  <a:lnTo>
                    <a:pt x="34645" y="92379"/>
                  </a:lnTo>
                  <a:lnTo>
                    <a:pt x="23101" y="92392"/>
                  </a:lnTo>
                  <a:lnTo>
                    <a:pt x="11557" y="92379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77" y="138569"/>
                  </a:lnTo>
                  <a:lnTo>
                    <a:pt x="46177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92379"/>
                  </a:lnTo>
                  <a:close/>
                </a:path>
                <a:path w="57784" h="520065">
                  <a:moveTo>
                    <a:pt x="46177" y="46202"/>
                  </a:moveTo>
                  <a:lnTo>
                    <a:pt x="34645" y="46202"/>
                  </a:lnTo>
                  <a:lnTo>
                    <a:pt x="34645" y="57734"/>
                  </a:lnTo>
                  <a:lnTo>
                    <a:pt x="23101" y="57734"/>
                  </a:ln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46202"/>
                  </a:lnTo>
                  <a:close/>
                </a:path>
                <a:path w="57784" h="520065">
                  <a:moveTo>
                    <a:pt x="46177" y="11557"/>
                  </a:moveTo>
                  <a:lnTo>
                    <a:pt x="34645" y="11557"/>
                  </a:lnTo>
                  <a:lnTo>
                    <a:pt x="34645" y="23088"/>
                  </a:lnTo>
                  <a:lnTo>
                    <a:pt x="23101" y="23088"/>
                  </a:ln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11557"/>
                  </a:lnTo>
                  <a:close/>
                </a:path>
                <a:path w="57784" h="520065">
                  <a:moveTo>
                    <a:pt x="57746" y="34645"/>
                  </a:moveTo>
                  <a:lnTo>
                    <a:pt x="46189" y="34645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45731" y="8145056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303"/>
                  </a:lnTo>
                </a:path>
              </a:pathLst>
            </a:custGeom>
            <a:ln w="1155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3995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81280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19405"/>
                  </a:lnTo>
                  <a:close/>
                </a:path>
                <a:path w="81280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57734"/>
                  </a:lnTo>
                  <a:close/>
                </a:path>
                <a:path w="81280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81280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80" h="520065">
                  <a:moveTo>
                    <a:pt x="46177" y="415709"/>
                  </a:moveTo>
                  <a:lnTo>
                    <a:pt x="34645" y="415709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15696"/>
                  </a:lnTo>
                  <a:lnTo>
                    <a:pt x="11557" y="415696"/>
                  </a:lnTo>
                  <a:lnTo>
                    <a:pt x="0" y="41569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15709"/>
                  </a:lnTo>
                  <a:close/>
                </a:path>
                <a:path w="81280" h="520065">
                  <a:moveTo>
                    <a:pt x="46177" y="334860"/>
                  </a:move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23101" y="404152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77" y="392595"/>
                  </a:lnTo>
                  <a:lnTo>
                    <a:pt x="46177" y="357962"/>
                  </a:lnTo>
                  <a:lnTo>
                    <a:pt x="34645" y="357962"/>
                  </a:lnTo>
                  <a:lnTo>
                    <a:pt x="34645" y="346405"/>
                  </a:lnTo>
                  <a:lnTo>
                    <a:pt x="46177" y="346405"/>
                  </a:lnTo>
                  <a:lnTo>
                    <a:pt x="46177" y="334860"/>
                  </a:lnTo>
                  <a:close/>
                </a:path>
                <a:path w="81280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11785"/>
                  </a:lnTo>
                  <a:lnTo>
                    <a:pt x="34645" y="311785"/>
                  </a:lnTo>
                  <a:lnTo>
                    <a:pt x="34645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19405"/>
                  </a:lnTo>
                  <a:close/>
                </a:path>
                <a:path w="81280" h="520065">
                  <a:moveTo>
                    <a:pt x="46177" y="46189"/>
                  </a:move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57" y="161671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96303"/>
                  </a:lnTo>
                  <a:lnTo>
                    <a:pt x="46177" y="196303"/>
                  </a:lnTo>
                  <a:lnTo>
                    <a:pt x="46177" y="173215"/>
                  </a:lnTo>
                  <a:lnTo>
                    <a:pt x="34645" y="173215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50114"/>
                  </a:lnTo>
                  <a:lnTo>
                    <a:pt x="34645" y="150114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46189"/>
                  </a:lnTo>
                  <a:close/>
                </a:path>
                <a:path w="81280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81280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80" h="520065">
                  <a:moveTo>
                    <a:pt x="57746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close/>
                </a:path>
                <a:path w="81280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23088"/>
                  </a:lnTo>
                  <a:lnTo>
                    <a:pt x="57746" y="23088"/>
                  </a:lnTo>
                  <a:lnTo>
                    <a:pt x="57746" y="0"/>
                  </a:lnTo>
                  <a:close/>
                </a:path>
                <a:path w="81280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80" h="520065">
                  <a:moveTo>
                    <a:pt x="69291" y="461899"/>
                  </a:moveTo>
                  <a:lnTo>
                    <a:pt x="57746" y="461899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99"/>
                  </a:lnTo>
                  <a:close/>
                </a:path>
                <a:path w="8128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80" h="520065">
                  <a:moveTo>
                    <a:pt x="69291" y="415696"/>
                  </a:moveTo>
                  <a:lnTo>
                    <a:pt x="57746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15696"/>
                  </a:lnTo>
                  <a:close/>
                </a:path>
                <a:path w="8128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81280" h="520065">
                  <a:moveTo>
                    <a:pt x="69291" y="161671"/>
                  </a:moveTo>
                  <a:lnTo>
                    <a:pt x="57746" y="161671"/>
                  </a:lnTo>
                  <a:lnTo>
                    <a:pt x="46189" y="161671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61671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69506"/>
                  </a:lnTo>
                  <a:lnTo>
                    <a:pt x="57746" y="369506"/>
                  </a:lnTo>
                  <a:lnTo>
                    <a:pt x="57746" y="381050"/>
                  </a:lnTo>
                  <a:lnTo>
                    <a:pt x="69291" y="381050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46405"/>
                  </a:lnTo>
                  <a:close/>
                </a:path>
                <a:path w="81280" h="520065">
                  <a:moveTo>
                    <a:pt x="80835" y="277139"/>
                  </a:moveTo>
                  <a:lnTo>
                    <a:pt x="69291" y="277139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00240"/>
                  </a:lnTo>
                  <a:lnTo>
                    <a:pt x="69291" y="300240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77139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lnTo>
                    <a:pt x="57746" y="207860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127025"/>
                  </a:moveTo>
                  <a:lnTo>
                    <a:pt x="69291" y="127025"/>
                  </a:lnTo>
                  <a:lnTo>
                    <a:pt x="57746" y="127025"/>
                  </a:lnTo>
                  <a:lnTo>
                    <a:pt x="57746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27025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46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46" y="103924"/>
                  </a:lnTo>
                  <a:lnTo>
                    <a:pt x="57746" y="115468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57746" y="46189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23088"/>
                  </a:lnTo>
                  <a:lnTo>
                    <a:pt x="57746" y="23088"/>
                  </a:lnTo>
                  <a:lnTo>
                    <a:pt x="57746" y="34645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0924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496531"/>
                  </a:lnTo>
                  <a:close/>
                </a:path>
                <a:path w="81280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81280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81280" h="520065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81280" h="520065">
                  <a:moveTo>
                    <a:pt x="23088" y="11557"/>
                  </a:moveTo>
                  <a:lnTo>
                    <a:pt x="11544" y="11557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11557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34645" y="196303"/>
                  </a:moveTo>
                  <a:lnTo>
                    <a:pt x="23088" y="196303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34" y="496531"/>
                  </a:moveTo>
                  <a:lnTo>
                    <a:pt x="46189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496531"/>
                  </a:lnTo>
                  <a:close/>
                </a:path>
                <a:path w="81280" h="520065">
                  <a:moveTo>
                    <a:pt x="57734" y="427240"/>
                  </a:moveTo>
                  <a:lnTo>
                    <a:pt x="46189" y="427240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close/>
                </a:path>
                <a:path w="8128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392595"/>
                  </a:lnTo>
                  <a:close/>
                </a:path>
                <a:path w="81280" h="520065">
                  <a:moveTo>
                    <a:pt x="57734" y="254038"/>
                  </a:move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54038"/>
                  </a:lnTo>
                  <a:close/>
                </a:path>
                <a:path w="81280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61671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61671"/>
                  </a:lnTo>
                  <a:close/>
                </a:path>
                <a:path w="8128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8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73430"/>
                  </a:lnTo>
                  <a:close/>
                </a:path>
                <a:path w="8128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8128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close/>
                </a:path>
                <a:path w="81280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80" h="520065">
                  <a:moveTo>
                    <a:pt x="80835" y="288683"/>
                  </a:moveTo>
                  <a:lnTo>
                    <a:pt x="69278" y="288683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45" y="288671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80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80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lnTo>
                    <a:pt x="69278" y="230949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80" h="520065">
                  <a:moveTo>
                    <a:pt x="80835" y="138569"/>
                  </a:moveTo>
                  <a:lnTo>
                    <a:pt x="69278" y="138569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78" y="92379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57734"/>
                  </a:moveTo>
                  <a:lnTo>
                    <a:pt x="69278" y="57734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11544"/>
                  </a:lnTo>
                  <a:lnTo>
                    <a:pt x="46189" y="11544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852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27025"/>
                  </a:lnTo>
                  <a:close/>
                </a:path>
                <a:path w="81280" h="520065">
                  <a:moveTo>
                    <a:pt x="23101" y="103924"/>
                  </a:moveTo>
                  <a:lnTo>
                    <a:pt x="11557" y="103924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03924"/>
                  </a:lnTo>
                  <a:close/>
                </a:path>
                <a:path w="81280" h="520065">
                  <a:moveTo>
                    <a:pt x="23101" y="69278"/>
                  </a:moveTo>
                  <a:lnTo>
                    <a:pt x="11557" y="69278"/>
                  </a:lnTo>
                  <a:lnTo>
                    <a:pt x="11557" y="92379"/>
                  </a:lnTo>
                  <a:lnTo>
                    <a:pt x="23101" y="92379"/>
                  </a:lnTo>
                  <a:lnTo>
                    <a:pt x="23101" y="69278"/>
                  </a:lnTo>
                  <a:close/>
                </a:path>
                <a:path w="81280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57734"/>
                  </a:lnTo>
                  <a:close/>
                </a:path>
                <a:path w="81280" h="520065">
                  <a:moveTo>
                    <a:pt x="57746" y="288683"/>
                  </a:move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close/>
                </a:path>
                <a:path w="81280" h="520065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80835" y="381050"/>
                  </a:moveTo>
                  <a:lnTo>
                    <a:pt x="8083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50342"/>
                  </a:ln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99"/>
                  </a:lnTo>
                  <a:lnTo>
                    <a:pt x="23101" y="450342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15696"/>
                  </a:lnTo>
                  <a:lnTo>
                    <a:pt x="69291" y="415696"/>
                  </a:lnTo>
                  <a:lnTo>
                    <a:pt x="69291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81280" h="520065">
                  <a:moveTo>
                    <a:pt x="80835" y="357962"/>
                  </a:moveTo>
                  <a:lnTo>
                    <a:pt x="69291" y="357962"/>
                  </a:lnTo>
                  <a:lnTo>
                    <a:pt x="69291" y="369506"/>
                  </a:lnTo>
                  <a:lnTo>
                    <a:pt x="80835" y="369506"/>
                  </a:lnTo>
                  <a:lnTo>
                    <a:pt x="80835" y="357962"/>
                  </a:lnTo>
                  <a:close/>
                </a:path>
                <a:path w="81280" h="520065">
                  <a:moveTo>
                    <a:pt x="80835" y="311772"/>
                  </a:moveTo>
                  <a:lnTo>
                    <a:pt x="69291" y="311772"/>
                  </a:lnTo>
                  <a:lnTo>
                    <a:pt x="69291" y="323329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80835" y="346405"/>
                  </a:lnTo>
                  <a:lnTo>
                    <a:pt x="80835" y="311772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57746" y="219405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96303"/>
                  </a:lnTo>
                  <a:lnTo>
                    <a:pt x="57746" y="196303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lnTo>
                    <a:pt x="57746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69291" y="230949"/>
                  </a:lnTo>
                  <a:lnTo>
                    <a:pt x="69291" y="242493"/>
                  </a:lnTo>
                  <a:lnTo>
                    <a:pt x="57746" y="242493"/>
                  </a:lnTo>
                  <a:lnTo>
                    <a:pt x="57746" y="254038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65582"/>
                  </a:lnTo>
                  <a:lnTo>
                    <a:pt x="11557" y="265582"/>
                  </a:lnTo>
                  <a:lnTo>
                    <a:pt x="11557" y="288683"/>
                  </a:lnTo>
                  <a:lnTo>
                    <a:pt x="0" y="288683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27025"/>
                  </a:lnTo>
                  <a:lnTo>
                    <a:pt x="69291" y="127025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7813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81280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8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45" y="508076"/>
                  </a:moveTo>
                  <a:lnTo>
                    <a:pt x="23088" y="508076"/>
                  </a:lnTo>
                  <a:lnTo>
                    <a:pt x="11544" y="508076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34645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23088" y="115468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80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80835" y="357962"/>
                  </a:moveTo>
                  <a:lnTo>
                    <a:pt x="69278" y="357962"/>
                  </a:lnTo>
                  <a:lnTo>
                    <a:pt x="69278" y="369506"/>
                  </a:lnTo>
                  <a:lnTo>
                    <a:pt x="57734" y="369506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50342"/>
                  </a:lnTo>
                  <a:lnTo>
                    <a:pt x="69278" y="450342"/>
                  </a:lnTo>
                  <a:lnTo>
                    <a:pt x="69278" y="438785"/>
                  </a:lnTo>
                  <a:lnTo>
                    <a:pt x="80835" y="438785"/>
                  </a:lnTo>
                  <a:lnTo>
                    <a:pt x="80835" y="427240"/>
                  </a:lnTo>
                  <a:lnTo>
                    <a:pt x="69278" y="427240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92595"/>
                  </a:lnTo>
                  <a:lnTo>
                    <a:pt x="69278" y="392595"/>
                  </a:lnTo>
                  <a:lnTo>
                    <a:pt x="69278" y="381050"/>
                  </a:lnTo>
                  <a:lnTo>
                    <a:pt x="80835" y="381050"/>
                  </a:lnTo>
                  <a:lnTo>
                    <a:pt x="80835" y="357962"/>
                  </a:lnTo>
                  <a:close/>
                </a:path>
                <a:path w="81280" h="520065">
                  <a:moveTo>
                    <a:pt x="80835" y="323329"/>
                  </a:moveTo>
                  <a:lnTo>
                    <a:pt x="69278" y="323329"/>
                  </a:lnTo>
                  <a:lnTo>
                    <a:pt x="69278" y="311772"/>
                  </a:lnTo>
                  <a:lnTo>
                    <a:pt x="57734" y="31177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73"/>
                  </a:lnTo>
                  <a:lnTo>
                    <a:pt x="80835" y="334873"/>
                  </a:lnTo>
                  <a:lnTo>
                    <a:pt x="80835" y="323329"/>
                  </a:lnTo>
                  <a:close/>
                </a:path>
                <a:path w="81280" h="520065">
                  <a:moveTo>
                    <a:pt x="80835" y="288683"/>
                  </a:moveTo>
                  <a:lnTo>
                    <a:pt x="69278" y="288683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65595"/>
                  </a:lnTo>
                  <a:lnTo>
                    <a:pt x="80835" y="265595"/>
                  </a:lnTo>
                  <a:lnTo>
                    <a:pt x="80835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71"/>
                  </a:lnTo>
                  <a:lnTo>
                    <a:pt x="23088" y="161671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73215"/>
                  </a:lnTo>
                  <a:lnTo>
                    <a:pt x="69278" y="173215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17092" y="8064220"/>
              <a:ext cx="46355" cy="508634"/>
            </a:xfrm>
            <a:custGeom>
              <a:avLst/>
              <a:gdLst/>
              <a:ahLst/>
              <a:cxnLst/>
              <a:rect l="l" t="t" r="r" b="b"/>
              <a:pathLst>
                <a:path w="4635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34860"/>
                  </a:lnTo>
                  <a:close/>
                </a:path>
                <a:path w="46355" h="508634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5" h="508634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08634">
                  <a:moveTo>
                    <a:pt x="34632" y="496531"/>
                  </a:moveTo>
                  <a:lnTo>
                    <a:pt x="23088" y="496531"/>
                  </a:lnTo>
                  <a:lnTo>
                    <a:pt x="11557" y="496531"/>
                  </a:lnTo>
                  <a:lnTo>
                    <a:pt x="11557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close/>
                </a:path>
                <a:path w="46355" h="508634">
                  <a:moveTo>
                    <a:pt x="34632" y="369506"/>
                  </a:moveTo>
                  <a:lnTo>
                    <a:pt x="23088" y="369506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32" y="438785"/>
                  </a:lnTo>
                  <a:lnTo>
                    <a:pt x="34632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369506"/>
                  </a:lnTo>
                  <a:close/>
                </a:path>
                <a:path w="46355" h="508634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11785"/>
                  </a:lnTo>
                  <a:lnTo>
                    <a:pt x="23088" y="311785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54038"/>
                  </a:lnTo>
                  <a:lnTo>
                    <a:pt x="23088" y="254038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19405"/>
                  </a:lnTo>
                  <a:close/>
                </a:path>
                <a:path w="46355" h="508634">
                  <a:moveTo>
                    <a:pt x="34632" y="173215"/>
                  </a:moveTo>
                  <a:lnTo>
                    <a:pt x="23088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46355" h="508634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46355" h="508634">
                  <a:moveTo>
                    <a:pt x="34632" y="92392"/>
                  </a:moveTo>
                  <a:lnTo>
                    <a:pt x="23088" y="92392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46355" h="508634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08634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08634">
                  <a:moveTo>
                    <a:pt x="46189" y="473430"/>
                  </a:moveTo>
                  <a:lnTo>
                    <a:pt x="34645" y="473430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73430"/>
                  </a:lnTo>
                  <a:close/>
                </a:path>
                <a:path w="46355" h="508634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46355" h="508634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46355" h="508634">
                  <a:moveTo>
                    <a:pt x="46189" y="334860"/>
                  </a:moveTo>
                  <a:lnTo>
                    <a:pt x="34645" y="334860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34860"/>
                  </a:lnTo>
                  <a:close/>
                </a:path>
                <a:path w="46355" h="508634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46355" h="508634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46355" h="508634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73215"/>
                  </a:lnTo>
                  <a:close/>
                </a:path>
                <a:path w="46355" h="508634">
                  <a:moveTo>
                    <a:pt x="46189" y="115481"/>
                  </a:move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81"/>
                  </a:lnTo>
                  <a:close/>
                </a:path>
                <a:path w="46355" h="508634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46355" h="508634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447303" y="4693996"/>
            <a:ext cx="151066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0" dirty="0">
                <a:latin typeface="Times New Roman"/>
                <a:cs typeface="Times New Roman"/>
              </a:rPr>
              <a:t>Deep</a:t>
            </a:r>
            <a:r>
              <a:rPr sz="2500" spc="-120" dirty="0">
                <a:latin typeface="Times New Roman"/>
                <a:cs typeface="Times New Roman"/>
              </a:rPr>
              <a:t> </a:t>
            </a:r>
            <a:r>
              <a:rPr sz="2500" spc="-25" dirty="0">
                <a:latin typeface="Times New Roman"/>
                <a:cs typeface="Times New Roman"/>
              </a:rPr>
              <a:t>Wood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588237" y="4871796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396" y="9203328"/>
            <a:ext cx="2514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97472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DeepWood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22861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08344" y="1217028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99174" y="1266126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447142" y="1217028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26963" y="1266126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74766" y="1217028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75070" y="1224216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841555" y="1217028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44116"/>
            <a:ext cx="1079995" cy="1079995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27291" y="2931718"/>
            <a:ext cx="2044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Oak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52800" y="1844090"/>
            <a:ext cx="1079995" cy="1080007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3040087" y="2931718"/>
            <a:ext cx="2597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Iroko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312805" y="1844090"/>
            <a:ext cx="1079995" cy="1080007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4300092" y="2931718"/>
            <a:ext cx="342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Walnut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92795" y="1843544"/>
            <a:ext cx="1080008" cy="1080554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780095" y="2931718"/>
            <a:ext cx="2520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Teak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7265" y="1182776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40000" y="6175908"/>
          <a:ext cx="6196330" cy="26396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96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96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86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813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315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25x150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10”x60”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8”x48”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62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111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Oak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Oak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Oak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Teak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Teak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Teak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Iroko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Iroko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Iroko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Walnut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Walnut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Walnut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3" name="object 23"/>
          <p:cNvSpPr/>
          <p:nvPr/>
        </p:nvSpPr>
        <p:spPr>
          <a:xfrm>
            <a:off x="592378" y="6175908"/>
            <a:ext cx="232410" cy="1392555"/>
          </a:xfrm>
          <a:custGeom>
            <a:avLst/>
            <a:gdLst/>
            <a:ahLst/>
            <a:cxnLst/>
            <a:rect l="l" t="t" r="r" b="b"/>
            <a:pathLst>
              <a:path w="232409" h="1392554">
                <a:moveTo>
                  <a:pt x="232003" y="0"/>
                </a:moveTo>
                <a:lnTo>
                  <a:pt x="0" y="0"/>
                </a:lnTo>
                <a:lnTo>
                  <a:pt x="0" y="1392034"/>
                </a:lnTo>
                <a:lnTo>
                  <a:pt x="232003" y="1392034"/>
                </a:lnTo>
                <a:lnTo>
                  <a:pt x="232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32392" y="6454305"/>
            <a:ext cx="186055" cy="1113790"/>
          </a:xfrm>
          <a:custGeom>
            <a:avLst/>
            <a:gdLst/>
            <a:ahLst/>
            <a:cxnLst/>
            <a:rect l="l" t="t" r="r" b="b"/>
            <a:pathLst>
              <a:path w="186055" h="1113790">
                <a:moveTo>
                  <a:pt x="185597" y="0"/>
                </a:moveTo>
                <a:lnTo>
                  <a:pt x="0" y="0"/>
                </a:lnTo>
                <a:lnTo>
                  <a:pt x="0" y="1113637"/>
                </a:lnTo>
                <a:lnTo>
                  <a:pt x="185597" y="1113637"/>
                </a:lnTo>
                <a:lnTo>
                  <a:pt x="18559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72393" y="6454305"/>
            <a:ext cx="278765" cy="1113790"/>
          </a:xfrm>
          <a:custGeom>
            <a:avLst/>
            <a:gdLst/>
            <a:ahLst/>
            <a:cxnLst/>
            <a:rect l="l" t="t" r="r" b="b"/>
            <a:pathLst>
              <a:path w="278764" h="1113790">
                <a:moveTo>
                  <a:pt x="278396" y="0"/>
                </a:moveTo>
                <a:lnTo>
                  <a:pt x="0" y="0"/>
                </a:lnTo>
                <a:lnTo>
                  <a:pt x="0" y="1113637"/>
                </a:lnTo>
                <a:lnTo>
                  <a:pt x="278396" y="1113637"/>
                </a:lnTo>
                <a:lnTo>
                  <a:pt x="27839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" name="object 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0797" y="8062417"/>
            <a:ext cx="103276" cy="103276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30792" y="8062417"/>
            <a:ext cx="103276" cy="103276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70793" y="8062417"/>
            <a:ext cx="103276" cy="103276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90797" y="8267293"/>
            <a:ext cx="103276" cy="103276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30792" y="8267293"/>
            <a:ext cx="103276" cy="103276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670793" y="8267293"/>
            <a:ext cx="103276" cy="103276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90797" y="8472159"/>
            <a:ext cx="103276" cy="103276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630792" y="8472159"/>
            <a:ext cx="103276" cy="1032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670793" y="8472159"/>
            <a:ext cx="103276" cy="10327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90797" y="8677030"/>
            <a:ext cx="103276" cy="10327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630792" y="8677030"/>
            <a:ext cx="103276" cy="10327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70793" y="8677030"/>
            <a:ext cx="103276" cy="103276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5336908" y="1194840"/>
            <a:ext cx="14986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305894" y="121859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0" name="object 4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60003" y="539991"/>
            <a:ext cx="6120002" cy="8280006"/>
          </a:xfrm>
          <a:prstGeom prst="rect">
            <a:avLst/>
          </a:prstGeom>
        </p:spPr>
      </p:pic>
      <p:sp>
        <p:nvSpPr>
          <p:cNvPr id="41" name="object 41"/>
          <p:cNvSpPr txBox="1"/>
          <p:nvPr/>
        </p:nvSpPr>
        <p:spPr>
          <a:xfrm>
            <a:off x="12421095" y="9245696"/>
            <a:ext cx="1740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DEEP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IROKO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2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352" y="9203328"/>
            <a:ext cx="24955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15119985" cy="8802001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2514364" y="9245696"/>
            <a:ext cx="164718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DEEP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OAK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25x150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10”x60”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911" y="9203328"/>
            <a:ext cx="2489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228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780002" y="1722501"/>
            <a:ext cx="1360805" cy="4598670"/>
            <a:chOff x="3780002" y="1722501"/>
            <a:chExt cx="1360805" cy="459867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80002" y="2271102"/>
              <a:ext cx="675004" cy="40499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65802" y="1722501"/>
              <a:ext cx="675004" cy="4050004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39991" y="1722501"/>
            <a:ext cx="1361440" cy="4598670"/>
            <a:chOff x="539991" y="1722501"/>
            <a:chExt cx="1361440" cy="459867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9991" y="2271102"/>
              <a:ext cx="675017" cy="4049991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25791" y="1722501"/>
              <a:ext cx="675017" cy="4050004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520834" y="528802"/>
            <a:ext cx="2196465" cy="723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DeepWood</a:t>
            </a:r>
            <a:endParaRPr sz="17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149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15939" y="100845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499174" y="1057567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447142" y="100845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648655" y="1057567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596458" y="100845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889180" y="101564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55665" y="100845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29835" y="6424739"/>
            <a:ext cx="2990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OAK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669939" y="6424739"/>
            <a:ext cx="836294" cy="449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855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TEAK</a:t>
            </a:r>
            <a:endParaRPr sz="1100">
              <a:latin typeface="Roboto"/>
              <a:cs typeface="Roboto"/>
            </a:endParaRPr>
          </a:p>
          <a:p>
            <a:pPr marL="38100">
              <a:lnSpc>
                <a:spcPct val="100000"/>
              </a:lnSpc>
              <a:spcBef>
                <a:spcPts val="1175"/>
              </a:spcBef>
            </a:pPr>
            <a:r>
              <a:rPr sz="975" baseline="17094" dirty="0">
                <a:latin typeface="Roboto"/>
                <a:cs typeface="Roboto"/>
              </a:rPr>
              <a:t>*</a:t>
            </a:r>
            <a:r>
              <a:rPr sz="975" spc="187" baseline="17094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29835" y="6741630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5300" y="6946786"/>
            <a:ext cx="1594485" cy="359410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R="30480" algn="r">
              <a:lnSpc>
                <a:spcPct val="100000"/>
              </a:lnSpc>
              <a:spcBef>
                <a:spcPts val="145"/>
              </a:spcBef>
            </a:pPr>
            <a:r>
              <a:rPr sz="975" baseline="-12820" dirty="0">
                <a:latin typeface="Roboto"/>
                <a:cs typeface="Roboto"/>
              </a:rPr>
              <a:t>*</a:t>
            </a:r>
            <a:r>
              <a:rPr sz="975" spc="127" baseline="-128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25x150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10”x60”</a:t>
            </a:r>
            <a:r>
              <a:rPr sz="650" spc="345" dirty="0">
                <a:latin typeface="Roboto"/>
                <a:cs typeface="Roboto"/>
              </a:rPr>
              <a:t> </a:t>
            </a:r>
            <a:r>
              <a:rPr sz="1050" baseline="-3968" dirty="0">
                <a:latin typeface="Roboto"/>
                <a:cs typeface="Roboto"/>
              </a:rPr>
              <a:t>Rett</a:t>
            </a:r>
            <a:r>
              <a:rPr sz="1050" spc="457" baseline="-3968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02ADW25220</a:t>
            </a:r>
            <a:endParaRPr sz="650">
              <a:latin typeface="Roboto"/>
              <a:cs typeface="Roboto"/>
            </a:endParaRPr>
          </a:p>
          <a:p>
            <a:pPr marR="77470" algn="r">
              <a:lnSpc>
                <a:spcPct val="100000"/>
              </a:lnSpc>
              <a:spcBef>
                <a:spcPts val="5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02ADW3020</a:t>
            </a:r>
            <a:endParaRPr sz="975" baseline="4273">
              <a:latin typeface="Roboto"/>
              <a:cs typeface="Roboto"/>
            </a:endParaRPr>
          </a:p>
          <a:p>
            <a:pPr marR="77470" algn="r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02ADW1220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03170" y="6950278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29040" y="700046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29040" y="71084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29040" y="72164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767302" y="6957631"/>
            <a:ext cx="145923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25x150</a:t>
            </a:r>
            <a:r>
              <a:rPr sz="975" spc="719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8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02ADW25270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19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8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02ADW3070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02ADW1270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24881" y="6950278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550750" y="700046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50750" y="71084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50750" y="72164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8357128" y="6424739"/>
            <a:ext cx="835025" cy="449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IROKO</a:t>
            </a:r>
            <a:endParaRPr sz="1100">
              <a:latin typeface="Roboto"/>
              <a:cs typeface="Roboto"/>
            </a:endParaRPr>
          </a:p>
          <a:p>
            <a:pPr marL="38100">
              <a:lnSpc>
                <a:spcPct val="100000"/>
              </a:lnSpc>
              <a:spcBef>
                <a:spcPts val="1175"/>
              </a:spcBef>
            </a:pPr>
            <a:r>
              <a:rPr sz="975" baseline="17094" dirty="0">
                <a:latin typeface="Roboto"/>
                <a:cs typeface="Roboto"/>
              </a:rPr>
              <a:t>*</a:t>
            </a:r>
            <a:r>
              <a:rPr sz="975" spc="172" baseline="17094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1606296" y="6424739"/>
            <a:ext cx="822960" cy="449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652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WALNUT</a:t>
            </a:r>
            <a:endParaRPr sz="1100">
              <a:latin typeface="Roboto"/>
              <a:cs typeface="Roboto"/>
            </a:endParaRPr>
          </a:p>
          <a:p>
            <a:pPr marL="38100">
              <a:lnSpc>
                <a:spcPct val="100000"/>
              </a:lnSpc>
              <a:spcBef>
                <a:spcPts val="1175"/>
              </a:spcBef>
            </a:pPr>
            <a:r>
              <a:rPr sz="975" baseline="17094" dirty="0">
                <a:latin typeface="Roboto"/>
                <a:cs typeface="Roboto"/>
              </a:rPr>
              <a:t>*</a:t>
            </a:r>
            <a:r>
              <a:rPr sz="975" spc="30" baseline="17094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dirty="0">
                <a:latin typeface="Roboto"/>
                <a:cs typeface="Roboto"/>
              </a:rPr>
              <a:t> 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452828" y="6957631"/>
            <a:ext cx="147510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02ADW25260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02ADW3060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02ADW1260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126167" y="6950278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0252037" y="700046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252037" y="71084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252037" y="72164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1690298" y="6957631"/>
            <a:ext cx="147510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02ADW25250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12”x48”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02ADW3050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02ADW1250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3363638" y="6950278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3489559" y="700046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3489559" y="71084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489559" y="72164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8465540" y="1722501"/>
            <a:ext cx="1360805" cy="4598670"/>
            <a:chOff x="8465540" y="1722501"/>
            <a:chExt cx="1360805" cy="4598670"/>
          </a:xfrm>
        </p:grpSpPr>
        <p:pic>
          <p:nvPicPr>
            <p:cNvPr id="44" name="object 4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65540" y="2271102"/>
              <a:ext cx="675004" cy="404999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51340" y="1722501"/>
              <a:ext cx="675004" cy="4050004"/>
            </a:xfrm>
            <a:prstGeom prst="rect">
              <a:avLst/>
            </a:prstGeom>
          </p:spPr>
        </p:pic>
      </p:grpSp>
      <p:grpSp>
        <p:nvGrpSpPr>
          <p:cNvPr id="46" name="object 46"/>
          <p:cNvGrpSpPr/>
          <p:nvPr/>
        </p:nvGrpSpPr>
        <p:grpSpPr>
          <a:xfrm>
            <a:off x="11682501" y="1722501"/>
            <a:ext cx="1360805" cy="4598670"/>
            <a:chOff x="11682501" y="1722501"/>
            <a:chExt cx="1360805" cy="4598670"/>
          </a:xfrm>
        </p:grpSpPr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682501" y="2271102"/>
              <a:ext cx="674992" cy="405000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68301" y="1722501"/>
              <a:ext cx="674992" cy="4050004"/>
            </a:xfrm>
            <a:prstGeom prst="rect">
              <a:avLst/>
            </a:prstGeom>
          </p:spPr>
        </p:pic>
      </p:grpSp>
      <p:sp>
        <p:nvSpPr>
          <p:cNvPr id="49" name="object 49"/>
          <p:cNvSpPr txBox="1"/>
          <p:nvPr/>
        </p:nvSpPr>
        <p:spPr>
          <a:xfrm>
            <a:off x="13642847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72899" y="982674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341899" y="1006386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27301" y="8613621"/>
            <a:ext cx="5981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*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Spessore</a:t>
            </a:r>
            <a:r>
              <a:rPr sz="550" dirty="0">
                <a:latin typeface="Roboto"/>
                <a:cs typeface="Roboto"/>
              </a:rPr>
              <a:t> 10 </a:t>
            </a:r>
            <a:r>
              <a:rPr sz="550" spc="-25" dirty="0">
                <a:latin typeface="Roboto"/>
                <a:cs typeface="Roboto"/>
              </a:rPr>
              <a:t>mm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Thickness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mm</a:t>
            </a:r>
            <a:endParaRPr sz="55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5587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1464" y="3689997"/>
            <a:ext cx="6122987" cy="512999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8764" y="2380723"/>
            <a:ext cx="979169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0" dirty="0">
                <a:latin typeface="Roboto"/>
                <a:cs typeface="Roboto"/>
              </a:rPr>
              <a:t> 30x25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12’’x9,8”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02ADWMCH20</a:t>
            </a:r>
            <a:r>
              <a:rPr sz="650" b="1" spc="48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44790" y="27801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323706" y="2380723"/>
            <a:ext cx="758190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CANNETO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7,9”x48”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02ADWMCN20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086036" y="27801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541464" y="1711375"/>
            <a:ext cx="746125" cy="610235"/>
            <a:chOff x="541464" y="1711375"/>
            <a:chExt cx="746125" cy="61023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2453" y="1713115"/>
              <a:ext cx="194106" cy="30215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1489" y="2016328"/>
              <a:ext cx="194614" cy="30497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9825" y="1711375"/>
              <a:ext cx="195579" cy="30389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2644" y="2016366"/>
              <a:ext cx="195567" cy="30493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97432" y="1713115"/>
              <a:ext cx="235178" cy="30215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5439" y="2015248"/>
              <a:ext cx="235686" cy="30605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91781" y="1711375"/>
              <a:ext cx="239166" cy="303936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97089" y="2016328"/>
              <a:ext cx="237528" cy="305003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46810" y="1711375"/>
              <a:ext cx="286169" cy="30389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5058" y="2015540"/>
              <a:ext cx="286270" cy="30576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1464" y="1711375"/>
              <a:ext cx="289166" cy="303898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97419" y="2016328"/>
              <a:ext cx="289636" cy="304977"/>
            </a:xfrm>
            <a:prstGeom prst="rect">
              <a:avLst/>
            </a:prstGeom>
          </p:spPr>
        </p:pic>
      </p:grpSp>
      <p:grpSp>
        <p:nvGrpSpPr>
          <p:cNvPr id="22" name="object 22"/>
          <p:cNvGrpSpPr/>
          <p:nvPr/>
        </p:nvGrpSpPr>
        <p:grpSpPr>
          <a:xfrm>
            <a:off x="2336406" y="1861388"/>
            <a:ext cx="2759710" cy="460375"/>
            <a:chOff x="2336406" y="1861388"/>
            <a:chExt cx="2759710" cy="460375"/>
          </a:xfrm>
        </p:grpSpPr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36406" y="1861388"/>
              <a:ext cx="2759633" cy="9097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36406" y="1953628"/>
              <a:ext cx="2759633" cy="9095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36406" y="2045868"/>
              <a:ext cx="2759633" cy="9098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36406" y="2138121"/>
              <a:ext cx="2759633" cy="90970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36406" y="2230361"/>
              <a:ext cx="2759633" cy="90970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527300" y="1178267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834" y="528802"/>
            <a:ext cx="97472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DeepWood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26709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59299" y="9245696"/>
            <a:ext cx="17976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DEEP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WALNUT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8”x48”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8461832" y="7700188"/>
            <a:ext cx="6130925" cy="3810"/>
            <a:chOff x="8461832" y="7700188"/>
            <a:chExt cx="6130925" cy="3810"/>
          </a:xfrm>
        </p:grpSpPr>
        <p:sp>
          <p:nvSpPr>
            <p:cNvPr id="33" name="object 33"/>
            <p:cNvSpPr/>
            <p:nvPr/>
          </p:nvSpPr>
          <p:spPr>
            <a:xfrm>
              <a:off x="8461832" y="770209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552633" y="770209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002632" y="77020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560632" y="770209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082627" y="7702093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2612230" y="77020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170280" y="77020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728192" y="770209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4178280" y="770209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4232255" y="7702093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8461832" y="7952181"/>
            <a:ext cx="6130925" cy="3810"/>
            <a:chOff x="8461832" y="7952181"/>
            <a:chExt cx="6130925" cy="3810"/>
          </a:xfrm>
        </p:grpSpPr>
        <p:sp>
          <p:nvSpPr>
            <p:cNvPr id="44" name="object 44"/>
            <p:cNvSpPr/>
            <p:nvPr/>
          </p:nvSpPr>
          <p:spPr>
            <a:xfrm>
              <a:off x="8461832" y="795408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552633" y="795408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002632" y="795408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60632" y="795408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082627" y="7954086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612230" y="795408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170280" y="795408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728192" y="795408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178280" y="795408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232255" y="795408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8459927" y="8096186"/>
            <a:ext cx="6134735" cy="3810"/>
            <a:chOff x="8459927" y="8096186"/>
            <a:chExt cx="6134735" cy="3810"/>
          </a:xfrm>
        </p:grpSpPr>
        <p:sp>
          <p:nvSpPr>
            <p:cNvPr id="55" name="object 55"/>
            <p:cNvSpPr/>
            <p:nvPr/>
          </p:nvSpPr>
          <p:spPr>
            <a:xfrm>
              <a:off x="8461832" y="8098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0552633" y="809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002632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60631" y="809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082627" y="809809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612230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170280" y="809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728191" y="809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178279" y="809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232254" y="8098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8459927" y="8240179"/>
            <a:ext cx="6134735" cy="3810"/>
            <a:chOff x="8459927" y="8240179"/>
            <a:chExt cx="6134735" cy="3810"/>
          </a:xfrm>
        </p:grpSpPr>
        <p:sp>
          <p:nvSpPr>
            <p:cNvPr id="66" name="object 66"/>
            <p:cNvSpPr/>
            <p:nvPr/>
          </p:nvSpPr>
          <p:spPr>
            <a:xfrm>
              <a:off x="8461832" y="824208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0552633" y="824208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002632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560631" y="824208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082627" y="8242084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612230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170280" y="824208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728191" y="824208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178279" y="824208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232254" y="824208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8459927" y="8384184"/>
            <a:ext cx="6134735" cy="436245"/>
            <a:chOff x="8459927" y="8384184"/>
            <a:chExt cx="6134735" cy="436245"/>
          </a:xfrm>
        </p:grpSpPr>
        <p:sp>
          <p:nvSpPr>
            <p:cNvPr id="77" name="object 77"/>
            <p:cNvSpPr/>
            <p:nvPr/>
          </p:nvSpPr>
          <p:spPr>
            <a:xfrm>
              <a:off x="8461832" y="8386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552633" y="8386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002632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560631" y="8386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082627" y="8386089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612230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170280" y="8386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728191" y="8386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78279" y="8386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232254" y="8386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461832" y="853009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552633" y="85300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002632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560631" y="85300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082627" y="8530090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612230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170280" y="85300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728191" y="85300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178279" y="853009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232254" y="853009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461832" y="8674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552633" y="8674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002632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560631" y="8674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082627" y="867409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612230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170280" y="8674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728191" y="8674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178279" y="8674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232254" y="8674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61832" y="8818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552633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002632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560631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082627" y="881809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612230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170280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728191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4178279" y="881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4232254" y="8818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" name="object 117"/>
          <p:cNvSpPr txBox="1"/>
          <p:nvPr/>
        </p:nvSpPr>
        <p:spPr>
          <a:xfrm>
            <a:off x="8449132" y="7519987"/>
            <a:ext cx="4521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449132" y="7722044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0539907" y="7722044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3715542" y="7722044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4165580" y="7722044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8449132" y="7961795"/>
            <a:ext cx="6248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25x150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10”x60”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0555230" y="7961795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3715720" y="7961795"/>
            <a:ext cx="1651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942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4178280" y="80030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14273530" y="7961795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8449132" y="8105762"/>
            <a:ext cx="7499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29,6x119,5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0601541" y="8105762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3715637" y="8105762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4178280" y="814705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14273530" y="8105800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8449132" y="8249767"/>
            <a:ext cx="7035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19,7x119,5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0601541" y="8249767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0989856" y="7722044"/>
            <a:ext cx="1499870" cy="65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570230" algn="l"/>
                <a:tab pos="109220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3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1,125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25,60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28,20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28,2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2599498" y="7722044"/>
            <a:ext cx="999490" cy="65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7023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40,50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023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7023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3715637" y="8249767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14178204" y="8291055"/>
            <a:ext cx="54610" cy="482600"/>
          </a:xfrm>
          <a:custGeom>
            <a:avLst/>
            <a:gdLst/>
            <a:ahLst/>
            <a:cxnLst/>
            <a:rect l="l" t="t" r="r" b="b"/>
            <a:pathLst>
              <a:path w="54609" h="482600">
                <a:moveTo>
                  <a:pt x="54000" y="482041"/>
                </a:moveTo>
                <a:lnTo>
                  <a:pt x="27000" y="428040"/>
                </a:lnTo>
                <a:lnTo>
                  <a:pt x="0" y="482041"/>
                </a:lnTo>
                <a:lnTo>
                  <a:pt x="54000" y="482041"/>
                </a:lnTo>
                <a:close/>
              </a:path>
              <a:path w="54609" h="482600">
                <a:moveTo>
                  <a:pt x="54000" y="338048"/>
                </a:moveTo>
                <a:lnTo>
                  <a:pt x="27000" y="284048"/>
                </a:lnTo>
                <a:lnTo>
                  <a:pt x="0" y="338048"/>
                </a:lnTo>
                <a:lnTo>
                  <a:pt x="54000" y="338048"/>
                </a:lnTo>
                <a:close/>
              </a:path>
              <a:path w="54609" h="482600">
                <a:moveTo>
                  <a:pt x="54000" y="194030"/>
                </a:moveTo>
                <a:lnTo>
                  <a:pt x="27000" y="140030"/>
                </a:lnTo>
                <a:lnTo>
                  <a:pt x="0" y="194030"/>
                </a:lnTo>
                <a:lnTo>
                  <a:pt x="54000" y="194030"/>
                </a:lnTo>
                <a:close/>
              </a:path>
              <a:path w="54609" h="482600">
                <a:moveTo>
                  <a:pt x="54076" y="0"/>
                </a:moveTo>
                <a:lnTo>
                  <a:pt x="76" y="0"/>
                </a:lnTo>
                <a:lnTo>
                  <a:pt x="76" y="53987"/>
                </a:lnTo>
                <a:lnTo>
                  <a:pt x="54076" y="53987"/>
                </a:lnTo>
                <a:lnTo>
                  <a:pt x="54076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14273530" y="8249793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8449132" y="8393760"/>
            <a:ext cx="16383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19,7x119,5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7,75”x47,1”</a:t>
            </a:r>
            <a:r>
              <a:rPr sz="650" spc="-10" dirty="0">
                <a:latin typeface="Roboto"/>
                <a:cs typeface="Roboto"/>
              </a:rPr>
              <a:t> Mosaico Cannettato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0601541" y="8393760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0989856" y="8393760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4273530" y="8393796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8449132" y="8537764"/>
            <a:ext cx="13792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24,8x25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9,76”x9,8”</a:t>
            </a:r>
            <a:r>
              <a:rPr sz="650" spc="-10" dirty="0">
                <a:latin typeface="Roboto"/>
                <a:cs typeface="Roboto"/>
              </a:rPr>
              <a:t> 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Chevron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0601541" y="8537764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0989856" y="8537764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4273530" y="853779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8449132" y="8681764"/>
            <a:ext cx="10096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6x120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2,4”x48”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0601541" y="8681764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0989856" y="8681764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4273530" y="868179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8461832" y="1270088"/>
            <a:ext cx="6120130" cy="3810"/>
            <a:chOff x="8461832" y="1270088"/>
            <a:chExt cx="6120130" cy="3810"/>
          </a:xfrm>
        </p:grpSpPr>
        <p:sp>
          <p:nvSpPr>
            <p:cNvPr id="152" name="object 152"/>
            <p:cNvSpPr/>
            <p:nvPr/>
          </p:nvSpPr>
          <p:spPr>
            <a:xfrm>
              <a:off x="8461832" y="1271993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521833" y="1271993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8461832" y="1990089"/>
            <a:ext cx="6120130" cy="3810"/>
            <a:chOff x="8461832" y="1990089"/>
            <a:chExt cx="6120130" cy="3810"/>
          </a:xfrm>
        </p:grpSpPr>
        <p:sp>
          <p:nvSpPr>
            <p:cNvPr id="155" name="object 155"/>
            <p:cNvSpPr/>
            <p:nvPr/>
          </p:nvSpPr>
          <p:spPr>
            <a:xfrm>
              <a:off x="8461832" y="1991994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521833" y="1991994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" name="object 157"/>
          <p:cNvGrpSpPr/>
          <p:nvPr/>
        </p:nvGrpSpPr>
        <p:grpSpPr>
          <a:xfrm>
            <a:off x="8461832" y="2134095"/>
            <a:ext cx="6120130" cy="3810"/>
            <a:chOff x="8461832" y="2134095"/>
            <a:chExt cx="6120130" cy="3810"/>
          </a:xfrm>
        </p:grpSpPr>
        <p:sp>
          <p:nvSpPr>
            <p:cNvPr id="158" name="object 158"/>
            <p:cNvSpPr/>
            <p:nvPr/>
          </p:nvSpPr>
          <p:spPr>
            <a:xfrm>
              <a:off x="8461832" y="2136000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521833" y="2136000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8461832" y="2278087"/>
            <a:ext cx="6120130" cy="3810"/>
            <a:chOff x="8461832" y="2278087"/>
            <a:chExt cx="6120130" cy="3810"/>
          </a:xfrm>
        </p:grpSpPr>
        <p:sp>
          <p:nvSpPr>
            <p:cNvPr id="161" name="object 161"/>
            <p:cNvSpPr/>
            <p:nvPr/>
          </p:nvSpPr>
          <p:spPr>
            <a:xfrm>
              <a:off x="8461832" y="22799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521833" y="22799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" name="object 163"/>
          <p:cNvSpPr txBox="1"/>
          <p:nvPr/>
        </p:nvSpPr>
        <p:spPr>
          <a:xfrm>
            <a:off x="8449132" y="1089901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463736" y="1516659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9367710" y="18779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8449132" y="1719860"/>
            <a:ext cx="1313180" cy="54864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6x120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2,4”x48”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  <a:tabLst>
                <a:tab pos="876300" algn="l"/>
              </a:tabLst>
            </a:pPr>
            <a:r>
              <a:rPr sz="650" spc="-25" dirty="0">
                <a:latin typeface="Roboto"/>
                <a:cs typeface="Roboto"/>
              </a:rPr>
              <a:t>OAK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02ADWB20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876300" algn="l"/>
              </a:tabLst>
            </a:pPr>
            <a:r>
              <a:rPr sz="650" spc="-20" dirty="0">
                <a:latin typeface="Roboto"/>
                <a:cs typeface="Roboto"/>
              </a:rPr>
              <a:t>TEAK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02ADWB70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1509184" y="1999704"/>
            <a:ext cx="2628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IROKO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2373152" y="1999704"/>
            <a:ext cx="4495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02ADWB60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1509178" y="2143671"/>
            <a:ext cx="3575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WALNUT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2373152" y="2143671"/>
            <a:ext cx="4495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02ADWB50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33488" y="3070790"/>
            <a:ext cx="2482215" cy="409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337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232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2193701" y="4766340"/>
          <a:ext cx="1943735" cy="990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2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43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580">
                <a:tc>
                  <a:txBody>
                    <a:bodyPr/>
                    <a:lstStyle/>
                    <a:p>
                      <a:pPr marL="3175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Roboto"/>
                          <a:cs typeface="Roboto"/>
                        </a:rPr>
                        <a:t>BRICK</a:t>
                      </a:r>
                      <a:endParaRPr sz="11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KYUSHU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85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ct val="100000"/>
                        </a:lnSpc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857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spc="-25" dirty="0">
                          <a:latin typeface="Roboto"/>
                          <a:cs typeface="Roboto"/>
                        </a:rPr>
                        <a:t>FES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OITA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4749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3492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34925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3492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34925" h="520065">
                  <a:moveTo>
                    <a:pt x="23088" y="381050"/>
                  </a:move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close/>
                </a:path>
                <a:path w="34925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3492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69506"/>
                  </a:moveTo>
                  <a:lnTo>
                    <a:pt x="23088" y="369506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69506"/>
                  </a:lnTo>
                  <a:close/>
                </a:path>
                <a:path w="34925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34925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34925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close/>
                </a:path>
                <a:path w="34925" h="520065">
                  <a:moveTo>
                    <a:pt x="34632" y="254050"/>
                  </a:moveTo>
                  <a:lnTo>
                    <a:pt x="23088" y="254050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54050"/>
                  </a:lnTo>
                  <a:close/>
                </a:path>
                <a:path w="34925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84772"/>
                  </a:lnTo>
                  <a:lnTo>
                    <a:pt x="0" y="184772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3492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4079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8307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46354" h="520065">
                  <a:moveTo>
                    <a:pt x="23088" y="461899"/>
                  </a:moveTo>
                  <a:lnTo>
                    <a:pt x="11544" y="461899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61899"/>
                  </a:lnTo>
                  <a:close/>
                </a:path>
                <a:path w="46354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369506"/>
                  </a:lnTo>
                  <a:close/>
                </a:path>
                <a:path w="46354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46354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46354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4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4635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46354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46405"/>
                  </a:lnTo>
                  <a:close/>
                </a:path>
                <a:path w="46354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46354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207835"/>
                  </a:lnTo>
                  <a:lnTo>
                    <a:pt x="11544" y="207835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84759"/>
                  </a:lnTo>
                  <a:close/>
                </a:path>
                <a:path w="46354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27025"/>
                  </a:lnTo>
                  <a:close/>
                </a:path>
                <a:path w="46354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46354" h="520065">
                  <a:moveTo>
                    <a:pt x="46177" y="0"/>
                  </a:moveTo>
                  <a:lnTo>
                    <a:pt x="34632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46177" y="80835"/>
                  </a:lnTo>
                  <a:lnTo>
                    <a:pt x="461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00228"/>
                  </a:moveTo>
                  <a:lnTo>
                    <a:pt x="0" y="300228"/>
                  </a:lnTo>
                  <a:lnTo>
                    <a:pt x="0" y="323329"/>
                  </a:lnTo>
                  <a:lnTo>
                    <a:pt x="11531" y="323329"/>
                  </a:lnTo>
                  <a:lnTo>
                    <a:pt x="11531" y="300228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92379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46189"/>
                  </a:lnTo>
                  <a:close/>
                </a:path>
                <a:path w="81279" h="520065">
                  <a:moveTo>
                    <a:pt x="46189" y="415709"/>
                  </a:moveTo>
                  <a:lnTo>
                    <a:pt x="34645" y="415709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15709"/>
                  </a:lnTo>
                  <a:close/>
                </a:path>
                <a:path w="8127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23329"/>
                  </a:lnTo>
                  <a:close/>
                </a:path>
                <a:path w="81279" h="520065">
                  <a:moveTo>
                    <a:pt x="57734" y="138569"/>
                  </a:moveTo>
                  <a:lnTo>
                    <a:pt x="46189" y="138569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close/>
                </a:path>
                <a:path w="81279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57962"/>
                  </a:lnTo>
                  <a:close/>
                </a:path>
                <a:path w="81279" h="520065">
                  <a:moveTo>
                    <a:pt x="69278" y="300228"/>
                  </a:moveTo>
                  <a:lnTo>
                    <a:pt x="57734" y="300228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00228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50"/>
                  </a:lnTo>
                  <a:lnTo>
                    <a:pt x="23088" y="254050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73215"/>
                  </a:lnTo>
                  <a:close/>
                </a:path>
                <a:path w="81279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close/>
                </a:path>
                <a:path w="81279" h="520065">
                  <a:moveTo>
                    <a:pt x="80835" y="115481"/>
                  </a:moveTo>
                  <a:lnTo>
                    <a:pt x="69278" y="115481"/>
                  </a:lnTo>
                  <a:lnTo>
                    <a:pt x="69278" y="150114"/>
                  </a:lnTo>
                  <a:lnTo>
                    <a:pt x="80835" y="150114"/>
                  </a:lnTo>
                  <a:lnTo>
                    <a:pt x="80835" y="115481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9376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57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close/>
                </a:path>
                <a:path w="46354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46354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46354" h="520065">
                  <a:moveTo>
                    <a:pt x="11557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11557" y="184759"/>
                  </a:lnTo>
                  <a:close/>
                </a:path>
                <a:path w="46354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46354" h="520065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15481"/>
                  </a:lnTo>
                  <a:lnTo>
                    <a:pt x="0" y="115481"/>
                  </a:lnTo>
                  <a:lnTo>
                    <a:pt x="0" y="150114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46354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57734"/>
                  </a:lnTo>
                  <a:close/>
                </a:path>
                <a:path w="46354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46354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46354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46354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46354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11557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46354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277139"/>
                  </a:lnTo>
                  <a:close/>
                </a:path>
                <a:path w="46354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19405"/>
                  </a:lnTo>
                  <a:close/>
                </a:path>
                <a:path w="46354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46354" h="520065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11557" y="161658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50114"/>
                  </a:lnTo>
                  <a:close/>
                </a:path>
                <a:path w="46354" h="520065">
                  <a:moveTo>
                    <a:pt x="34645" y="80835"/>
                  </a:moveTo>
                  <a:lnTo>
                    <a:pt x="23101" y="80835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80835"/>
                  </a:lnTo>
                  <a:close/>
                </a:path>
                <a:path w="46354" h="520065">
                  <a:moveTo>
                    <a:pt x="34645" y="46189"/>
                  </a:move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46354" h="520065">
                  <a:moveTo>
                    <a:pt x="34645" y="0"/>
                  </a:moveTo>
                  <a:lnTo>
                    <a:pt x="23101" y="0"/>
                  </a:ln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46354" h="520065">
                  <a:moveTo>
                    <a:pt x="46177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577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34180" y="815660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303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840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96531"/>
                  </a:moveTo>
                  <a:lnTo>
                    <a:pt x="0" y="496531"/>
                  </a:lnTo>
                  <a:lnTo>
                    <a:pt x="0" y="519620"/>
                  </a:lnTo>
                  <a:lnTo>
                    <a:pt x="11531" y="519620"/>
                  </a:lnTo>
                  <a:lnTo>
                    <a:pt x="11531" y="496531"/>
                  </a:lnTo>
                  <a:close/>
                </a:path>
                <a:path w="81279" h="520065">
                  <a:moveTo>
                    <a:pt x="11531" y="461886"/>
                  </a:moveTo>
                  <a:lnTo>
                    <a:pt x="0" y="461886"/>
                  </a:lnTo>
                  <a:lnTo>
                    <a:pt x="0" y="473430"/>
                  </a:lnTo>
                  <a:lnTo>
                    <a:pt x="11531" y="473430"/>
                  </a:lnTo>
                  <a:lnTo>
                    <a:pt x="11531" y="461886"/>
                  </a:lnTo>
                  <a:close/>
                </a:path>
                <a:path w="81279" h="520065">
                  <a:moveTo>
                    <a:pt x="11531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31" y="450342"/>
                  </a:lnTo>
                  <a:lnTo>
                    <a:pt x="11531" y="438785"/>
                  </a:lnTo>
                  <a:close/>
                </a:path>
                <a:path w="81279" h="520065">
                  <a:moveTo>
                    <a:pt x="11531" y="369519"/>
                  </a:moveTo>
                  <a:lnTo>
                    <a:pt x="0" y="369519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69519"/>
                  </a:lnTo>
                  <a:close/>
                </a:path>
                <a:path w="81279" h="520065">
                  <a:moveTo>
                    <a:pt x="11531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31" y="357962"/>
                  </a:lnTo>
                  <a:lnTo>
                    <a:pt x="11531" y="346405"/>
                  </a:lnTo>
                  <a:close/>
                </a:path>
                <a:path w="81279" h="520065">
                  <a:moveTo>
                    <a:pt x="23101" y="427240"/>
                  </a:moveTo>
                  <a:lnTo>
                    <a:pt x="11544" y="427240"/>
                  </a:lnTo>
                  <a:lnTo>
                    <a:pt x="11544" y="450342"/>
                  </a:lnTo>
                  <a:lnTo>
                    <a:pt x="23101" y="450342"/>
                  </a:lnTo>
                  <a:lnTo>
                    <a:pt x="23101" y="427240"/>
                  </a:lnTo>
                  <a:close/>
                </a:path>
                <a:path w="81279" h="520065">
                  <a:moveTo>
                    <a:pt x="23101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79" h="520065">
                  <a:moveTo>
                    <a:pt x="23101" y="265595"/>
                  </a:moveTo>
                  <a:lnTo>
                    <a:pt x="11544" y="265595"/>
                  </a:lnTo>
                  <a:lnTo>
                    <a:pt x="11544" y="277139"/>
                  </a:lnTo>
                  <a:lnTo>
                    <a:pt x="23101" y="277139"/>
                  </a:lnTo>
                  <a:lnTo>
                    <a:pt x="23101" y="265595"/>
                  </a:lnTo>
                  <a:close/>
                </a:path>
                <a:path w="81279" h="520065">
                  <a:moveTo>
                    <a:pt x="23101" y="196303"/>
                  </a:moveTo>
                  <a:lnTo>
                    <a:pt x="11544" y="196303"/>
                  </a:lnTo>
                  <a:lnTo>
                    <a:pt x="11544" y="207848"/>
                  </a:lnTo>
                  <a:lnTo>
                    <a:pt x="23101" y="207848"/>
                  </a:lnTo>
                  <a:lnTo>
                    <a:pt x="23101" y="196303"/>
                  </a:lnTo>
                  <a:close/>
                </a:path>
                <a:path w="81279" h="520065">
                  <a:moveTo>
                    <a:pt x="23101" y="46189"/>
                  </a:moveTo>
                  <a:lnTo>
                    <a:pt x="11544" y="46189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23101" y="46189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11544" y="219405"/>
                  </a:lnTo>
                  <a:lnTo>
                    <a:pt x="11544" y="254038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34645" y="57734"/>
                  </a:moveTo>
                  <a:lnTo>
                    <a:pt x="23101" y="57734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57734"/>
                  </a:lnTo>
                  <a:close/>
                </a:path>
                <a:path w="81279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23101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81279" h="520065">
                  <a:moveTo>
                    <a:pt x="46189" y="369519"/>
                  </a:moveTo>
                  <a:lnTo>
                    <a:pt x="34645" y="369519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69519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23101" y="11557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21" y="415709"/>
                  </a:moveTo>
                  <a:lnTo>
                    <a:pt x="46189" y="415709"/>
                  </a:lnTo>
                  <a:lnTo>
                    <a:pt x="46189" y="427240"/>
                  </a:lnTo>
                  <a:lnTo>
                    <a:pt x="34645" y="427240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11544" y="473430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lnTo>
                    <a:pt x="23101" y="508076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57721" y="484974"/>
                  </a:lnTo>
                  <a:lnTo>
                    <a:pt x="57721" y="415709"/>
                  </a:lnTo>
                  <a:close/>
                </a:path>
                <a:path w="81279" h="520065">
                  <a:moveTo>
                    <a:pt x="57721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57721" y="404152"/>
                  </a:lnTo>
                  <a:lnTo>
                    <a:pt x="57721" y="392595"/>
                  </a:lnTo>
                  <a:close/>
                </a:path>
                <a:path w="81279" h="520065">
                  <a:moveTo>
                    <a:pt x="57721" y="346405"/>
                  </a:moveTo>
                  <a:lnTo>
                    <a:pt x="46189" y="346405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21" y="369506"/>
                  </a:lnTo>
                  <a:lnTo>
                    <a:pt x="57721" y="346405"/>
                  </a:lnTo>
                  <a:close/>
                </a:path>
                <a:path w="81279" h="520065">
                  <a:moveTo>
                    <a:pt x="57721" y="219405"/>
                  </a:moveTo>
                  <a:lnTo>
                    <a:pt x="46189" y="219405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21" y="323329"/>
                  </a:lnTo>
                  <a:lnTo>
                    <a:pt x="57721" y="311785"/>
                  </a:lnTo>
                  <a:lnTo>
                    <a:pt x="46189" y="311785"/>
                  </a:lnTo>
                  <a:lnTo>
                    <a:pt x="46189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21" y="288683"/>
                  </a:lnTo>
                  <a:lnTo>
                    <a:pt x="57721" y="219405"/>
                  </a:lnTo>
                  <a:close/>
                </a:path>
                <a:path w="81279" h="520065">
                  <a:moveTo>
                    <a:pt x="57721" y="173215"/>
                  </a:moveTo>
                  <a:lnTo>
                    <a:pt x="46189" y="173215"/>
                  </a:lnTo>
                  <a:lnTo>
                    <a:pt x="46189" y="161671"/>
                  </a:lnTo>
                  <a:lnTo>
                    <a:pt x="34645" y="161671"/>
                  </a:lnTo>
                  <a:lnTo>
                    <a:pt x="23101" y="161671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101" y="173215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84759"/>
                  </a:lnTo>
                  <a:lnTo>
                    <a:pt x="57721" y="184759"/>
                  </a:lnTo>
                  <a:lnTo>
                    <a:pt x="57721" y="173215"/>
                  </a:lnTo>
                  <a:close/>
                </a:path>
                <a:path w="81279" h="520065">
                  <a:moveTo>
                    <a:pt x="57721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21" y="161658"/>
                  </a:lnTo>
                  <a:lnTo>
                    <a:pt x="57721" y="150114"/>
                  </a:lnTo>
                  <a:close/>
                </a:path>
                <a:path w="81279" h="520065">
                  <a:moveTo>
                    <a:pt x="57721" y="46189"/>
                  </a:moveTo>
                  <a:lnTo>
                    <a:pt x="46189" y="46189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23101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21" y="115468"/>
                  </a:lnTo>
                  <a:lnTo>
                    <a:pt x="57721" y="46189"/>
                  </a:lnTo>
                  <a:close/>
                </a:path>
                <a:path w="81279" h="520065">
                  <a:moveTo>
                    <a:pt x="57721" y="23088"/>
                  </a:moveTo>
                  <a:lnTo>
                    <a:pt x="46189" y="23088"/>
                  </a:lnTo>
                  <a:lnTo>
                    <a:pt x="46189" y="34645"/>
                  </a:lnTo>
                  <a:lnTo>
                    <a:pt x="57721" y="34645"/>
                  </a:lnTo>
                  <a:lnTo>
                    <a:pt x="57721" y="23088"/>
                  </a:lnTo>
                  <a:close/>
                </a:path>
                <a:path w="81279" h="520065">
                  <a:moveTo>
                    <a:pt x="57721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21" y="11544"/>
                  </a:lnTo>
                  <a:lnTo>
                    <a:pt x="57721" y="0"/>
                  </a:lnTo>
                  <a:close/>
                </a:path>
                <a:path w="81279" h="520065">
                  <a:moveTo>
                    <a:pt x="69291" y="461899"/>
                  </a:moveTo>
                  <a:lnTo>
                    <a:pt x="57734" y="461899"/>
                  </a:lnTo>
                  <a:lnTo>
                    <a:pt x="57734" y="484974"/>
                  </a:lnTo>
                  <a:lnTo>
                    <a:pt x="69291" y="484974"/>
                  </a:lnTo>
                  <a:lnTo>
                    <a:pt x="69291" y="461899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34" y="381050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0"/>
                  </a:moveTo>
                  <a:lnTo>
                    <a:pt x="57734" y="0"/>
                  </a:lnTo>
                  <a:lnTo>
                    <a:pt x="57734" y="23088"/>
                  </a:lnTo>
                  <a:lnTo>
                    <a:pt x="69291" y="23088"/>
                  </a:lnTo>
                  <a:lnTo>
                    <a:pt x="69291" y="0"/>
                  </a:lnTo>
                  <a:close/>
                </a:path>
                <a:path w="81279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69291" y="381050"/>
                  </a:lnTo>
                  <a:lnTo>
                    <a:pt x="80835" y="381050"/>
                  </a:lnTo>
                  <a:lnTo>
                    <a:pt x="80835" y="346405"/>
                  </a:lnTo>
                  <a:close/>
                </a:path>
                <a:path w="81279" h="520065">
                  <a:moveTo>
                    <a:pt x="80835" y="277139"/>
                  </a:moveTo>
                  <a:lnTo>
                    <a:pt x="69291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69291" y="288683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277139"/>
                  </a:lnTo>
                  <a:close/>
                </a:path>
                <a:path w="81279" h="520065">
                  <a:moveTo>
                    <a:pt x="80835" y="254050"/>
                  </a:moveTo>
                  <a:lnTo>
                    <a:pt x="69291" y="254050"/>
                  </a:lnTo>
                  <a:lnTo>
                    <a:pt x="69291" y="265595"/>
                  </a:lnTo>
                  <a:lnTo>
                    <a:pt x="80835" y="265595"/>
                  </a:lnTo>
                  <a:lnTo>
                    <a:pt x="80835" y="254050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57734" y="207860"/>
                  </a:lnTo>
                  <a:lnTo>
                    <a:pt x="57734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30949"/>
                  </a:lnTo>
                  <a:lnTo>
                    <a:pt x="69291" y="230949"/>
                  </a:lnTo>
                  <a:lnTo>
                    <a:pt x="69291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91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91" y="138569"/>
                  </a:lnTo>
                  <a:lnTo>
                    <a:pt x="69291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91" y="184759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34" y="92379"/>
                  </a:lnTo>
                  <a:lnTo>
                    <a:pt x="57734" y="103924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79" h="520065">
                  <a:moveTo>
                    <a:pt x="80835" y="69291"/>
                  </a:moveTo>
                  <a:lnTo>
                    <a:pt x="69291" y="69291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69291"/>
                  </a:lnTo>
                  <a:close/>
                </a:path>
                <a:path w="81279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69291" y="34645"/>
                  </a:lnTo>
                  <a:lnTo>
                    <a:pt x="57734" y="34645"/>
                  </a:lnTo>
                  <a:lnTo>
                    <a:pt x="57734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769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close/>
                </a:path>
                <a:path w="81280" h="520065">
                  <a:moveTo>
                    <a:pt x="34632" y="207860"/>
                  </a:moveTo>
                  <a:lnTo>
                    <a:pt x="23088" y="207860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close/>
                </a:path>
                <a:path w="81280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15481"/>
                  </a:lnTo>
                  <a:close/>
                </a:path>
                <a:path w="81280" h="520065">
                  <a:moveTo>
                    <a:pt x="34632" y="11557"/>
                  </a:moveTo>
                  <a:lnTo>
                    <a:pt x="23088" y="11557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34632" y="23088"/>
                  </a:lnTo>
                  <a:lnTo>
                    <a:pt x="34632" y="11557"/>
                  </a:lnTo>
                  <a:close/>
                </a:path>
                <a:path w="81280" h="520065">
                  <a:moveTo>
                    <a:pt x="46189" y="484974"/>
                  </a:moveTo>
                  <a:lnTo>
                    <a:pt x="34632" y="484974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32" y="311785"/>
                  </a:lnTo>
                  <a:lnTo>
                    <a:pt x="23088" y="311785"/>
                  </a:lnTo>
                  <a:lnTo>
                    <a:pt x="23088" y="300240"/>
                  </a:lnTo>
                  <a:lnTo>
                    <a:pt x="11544" y="300240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196303"/>
                  </a:moveTo>
                  <a:lnTo>
                    <a:pt x="34632" y="196303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8128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73430"/>
                  </a:lnTo>
                  <a:close/>
                </a:path>
                <a:path w="81280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close/>
                </a:path>
                <a:path w="8128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34632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496531"/>
                  </a:lnTo>
                  <a:lnTo>
                    <a:pt x="23088" y="496531"/>
                  </a:lnTo>
                  <a:lnTo>
                    <a:pt x="23088" y="473430"/>
                  </a:lnTo>
                  <a:lnTo>
                    <a:pt x="34632" y="473430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38785"/>
                  </a:lnTo>
                  <a:lnTo>
                    <a:pt x="69278" y="438785"/>
                  </a:lnTo>
                  <a:lnTo>
                    <a:pt x="69278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46189" y="450342"/>
                  </a:lnTo>
                  <a:lnTo>
                    <a:pt x="34632" y="450342"/>
                  </a:lnTo>
                  <a:lnTo>
                    <a:pt x="34632" y="438785"/>
                  </a:lnTo>
                  <a:lnTo>
                    <a:pt x="46189" y="438785"/>
                  </a:lnTo>
                  <a:lnTo>
                    <a:pt x="46189" y="427240"/>
                  </a:lnTo>
                  <a:lnTo>
                    <a:pt x="34632" y="427240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81050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80" h="520065">
                  <a:moveTo>
                    <a:pt x="69278" y="254038"/>
                  </a:moveTo>
                  <a:lnTo>
                    <a:pt x="57734" y="254038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34632" y="265595"/>
                  </a:lnTo>
                  <a:lnTo>
                    <a:pt x="34632" y="254038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34632" y="242493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54038"/>
                  </a:lnTo>
                  <a:close/>
                </a:path>
                <a:path w="81280" h="520065">
                  <a:moveTo>
                    <a:pt x="80822" y="277139"/>
                  </a:moveTo>
                  <a:lnTo>
                    <a:pt x="69278" y="277139"/>
                  </a:lnTo>
                  <a:lnTo>
                    <a:pt x="69278" y="288671"/>
                  </a:lnTo>
                  <a:lnTo>
                    <a:pt x="57734" y="288671"/>
                  </a:lnTo>
                  <a:lnTo>
                    <a:pt x="46189" y="288671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80822" y="311772"/>
                  </a:lnTo>
                  <a:lnTo>
                    <a:pt x="80822" y="300215"/>
                  </a:lnTo>
                  <a:lnTo>
                    <a:pt x="69278" y="300215"/>
                  </a:lnTo>
                  <a:lnTo>
                    <a:pt x="69278" y="288683"/>
                  </a:lnTo>
                  <a:lnTo>
                    <a:pt x="80822" y="288683"/>
                  </a:lnTo>
                  <a:lnTo>
                    <a:pt x="80822" y="277139"/>
                  </a:lnTo>
                  <a:close/>
                </a:path>
                <a:path w="81280" h="520065">
                  <a:moveTo>
                    <a:pt x="80822" y="219405"/>
                  </a:moveTo>
                  <a:lnTo>
                    <a:pt x="69278" y="219405"/>
                  </a:lnTo>
                  <a:lnTo>
                    <a:pt x="69278" y="242493"/>
                  </a:lnTo>
                  <a:lnTo>
                    <a:pt x="80822" y="242493"/>
                  </a:lnTo>
                  <a:lnTo>
                    <a:pt x="80822" y="219405"/>
                  </a:lnTo>
                  <a:close/>
                </a:path>
                <a:path w="81280" h="520065">
                  <a:moveTo>
                    <a:pt x="80822" y="69291"/>
                  </a:moveTo>
                  <a:lnTo>
                    <a:pt x="69278" y="69291"/>
                  </a:lnTo>
                  <a:lnTo>
                    <a:pt x="69278" y="103924"/>
                  </a:lnTo>
                  <a:lnTo>
                    <a:pt x="80822" y="103924"/>
                  </a:lnTo>
                  <a:lnTo>
                    <a:pt x="80822" y="69291"/>
                  </a:lnTo>
                  <a:close/>
                </a:path>
                <a:path w="81280" h="520065">
                  <a:moveTo>
                    <a:pt x="80822" y="11557"/>
                  </a:moveTo>
                  <a:lnTo>
                    <a:pt x="69278" y="11557"/>
                  </a:lnTo>
                  <a:lnTo>
                    <a:pt x="57734" y="11544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46189" y="69278"/>
                  </a:lnTo>
                  <a:lnTo>
                    <a:pt x="46189" y="80835"/>
                  </a:lnTo>
                  <a:lnTo>
                    <a:pt x="34632" y="80835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57734"/>
                  </a:lnTo>
                  <a:lnTo>
                    <a:pt x="34632" y="57734"/>
                  </a:lnTo>
                  <a:lnTo>
                    <a:pt x="34632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32" y="23088"/>
                  </a:lnTo>
                  <a:lnTo>
                    <a:pt x="34632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34632" y="103924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34632" y="103924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34632" y="161658"/>
                  </a:lnTo>
                  <a:lnTo>
                    <a:pt x="23088" y="161671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80822" y="184759"/>
                  </a:lnTo>
                  <a:lnTo>
                    <a:pt x="80822" y="173215"/>
                  </a:lnTo>
                  <a:lnTo>
                    <a:pt x="69278" y="173215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22" y="161658"/>
                  </a:lnTo>
                  <a:lnTo>
                    <a:pt x="80822" y="127025"/>
                  </a:lnTo>
                  <a:lnTo>
                    <a:pt x="69278" y="127025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80822" y="46189"/>
                  </a:lnTo>
                  <a:lnTo>
                    <a:pt x="80822" y="34645"/>
                  </a:lnTo>
                  <a:lnTo>
                    <a:pt x="69278" y="34645"/>
                  </a:lnTo>
                  <a:lnTo>
                    <a:pt x="69278" y="23088"/>
                  </a:lnTo>
                  <a:lnTo>
                    <a:pt x="80822" y="23088"/>
                  </a:lnTo>
                  <a:lnTo>
                    <a:pt x="80822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66978" y="8364436"/>
              <a:ext cx="12065" cy="219710"/>
            </a:xfrm>
            <a:custGeom>
              <a:avLst/>
              <a:gdLst/>
              <a:ahLst/>
              <a:cxnLst/>
              <a:rect l="l" t="t" r="r" b="b"/>
              <a:pathLst>
                <a:path w="12065" h="219709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12065" h="219709">
                  <a:moveTo>
                    <a:pt x="11544" y="173215"/>
                  </a:moveTo>
                  <a:lnTo>
                    <a:pt x="0" y="173215"/>
                  </a:lnTo>
                  <a:lnTo>
                    <a:pt x="0" y="196316"/>
                  </a:lnTo>
                  <a:lnTo>
                    <a:pt x="11544" y="196316"/>
                  </a:lnTo>
                  <a:lnTo>
                    <a:pt x="11544" y="173215"/>
                  </a:lnTo>
                  <a:close/>
                </a:path>
                <a:path w="12065" h="219709">
                  <a:moveTo>
                    <a:pt x="11544" y="138569"/>
                  </a:moveTo>
                  <a:lnTo>
                    <a:pt x="0" y="138569"/>
                  </a:lnTo>
                  <a:lnTo>
                    <a:pt x="0" y="150126"/>
                  </a:lnTo>
                  <a:lnTo>
                    <a:pt x="11544" y="150126"/>
                  </a:lnTo>
                  <a:lnTo>
                    <a:pt x="11544" y="138569"/>
                  </a:lnTo>
                  <a:close/>
                </a:path>
                <a:path w="12065" h="219709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12065" h="219709">
                  <a:moveTo>
                    <a:pt x="11544" y="69303"/>
                  </a:moveTo>
                  <a:lnTo>
                    <a:pt x="0" y="69303"/>
                  </a:lnTo>
                  <a:lnTo>
                    <a:pt x="0" y="103936"/>
                  </a:lnTo>
                  <a:lnTo>
                    <a:pt x="11544" y="103936"/>
                  </a:lnTo>
                  <a:lnTo>
                    <a:pt x="11544" y="69303"/>
                  </a:lnTo>
                  <a:close/>
                </a:path>
                <a:path w="12065" h="219709">
                  <a:moveTo>
                    <a:pt x="11544" y="0"/>
                  </a:moveTo>
                  <a:lnTo>
                    <a:pt x="0" y="0"/>
                  </a:lnTo>
                  <a:lnTo>
                    <a:pt x="0" y="11557"/>
                  </a:lnTo>
                  <a:lnTo>
                    <a:pt x="11544" y="11557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84300" y="8087309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26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8522" y="8064220"/>
              <a:ext cx="81280" cy="508634"/>
            </a:xfrm>
            <a:custGeom>
              <a:avLst/>
              <a:gdLst/>
              <a:ahLst/>
              <a:cxnLst/>
              <a:rect l="l" t="t" r="r" b="b"/>
              <a:pathLst>
                <a:path w="81280" h="508634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81280" h="508634">
                  <a:moveTo>
                    <a:pt x="11557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57" y="219405"/>
                  </a:lnTo>
                  <a:lnTo>
                    <a:pt x="11557" y="207860"/>
                  </a:lnTo>
                  <a:close/>
                </a:path>
                <a:path w="81280" h="508634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81280" h="508634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04152"/>
                  </a:lnTo>
                  <a:close/>
                </a:path>
                <a:path w="81280" h="508634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50114"/>
                  </a:lnTo>
                  <a:close/>
                </a:path>
                <a:path w="81280" h="508634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08634">
                  <a:moveTo>
                    <a:pt x="34645" y="450342"/>
                  </a:moveTo>
                  <a:lnTo>
                    <a:pt x="23101" y="450342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50342"/>
                  </a:lnTo>
                  <a:close/>
                </a:path>
                <a:path w="81280" h="508634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close/>
                </a:path>
                <a:path w="81280" h="508634">
                  <a:moveTo>
                    <a:pt x="34645" y="11557"/>
                  </a:moveTo>
                  <a:lnTo>
                    <a:pt x="23101" y="11557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80" h="508634">
                  <a:moveTo>
                    <a:pt x="46189" y="184759"/>
                  </a:move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81280" h="508634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08634">
                  <a:moveTo>
                    <a:pt x="46189" y="69278"/>
                  </a:moveTo>
                  <a:lnTo>
                    <a:pt x="34645" y="69278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69278"/>
                  </a:lnTo>
                  <a:close/>
                </a:path>
                <a:path w="81280" h="508634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08634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81280" h="508634">
                  <a:moveTo>
                    <a:pt x="69291" y="450342"/>
                  </a:move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close/>
                </a:path>
                <a:path w="81280" h="508634">
                  <a:moveTo>
                    <a:pt x="69291" y="415696"/>
                  </a:moveTo>
                  <a:lnTo>
                    <a:pt x="57746" y="415696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15696"/>
                  </a:lnTo>
                  <a:close/>
                </a:path>
                <a:path w="81280" h="508634">
                  <a:moveTo>
                    <a:pt x="69291" y="173215"/>
                  </a:moveTo>
                  <a:lnTo>
                    <a:pt x="57746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08634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08634">
                  <a:moveTo>
                    <a:pt x="80835" y="323329"/>
                  </a:moveTo>
                  <a:lnTo>
                    <a:pt x="69291" y="323329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81050"/>
                  </a:lnTo>
                  <a:lnTo>
                    <a:pt x="57746" y="381050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23329"/>
                  </a:lnTo>
                  <a:close/>
                </a:path>
                <a:path w="81280" h="508634">
                  <a:moveTo>
                    <a:pt x="80835" y="300215"/>
                  </a:moveTo>
                  <a:lnTo>
                    <a:pt x="69291" y="300215"/>
                  </a:lnTo>
                  <a:lnTo>
                    <a:pt x="69291" y="311772"/>
                  </a:lnTo>
                  <a:lnTo>
                    <a:pt x="80835" y="311772"/>
                  </a:lnTo>
                  <a:lnTo>
                    <a:pt x="80835" y="300215"/>
                  </a:lnTo>
                  <a:close/>
                </a:path>
                <a:path w="81280" h="508634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69291" y="242493"/>
                  </a:lnTo>
                  <a:lnTo>
                    <a:pt x="57746" y="242493"/>
                  </a:lnTo>
                  <a:lnTo>
                    <a:pt x="57746" y="230949"/>
                  </a:lnTo>
                  <a:lnTo>
                    <a:pt x="69291" y="230949"/>
                  </a:lnTo>
                  <a:lnTo>
                    <a:pt x="69291" y="219405"/>
                  </a:lnTo>
                  <a:lnTo>
                    <a:pt x="57746" y="219405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96303"/>
                  </a:lnTo>
                  <a:lnTo>
                    <a:pt x="57746" y="196303"/>
                  </a:lnTo>
                  <a:lnTo>
                    <a:pt x="46189" y="196303"/>
                  </a:lnTo>
                  <a:lnTo>
                    <a:pt x="46189" y="265582"/>
                  </a:lnTo>
                  <a:lnTo>
                    <a:pt x="34645" y="265582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11557" y="288683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65595"/>
                  </a:lnTo>
                  <a:lnTo>
                    <a:pt x="69291" y="265595"/>
                  </a:lnTo>
                  <a:lnTo>
                    <a:pt x="57746" y="265595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80835" y="254038"/>
                  </a:lnTo>
                  <a:lnTo>
                    <a:pt x="80835" y="219405"/>
                  </a:lnTo>
                  <a:close/>
                </a:path>
                <a:path w="81280" h="508634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80" h="508634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81280" h="508634">
                  <a:moveTo>
                    <a:pt x="80835" y="80835"/>
                  </a:moveTo>
                  <a:lnTo>
                    <a:pt x="69291" y="80835"/>
                  </a:ln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81"/>
                  </a:lnTo>
                  <a:lnTo>
                    <a:pt x="23101" y="115481"/>
                  </a:lnTo>
                  <a:lnTo>
                    <a:pt x="23101" y="69278"/>
                  </a:lnTo>
                  <a:lnTo>
                    <a:pt x="11557" y="69278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80835"/>
                  </a:lnTo>
                  <a:close/>
                </a:path>
                <a:path w="81280" h="508634">
                  <a:moveTo>
                    <a:pt x="80835" y="11557"/>
                  </a:move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7813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81280" h="520065">
                  <a:moveTo>
                    <a:pt x="11544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73430"/>
                  </a:lnTo>
                  <a:close/>
                </a:path>
                <a:path w="81280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81280" h="520065">
                  <a:moveTo>
                    <a:pt x="23088" y="323329"/>
                  </a:moveTo>
                  <a:lnTo>
                    <a:pt x="11544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close/>
                </a:path>
                <a:path w="8128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8128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45" y="508076"/>
                  </a:moveTo>
                  <a:lnTo>
                    <a:pt x="23088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92379"/>
                  </a:moveTo>
                  <a:lnTo>
                    <a:pt x="23088" y="92379"/>
                  </a:lnTo>
                  <a:lnTo>
                    <a:pt x="23088" y="69278"/>
                  </a:lnTo>
                  <a:lnTo>
                    <a:pt x="11544" y="69278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81280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80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15468"/>
                  </a:lnTo>
                  <a:lnTo>
                    <a:pt x="23088" y="115468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27025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80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close/>
                </a:path>
                <a:path w="8128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69519"/>
                  </a:lnTo>
                  <a:lnTo>
                    <a:pt x="46189" y="369519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99"/>
                  </a:lnTo>
                  <a:lnTo>
                    <a:pt x="23088" y="46188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81050"/>
                  </a:lnTo>
                  <a:close/>
                </a:path>
                <a:path w="81280" h="520065">
                  <a:moveTo>
                    <a:pt x="69278" y="311772"/>
                  </a:moveTo>
                  <a:lnTo>
                    <a:pt x="57734" y="31177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11772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58"/>
                  </a:lnTo>
                  <a:lnTo>
                    <a:pt x="23088" y="16165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65595"/>
                  </a:lnTo>
                  <a:lnTo>
                    <a:pt x="80835" y="265595"/>
                  </a:lnTo>
                  <a:lnTo>
                    <a:pt x="80835" y="173215"/>
                  </a:lnTo>
                  <a:lnTo>
                    <a:pt x="69278" y="173215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17092" y="8064220"/>
              <a:ext cx="46355" cy="508634"/>
            </a:xfrm>
            <a:custGeom>
              <a:avLst/>
              <a:gdLst/>
              <a:ahLst/>
              <a:cxnLst/>
              <a:rect l="l" t="t" r="r" b="b"/>
              <a:pathLst>
                <a:path w="46355" h="508634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5" h="508634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08634">
                  <a:moveTo>
                    <a:pt x="34632" y="496531"/>
                  </a:moveTo>
                  <a:lnTo>
                    <a:pt x="23088" y="496531"/>
                  </a:lnTo>
                  <a:lnTo>
                    <a:pt x="11557" y="496531"/>
                  </a:lnTo>
                  <a:lnTo>
                    <a:pt x="11557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close/>
                </a:path>
                <a:path w="46355" h="508634">
                  <a:moveTo>
                    <a:pt x="34632" y="427240"/>
                  </a:moveTo>
                  <a:lnTo>
                    <a:pt x="23088" y="427240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32" y="438785"/>
                  </a:lnTo>
                  <a:lnTo>
                    <a:pt x="34632" y="427240"/>
                  </a:lnTo>
                  <a:close/>
                </a:path>
                <a:path w="46355" h="508634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07848"/>
                  </a:lnTo>
                  <a:lnTo>
                    <a:pt x="11557" y="207848"/>
                  </a:lnTo>
                  <a:lnTo>
                    <a:pt x="11557" y="184759"/>
                  </a:lnTo>
                  <a:lnTo>
                    <a:pt x="23088" y="184759"/>
                  </a:lnTo>
                  <a:lnTo>
                    <a:pt x="23088" y="173215"/>
                  </a:lnTo>
                  <a:lnTo>
                    <a:pt x="11557" y="173215"/>
                  </a:lnTo>
                  <a:lnTo>
                    <a:pt x="0" y="173215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11557" y="288683"/>
                  </a:ln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57" y="404152"/>
                  </a:ln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369506"/>
                  </a:lnTo>
                  <a:lnTo>
                    <a:pt x="23088" y="369506"/>
                  </a:lnTo>
                  <a:lnTo>
                    <a:pt x="23088" y="381050"/>
                  </a:lnTo>
                  <a:lnTo>
                    <a:pt x="11557" y="381050"/>
                  </a:lnTo>
                  <a:lnTo>
                    <a:pt x="11557" y="369506"/>
                  </a:lnTo>
                  <a:lnTo>
                    <a:pt x="23088" y="369506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57" y="334860"/>
                  </a:lnTo>
                  <a:lnTo>
                    <a:pt x="11557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11785"/>
                  </a:lnTo>
                  <a:lnTo>
                    <a:pt x="23088" y="311785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54038"/>
                  </a:lnTo>
                  <a:lnTo>
                    <a:pt x="23088" y="254038"/>
                  </a:lnTo>
                  <a:lnTo>
                    <a:pt x="23088" y="242493"/>
                  </a:lnTo>
                  <a:lnTo>
                    <a:pt x="11557" y="242493"/>
                  </a:lnTo>
                  <a:lnTo>
                    <a:pt x="11557" y="230949"/>
                  </a:lnTo>
                  <a:lnTo>
                    <a:pt x="23088" y="230949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19405"/>
                  </a:lnTo>
                  <a:close/>
                </a:path>
                <a:path w="46355" h="508634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46355" h="508634">
                  <a:moveTo>
                    <a:pt x="34632" y="92392"/>
                  </a:moveTo>
                  <a:lnTo>
                    <a:pt x="23088" y="92392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46355" h="508634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08634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08634">
                  <a:moveTo>
                    <a:pt x="46189" y="473430"/>
                  </a:moveTo>
                  <a:lnTo>
                    <a:pt x="34645" y="473430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73430"/>
                  </a:lnTo>
                  <a:close/>
                </a:path>
                <a:path w="46355" h="508634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46355" h="508634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46355" h="508634">
                  <a:moveTo>
                    <a:pt x="46189" y="346405"/>
                  </a:moveTo>
                  <a:lnTo>
                    <a:pt x="34645" y="34640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46405"/>
                  </a:lnTo>
                  <a:close/>
                </a:path>
                <a:path w="46355" h="508634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46355" h="508634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46355" h="508634">
                  <a:moveTo>
                    <a:pt x="46189" y="184772"/>
                  </a:moveTo>
                  <a:lnTo>
                    <a:pt x="34645" y="184772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84772"/>
                  </a:lnTo>
                  <a:close/>
                </a:path>
                <a:path w="46355" h="508634">
                  <a:moveTo>
                    <a:pt x="46189" y="150114"/>
                  </a:moveTo>
                  <a:lnTo>
                    <a:pt x="34645" y="150114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50114"/>
                  </a:lnTo>
                  <a:close/>
                </a:path>
                <a:path w="46355" h="508634">
                  <a:moveTo>
                    <a:pt x="46189" y="115481"/>
                  </a:move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81"/>
                  </a:lnTo>
                  <a:close/>
                </a:path>
                <a:path w="46355" h="508634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46355" h="508634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447303" y="4693996"/>
            <a:ext cx="985519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35" dirty="0">
                <a:latin typeface="Times New Roman"/>
                <a:cs typeface="Times New Roman"/>
              </a:rPr>
              <a:t>Kyushu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123796" y="4871796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551706" y="3895458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4">
                <a:moveTo>
                  <a:pt x="0" y="183387"/>
                </a:moveTo>
                <a:lnTo>
                  <a:pt x="183388" y="183387"/>
                </a:lnTo>
                <a:lnTo>
                  <a:pt x="183388" y="0"/>
                </a:lnTo>
                <a:lnTo>
                  <a:pt x="0" y="0"/>
                </a:lnTo>
                <a:lnTo>
                  <a:pt x="0" y="18338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537101" y="4119410"/>
            <a:ext cx="5975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30x30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538586" y="4298874"/>
            <a:ext cx="626110" cy="382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ARA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SAINT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REMY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727554" y="4298874"/>
            <a:ext cx="143510" cy="38227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105</a:t>
            </a:r>
            <a:endParaRPr sz="650">
              <a:latin typeface="Times New Roman"/>
              <a:cs typeface="Times New Roman"/>
            </a:endParaRPr>
          </a:p>
          <a:p>
            <a:pPr marL="4826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95</a:t>
            </a:r>
            <a:endParaRPr sz="65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  <a:spcBef>
                <a:spcPts val="155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323062" y="548220"/>
            <a:ext cx="1270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SUMMARY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BOARDS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528802"/>
            <a:ext cx="108521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90" dirty="0">
                <a:latin typeface="Times New Roman"/>
                <a:cs typeface="Times New Roman"/>
              </a:rPr>
              <a:t>Sizes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outline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721504" y="3264446"/>
            <a:ext cx="752475" cy="752475"/>
          </a:xfrm>
          <a:custGeom>
            <a:avLst/>
            <a:gdLst/>
            <a:ahLst/>
            <a:cxnLst/>
            <a:rect l="l" t="t" r="r" b="b"/>
            <a:pathLst>
              <a:path w="752475" h="752475">
                <a:moveTo>
                  <a:pt x="0" y="752195"/>
                </a:moveTo>
                <a:lnTo>
                  <a:pt x="752195" y="752195"/>
                </a:lnTo>
                <a:lnTo>
                  <a:pt x="752195" y="0"/>
                </a:lnTo>
                <a:lnTo>
                  <a:pt x="0" y="0"/>
                </a:lnTo>
                <a:lnTo>
                  <a:pt x="0" y="752195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06899" y="4057218"/>
            <a:ext cx="6921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120x120</a:t>
            </a:r>
            <a:r>
              <a:rPr sz="650" b="1" spc="13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48”x48”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708385" y="4233049"/>
            <a:ext cx="518159" cy="501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ARA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PIGMENTA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SAINT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REMY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WASHI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89396" y="4233049"/>
            <a:ext cx="143510" cy="50101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105</a:t>
            </a:r>
            <a:endParaRPr sz="650">
              <a:latin typeface="Times New Roman"/>
              <a:cs typeface="Times New Roman"/>
            </a:endParaRPr>
          </a:p>
          <a:p>
            <a:pPr marL="4953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25</a:t>
            </a:r>
            <a:endParaRPr sz="650">
              <a:latin typeface="Times New Roman"/>
              <a:cs typeface="Times New Roman"/>
            </a:endParaRPr>
          </a:p>
          <a:p>
            <a:pPr marL="4826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95</a:t>
            </a:r>
            <a:endParaRPr sz="650">
              <a:latin typeface="Times New Roman"/>
              <a:cs typeface="Times New Roman"/>
            </a:endParaRPr>
          </a:p>
          <a:p>
            <a:pPr marL="4699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39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08385" y="2953111"/>
            <a:ext cx="2959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WASHI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23902" y="2953111"/>
            <a:ext cx="1092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39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21504" y="4941951"/>
            <a:ext cx="752475" cy="374650"/>
          </a:xfrm>
          <a:custGeom>
            <a:avLst/>
            <a:gdLst/>
            <a:ahLst/>
            <a:cxnLst/>
            <a:rect l="l" t="t" r="r" b="b"/>
            <a:pathLst>
              <a:path w="752475" h="374650">
                <a:moveTo>
                  <a:pt x="0" y="374192"/>
                </a:moveTo>
                <a:lnTo>
                  <a:pt x="752195" y="374192"/>
                </a:lnTo>
                <a:lnTo>
                  <a:pt x="752195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706899" y="5356707"/>
            <a:ext cx="6451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60x120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08385" y="5552268"/>
            <a:ext cx="4870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ARA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89396" y="5552268"/>
            <a:ext cx="1435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105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08385" y="7215320"/>
            <a:ext cx="2959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WASHI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23902" y="7215320"/>
            <a:ext cx="1092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39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615501" y="2826029"/>
            <a:ext cx="946785" cy="471805"/>
          </a:xfrm>
          <a:custGeom>
            <a:avLst/>
            <a:gdLst/>
            <a:ahLst/>
            <a:cxnLst/>
            <a:rect l="l" t="t" r="r" b="b"/>
            <a:pathLst>
              <a:path w="946785" h="471804">
                <a:moveTo>
                  <a:pt x="0" y="471385"/>
                </a:moveTo>
                <a:lnTo>
                  <a:pt x="946594" y="471385"/>
                </a:lnTo>
                <a:lnTo>
                  <a:pt x="946594" y="0"/>
                </a:lnTo>
                <a:lnTo>
                  <a:pt x="0" y="0"/>
                </a:lnTo>
                <a:lnTo>
                  <a:pt x="0" y="471385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2600896" y="3337979"/>
            <a:ext cx="6451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75x150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30”x60”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02382" y="3513810"/>
            <a:ext cx="626110" cy="263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SAINT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REMY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92803" y="3513810"/>
            <a:ext cx="133985" cy="26352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38735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95</a:t>
            </a: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465502" y="5490019"/>
            <a:ext cx="374650" cy="185420"/>
          </a:xfrm>
          <a:custGeom>
            <a:avLst/>
            <a:gdLst/>
            <a:ahLst/>
            <a:cxnLst/>
            <a:rect l="l" t="t" r="r" b="b"/>
            <a:pathLst>
              <a:path w="374650" h="185420">
                <a:moveTo>
                  <a:pt x="0" y="185191"/>
                </a:moveTo>
                <a:lnTo>
                  <a:pt x="374192" y="185191"/>
                </a:lnTo>
                <a:lnTo>
                  <a:pt x="374192" y="0"/>
                </a:lnTo>
                <a:lnTo>
                  <a:pt x="0" y="0"/>
                </a:lnTo>
                <a:lnTo>
                  <a:pt x="0" y="185191"/>
                </a:lnTo>
                <a:close/>
              </a:path>
            </a:pathLst>
          </a:custGeom>
          <a:ln w="38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8452466" y="7191781"/>
            <a:ext cx="1003935" cy="61976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dirty="0">
                <a:latin typeface="Roboto"/>
                <a:cs typeface="Roboto"/>
              </a:rPr>
              <a:t>SAINT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REMY</a:t>
            </a:r>
            <a:endParaRPr sz="650">
              <a:latin typeface="Roboto"/>
              <a:cs typeface="Roboto"/>
            </a:endParaRPr>
          </a:p>
          <a:p>
            <a:pPr marL="12700" marR="5080" indent="-635">
              <a:lnSpc>
                <a:spcPct val="119900"/>
              </a:lnSpc>
            </a:pPr>
            <a:r>
              <a:rPr sz="650" dirty="0">
                <a:latin typeface="Roboto"/>
                <a:cs typeface="Roboto"/>
              </a:rPr>
              <a:t>STONE</a:t>
            </a:r>
            <a:r>
              <a:rPr sz="650" spc="7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QUARTZ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Essential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URBANICA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777641" y="7191781"/>
            <a:ext cx="139065" cy="61976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43815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95</a:t>
            </a: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251</a:t>
            </a:r>
            <a:endParaRPr sz="65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155"/>
              </a:spcBef>
            </a:pPr>
            <a:r>
              <a:rPr sz="650" b="1" spc="-45" dirty="0">
                <a:latin typeface="Times New Roman"/>
                <a:cs typeface="Times New Roman"/>
              </a:rPr>
              <a:t>115</a:t>
            </a:r>
            <a:endParaRPr sz="65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155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63</a:t>
            </a:r>
            <a:endParaRPr sz="65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4700040" y="5683180"/>
          <a:ext cx="9305925" cy="1530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74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5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8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991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6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177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5557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17094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30x60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50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4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4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70">
                <a:tc>
                  <a:txBody>
                    <a:bodyPr/>
                    <a:lstStyle/>
                    <a:p>
                      <a:pPr marL="20955">
                        <a:lnSpc>
                          <a:spcPts val="765"/>
                        </a:lnSpc>
                        <a:spcBef>
                          <a:spcPts val="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ts val="765"/>
                        </a:lnSpc>
                        <a:spcBef>
                          <a:spcPts val="4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45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ts val="745"/>
                        </a:lnSpc>
                        <a:spcBef>
                          <a:spcPts val="7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08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7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27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965">
                <a:tc>
                  <a:txBody>
                    <a:bodyPr/>
                    <a:lstStyle/>
                    <a:p>
                      <a:pPr marL="20955">
                        <a:lnSpc>
                          <a:spcPts val="70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70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ts val="70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00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75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ts val="775"/>
                        </a:lnSpc>
                        <a:spcBef>
                          <a:spcPts val="12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27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5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75"/>
                        </a:lnSpc>
                        <a:spcBef>
                          <a:spcPts val="5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775"/>
                        </a:lnSpc>
                        <a:spcBef>
                          <a:spcPts val="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75"/>
                        </a:lnSpc>
                        <a:spcBef>
                          <a:spcPts val="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775"/>
                        </a:lnSpc>
                        <a:spcBef>
                          <a:spcPts val="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6839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9050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60"/>
                        </a:lnSpc>
                        <a:spcBef>
                          <a:spcPts val="5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ts val="760"/>
                        </a:lnSpc>
                        <a:spcBef>
                          <a:spcPts val="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6839">
                <a:tc>
                  <a:txBody>
                    <a:bodyPr/>
                    <a:lstStyle/>
                    <a:p>
                      <a:pPr marL="20955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7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QUARTZ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ts val="770"/>
                        </a:lnSpc>
                        <a:spcBef>
                          <a:spcPts val="5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16954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1135">
                <a:tc>
                  <a:txBody>
                    <a:bodyPr/>
                    <a:lstStyle/>
                    <a:p>
                      <a:pPr marL="20955">
                        <a:lnSpc>
                          <a:spcPts val="509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ts val="745"/>
                        </a:lnSpc>
                        <a:spcBef>
                          <a:spcPts val="15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ts val="509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90500">
                        <a:lnSpc>
                          <a:spcPts val="745"/>
                        </a:lnSpc>
                        <a:spcBef>
                          <a:spcPts val="1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4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72210">
                        <a:lnSpc>
                          <a:spcPts val="775"/>
                        </a:lnSpc>
                        <a:spcBef>
                          <a:spcPts val="15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1615">
                        <a:lnSpc>
                          <a:spcPts val="48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70815">
                        <a:lnSpc>
                          <a:spcPts val="775"/>
                        </a:lnSpc>
                        <a:spcBef>
                          <a:spcPts val="15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10x20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4”x8”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14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8" name="object 28"/>
          <p:cNvSpPr/>
          <p:nvPr/>
        </p:nvSpPr>
        <p:spPr>
          <a:xfrm>
            <a:off x="541908" y="5972428"/>
            <a:ext cx="565150" cy="374650"/>
          </a:xfrm>
          <a:custGeom>
            <a:avLst/>
            <a:gdLst/>
            <a:ahLst/>
            <a:cxnLst/>
            <a:rect l="l" t="t" r="r" b="b"/>
            <a:pathLst>
              <a:path w="565150" h="374650">
                <a:moveTo>
                  <a:pt x="0" y="374192"/>
                </a:moveTo>
                <a:lnTo>
                  <a:pt x="564984" y="374192"/>
                </a:lnTo>
                <a:lnTo>
                  <a:pt x="564984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7300" y="6387185"/>
            <a:ext cx="5975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60x90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24”x36”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8786" y="6582747"/>
            <a:ext cx="7823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825233" y="6582747"/>
            <a:ext cx="1282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45" dirty="0">
                <a:latin typeface="Times New Roman"/>
                <a:cs typeface="Times New Roman"/>
              </a:rPr>
              <a:t>115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2710" y="1497584"/>
            <a:ext cx="946785" cy="154940"/>
          </a:xfrm>
          <a:custGeom>
            <a:avLst/>
            <a:gdLst/>
            <a:ahLst/>
            <a:cxnLst/>
            <a:rect l="l" t="t" r="r" b="b"/>
            <a:pathLst>
              <a:path w="946785" h="154939">
                <a:moveTo>
                  <a:pt x="0" y="154597"/>
                </a:moveTo>
                <a:lnTo>
                  <a:pt x="946594" y="154597"/>
                </a:lnTo>
                <a:lnTo>
                  <a:pt x="946594" y="0"/>
                </a:lnTo>
                <a:lnTo>
                  <a:pt x="0" y="0"/>
                </a:lnTo>
                <a:lnTo>
                  <a:pt x="0" y="15459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551706" y="1587271"/>
            <a:ext cx="374650" cy="59690"/>
          </a:xfrm>
          <a:custGeom>
            <a:avLst/>
            <a:gdLst/>
            <a:ahLst/>
            <a:cxnLst/>
            <a:rect l="l" t="t" r="r" b="b"/>
            <a:pathLst>
              <a:path w="374650" h="59689">
                <a:moveTo>
                  <a:pt x="0" y="59194"/>
                </a:moveTo>
                <a:lnTo>
                  <a:pt x="374192" y="59194"/>
                </a:lnTo>
                <a:lnTo>
                  <a:pt x="374192" y="0"/>
                </a:lnTo>
                <a:lnTo>
                  <a:pt x="0" y="0"/>
                </a:lnTo>
                <a:lnTo>
                  <a:pt x="0" y="59194"/>
                </a:lnTo>
                <a:close/>
              </a:path>
            </a:pathLst>
          </a:custGeom>
          <a:ln w="38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552709" y="2734335"/>
            <a:ext cx="374650" cy="43180"/>
          </a:xfrm>
          <a:custGeom>
            <a:avLst/>
            <a:gdLst/>
            <a:ahLst/>
            <a:cxnLst/>
            <a:rect l="l" t="t" r="r" b="b"/>
            <a:pathLst>
              <a:path w="374650" h="43180">
                <a:moveTo>
                  <a:pt x="0" y="42989"/>
                </a:moveTo>
                <a:lnTo>
                  <a:pt x="374192" y="42989"/>
                </a:lnTo>
                <a:lnTo>
                  <a:pt x="374192" y="0"/>
                </a:lnTo>
                <a:lnTo>
                  <a:pt x="0" y="0"/>
                </a:lnTo>
                <a:lnTo>
                  <a:pt x="0" y="42989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0539590" y="3013462"/>
            <a:ext cx="2425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KOBE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823325" y="3013462"/>
            <a:ext cx="140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185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2601905" y="1743290"/>
            <a:ext cx="185420" cy="43180"/>
          </a:xfrm>
          <a:custGeom>
            <a:avLst/>
            <a:gdLst/>
            <a:ahLst/>
            <a:cxnLst/>
            <a:rect l="l" t="t" r="r" b="b"/>
            <a:pathLst>
              <a:path w="185420" h="43180">
                <a:moveTo>
                  <a:pt x="0" y="42989"/>
                </a:moveTo>
                <a:lnTo>
                  <a:pt x="185191" y="42989"/>
                </a:lnTo>
                <a:lnTo>
                  <a:pt x="185191" y="0"/>
                </a:lnTo>
                <a:lnTo>
                  <a:pt x="0" y="0"/>
                </a:lnTo>
                <a:lnTo>
                  <a:pt x="0" y="42989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2601905" y="6963778"/>
            <a:ext cx="122555" cy="59690"/>
          </a:xfrm>
          <a:custGeom>
            <a:avLst/>
            <a:gdLst/>
            <a:ahLst/>
            <a:cxnLst/>
            <a:rect l="l" t="t" r="r" b="b"/>
            <a:pathLst>
              <a:path w="122554" h="59690">
                <a:moveTo>
                  <a:pt x="0" y="59194"/>
                </a:moveTo>
                <a:lnTo>
                  <a:pt x="122186" y="59194"/>
                </a:lnTo>
                <a:lnTo>
                  <a:pt x="122186" y="0"/>
                </a:lnTo>
                <a:lnTo>
                  <a:pt x="0" y="0"/>
                </a:lnTo>
                <a:lnTo>
                  <a:pt x="0" y="59194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2588785" y="7259110"/>
            <a:ext cx="6261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3787164" y="7259110"/>
            <a:ext cx="1339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2601905" y="7855598"/>
            <a:ext cx="170815" cy="30480"/>
          </a:xfrm>
          <a:custGeom>
            <a:avLst/>
            <a:gdLst/>
            <a:ahLst/>
            <a:cxnLst/>
            <a:rect l="l" t="t" r="r" b="b"/>
            <a:pathLst>
              <a:path w="170815" h="30479">
                <a:moveTo>
                  <a:pt x="0" y="30467"/>
                </a:moveTo>
                <a:lnTo>
                  <a:pt x="170586" y="30467"/>
                </a:lnTo>
                <a:lnTo>
                  <a:pt x="170586" y="0"/>
                </a:lnTo>
                <a:lnTo>
                  <a:pt x="0" y="0"/>
                </a:lnTo>
                <a:lnTo>
                  <a:pt x="0" y="3046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12587299" y="7955368"/>
            <a:ext cx="7073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6x25</a:t>
            </a:r>
            <a:r>
              <a:rPr sz="650" b="1" spc="16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2”x10”</a:t>
            </a:r>
            <a:r>
              <a:rPr sz="650" b="1" spc="-5" dirty="0">
                <a:latin typeface="Roboto"/>
                <a:cs typeface="Roboto"/>
              </a:rPr>
              <a:t> </a:t>
            </a:r>
            <a:r>
              <a:rPr sz="65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Brick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2588703" y="8150929"/>
            <a:ext cx="2120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OITA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3772717" y="8150929"/>
            <a:ext cx="1485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241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2601905" y="8747429"/>
            <a:ext cx="170815" cy="30480"/>
          </a:xfrm>
          <a:custGeom>
            <a:avLst/>
            <a:gdLst/>
            <a:ahLst/>
            <a:cxnLst/>
            <a:rect l="l" t="t" r="r" b="b"/>
            <a:pathLst>
              <a:path w="170815" h="30479">
                <a:moveTo>
                  <a:pt x="0" y="30467"/>
                </a:moveTo>
                <a:lnTo>
                  <a:pt x="170586" y="30467"/>
                </a:lnTo>
                <a:lnTo>
                  <a:pt x="170586" y="0"/>
                </a:lnTo>
                <a:lnTo>
                  <a:pt x="0" y="0"/>
                </a:lnTo>
                <a:lnTo>
                  <a:pt x="0" y="3046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2587299" y="8847183"/>
            <a:ext cx="7073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5x25</a:t>
            </a:r>
            <a:r>
              <a:rPr sz="650" b="1" spc="16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2”x10”</a:t>
            </a:r>
            <a:r>
              <a:rPr sz="650" b="1" spc="-5" dirty="0">
                <a:latin typeface="Roboto"/>
                <a:cs typeface="Roboto"/>
              </a:rPr>
              <a:t> </a:t>
            </a:r>
            <a:r>
              <a:rPr sz="65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Brick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2588703" y="9042744"/>
            <a:ext cx="3556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KYUSHU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3772717" y="9042744"/>
            <a:ext cx="1485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241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2601905" y="5953162"/>
            <a:ext cx="185420" cy="59690"/>
          </a:xfrm>
          <a:custGeom>
            <a:avLst/>
            <a:gdLst/>
            <a:ahLst/>
            <a:cxnLst/>
            <a:rect l="l" t="t" r="r" b="b"/>
            <a:pathLst>
              <a:path w="185420" h="59689">
                <a:moveTo>
                  <a:pt x="0" y="59194"/>
                </a:moveTo>
                <a:lnTo>
                  <a:pt x="185191" y="59194"/>
                </a:lnTo>
                <a:lnTo>
                  <a:pt x="185191" y="0"/>
                </a:lnTo>
                <a:lnTo>
                  <a:pt x="0" y="0"/>
                </a:lnTo>
                <a:lnTo>
                  <a:pt x="0" y="59194"/>
                </a:lnTo>
                <a:close/>
              </a:path>
            </a:pathLst>
          </a:custGeom>
          <a:ln w="38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601905" y="2660446"/>
            <a:ext cx="99060" cy="99060"/>
          </a:xfrm>
          <a:custGeom>
            <a:avLst/>
            <a:gdLst/>
            <a:ahLst/>
            <a:cxnLst/>
            <a:rect l="l" t="t" r="r" b="b"/>
            <a:pathLst>
              <a:path w="99059" h="99060">
                <a:moveTo>
                  <a:pt x="0" y="98590"/>
                </a:moveTo>
                <a:lnTo>
                  <a:pt x="98590" y="98590"/>
                </a:lnTo>
                <a:lnTo>
                  <a:pt x="98590" y="0"/>
                </a:lnTo>
                <a:lnTo>
                  <a:pt x="0" y="0"/>
                </a:lnTo>
                <a:lnTo>
                  <a:pt x="0" y="9859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2587299" y="2799600"/>
            <a:ext cx="5029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15x15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6”x6”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588785" y="3074492"/>
            <a:ext cx="782320" cy="263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787164" y="3074492"/>
            <a:ext cx="133985" cy="26352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254"/>
              </a:spcBef>
            </a:pPr>
            <a:r>
              <a:rPr sz="650" b="1" spc="-45" dirty="0">
                <a:latin typeface="Times New Roman"/>
                <a:cs typeface="Times New Roman"/>
              </a:rPr>
              <a:t>115</a:t>
            </a: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2601905" y="3756088"/>
            <a:ext cx="83185" cy="193675"/>
          </a:xfrm>
          <a:custGeom>
            <a:avLst/>
            <a:gdLst/>
            <a:ahLst/>
            <a:cxnLst/>
            <a:rect l="l" t="t" r="r" b="b"/>
            <a:pathLst>
              <a:path w="83184" h="193675">
                <a:moveTo>
                  <a:pt x="0" y="193573"/>
                </a:moveTo>
                <a:lnTo>
                  <a:pt x="82588" y="193573"/>
                </a:lnTo>
                <a:lnTo>
                  <a:pt x="82588" y="0"/>
                </a:lnTo>
                <a:lnTo>
                  <a:pt x="0" y="0"/>
                </a:lnTo>
                <a:lnTo>
                  <a:pt x="0" y="193573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12587299" y="3990225"/>
            <a:ext cx="84264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12,5x25</a:t>
            </a:r>
            <a:r>
              <a:rPr sz="650" b="1" spc="13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5”x10”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Brick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2588785" y="4284846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HASHI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768342" y="4284846"/>
            <a:ext cx="1530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245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2601905" y="4922888"/>
            <a:ext cx="99060" cy="99060"/>
          </a:xfrm>
          <a:custGeom>
            <a:avLst/>
            <a:gdLst/>
            <a:ahLst/>
            <a:cxnLst/>
            <a:rect l="l" t="t" r="r" b="b"/>
            <a:pathLst>
              <a:path w="99059" h="99060">
                <a:moveTo>
                  <a:pt x="0" y="98590"/>
                </a:moveTo>
                <a:lnTo>
                  <a:pt x="98590" y="98590"/>
                </a:lnTo>
                <a:lnTo>
                  <a:pt x="98590" y="0"/>
                </a:lnTo>
                <a:lnTo>
                  <a:pt x="0" y="0"/>
                </a:lnTo>
                <a:lnTo>
                  <a:pt x="0" y="9859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2587299" y="5062042"/>
            <a:ext cx="8629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13x13</a:t>
            </a:r>
            <a:r>
              <a:rPr sz="650" b="1" spc="12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5,1”x5,1”</a:t>
            </a:r>
            <a:r>
              <a:rPr sz="650" b="1" spc="114" dirty="0">
                <a:latin typeface="Roboto"/>
                <a:cs typeface="Roboto"/>
              </a:rPr>
              <a:t> </a:t>
            </a:r>
            <a:r>
              <a:rPr sz="650" u="sng" spc="-2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Brick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2588703" y="5356663"/>
            <a:ext cx="1758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FES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768260" y="5356663"/>
            <a:ext cx="1530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245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465502" y="1275029"/>
            <a:ext cx="374650" cy="374650"/>
          </a:xfrm>
          <a:custGeom>
            <a:avLst/>
            <a:gdLst/>
            <a:ahLst/>
            <a:cxnLst/>
            <a:rect l="l" t="t" r="r" b="b"/>
            <a:pathLst>
              <a:path w="374650" h="374650">
                <a:moveTo>
                  <a:pt x="0" y="374192"/>
                </a:moveTo>
                <a:lnTo>
                  <a:pt x="374192" y="374192"/>
                </a:lnTo>
                <a:lnTo>
                  <a:pt x="374192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8452383" y="2368924"/>
            <a:ext cx="483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GEMSTONE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9761378" y="2368924"/>
            <a:ext cx="162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207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452383" y="2943142"/>
            <a:ext cx="1003935" cy="1075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55625">
              <a:lnSpc>
                <a:spcPct val="1199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MUN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PIGMENTA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dirty="0">
                <a:latin typeface="Roboto"/>
                <a:cs typeface="Roboto"/>
              </a:rPr>
              <a:t>PROWALK</a:t>
            </a:r>
            <a:r>
              <a:rPr sz="650" spc="10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Essential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dirty="0">
                <a:latin typeface="Roboto"/>
                <a:cs typeface="Roboto"/>
              </a:rPr>
              <a:t>SAINT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REMY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dirty="0">
                <a:latin typeface="Roboto"/>
                <a:cs typeface="Roboto"/>
              </a:rPr>
              <a:t>STONE</a:t>
            </a:r>
            <a:r>
              <a:rPr sz="650" spc="7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QUARTZ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Essential</a:t>
            </a:r>
            <a:endParaRPr sz="650">
              <a:latin typeface="Roboto"/>
              <a:cs typeface="Roboto"/>
            </a:endParaRPr>
          </a:p>
          <a:p>
            <a:pPr marL="12700" marR="226695">
              <a:lnSpc>
                <a:spcPct val="109900"/>
              </a:lnSpc>
              <a:spcBef>
                <a:spcPts val="80"/>
              </a:spcBef>
            </a:pP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URBANICA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spc="-10" dirty="0">
                <a:latin typeface="Roboto"/>
                <a:cs typeface="Roboto"/>
              </a:rPr>
              <a:t>WASHI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9766661" y="2943142"/>
            <a:ext cx="157480" cy="107505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30480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125</a:t>
            </a:r>
            <a:endParaRPr sz="650">
              <a:latin typeface="Times New Roman"/>
              <a:cs typeface="Times New Roman"/>
            </a:endParaRPr>
          </a:p>
          <a:p>
            <a:pPr marL="6286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25</a:t>
            </a: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269</a:t>
            </a:r>
            <a:endParaRPr sz="650">
              <a:latin typeface="Times New Roman"/>
              <a:cs typeface="Times New Roman"/>
            </a:endParaRPr>
          </a:p>
          <a:p>
            <a:pPr marL="6223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95</a:t>
            </a:r>
            <a:endParaRPr sz="650">
              <a:latin typeface="Times New Roman"/>
              <a:cs typeface="Times New Roman"/>
            </a:endParaRPr>
          </a:p>
          <a:p>
            <a:pPr marL="30480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251</a:t>
            </a:r>
            <a:endParaRPr sz="650">
              <a:latin typeface="Times New Roman"/>
              <a:cs typeface="Times New Roman"/>
            </a:endParaRPr>
          </a:p>
          <a:p>
            <a:pPr marL="41275">
              <a:lnSpc>
                <a:spcPct val="100000"/>
              </a:lnSpc>
              <a:spcBef>
                <a:spcPts val="155"/>
              </a:spcBef>
            </a:pPr>
            <a:r>
              <a:rPr sz="650" b="1" spc="-45" dirty="0">
                <a:latin typeface="Times New Roman"/>
                <a:cs typeface="Times New Roman"/>
              </a:rPr>
              <a:t>115</a:t>
            </a:r>
            <a:endParaRPr sz="650">
              <a:latin typeface="Times New Roman"/>
              <a:cs typeface="Times New Roman"/>
            </a:endParaRPr>
          </a:p>
          <a:p>
            <a:pPr marL="35560">
              <a:lnSpc>
                <a:spcPct val="100000"/>
              </a:lnSpc>
              <a:spcBef>
                <a:spcPts val="155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  <a:p>
            <a:pPr marL="62230">
              <a:lnSpc>
                <a:spcPct val="100000"/>
              </a:lnSpc>
            </a:pPr>
            <a:r>
              <a:rPr sz="650" b="1" spc="-25" dirty="0">
                <a:latin typeface="Times New Roman"/>
                <a:cs typeface="Times New Roman"/>
              </a:rPr>
              <a:t>63</a:t>
            </a:r>
            <a:endParaRPr sz="650">
              <a:latin typeface="Times New Roman"/>
              <a:cs typeface="Times New Roman"/>
            </a:endParaRPr>
          </a:p>
          <a:p>
            <a:pPr marL="6032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39</a:t>
            </a:r>
            <a:endParaRPr sz="650">
              <a:latin typeface="Times New Roman"/>
              <a:cs typeface="Times New Roman"/>
            </a:endParaRPr>
          </a:p>
        </p:txBody>
      </p:sp>
      <p:graphicFrame>
        <p:nvGraphicFramePr>
          <p:cNvPr id="67" name="object 67"/>
          <p:cNvGraphicFramePr>
            <a:graphicFrameLocks noGrp="1"/>
          </p:cNvGraphicFramePr>
          <p:nvPr/>
        </p:nvGraphicFramePr>
        <p:xfrm>
          <a:off x="518955" y="1705708"/>
          <a:ext cx="13486765" cy="6743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2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08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136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711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97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360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350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40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37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07975">
                <a:tc>
                  <a:txBody>
                    <a:bodyPr/>
                    <a:lstStyle/>
                    <a:p>
                      <a:pPr marL="20955">
                        <a:lnSpc>
                          <a:spcPts val="765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ts val="780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25x150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10”x60”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67665">
                        <a:lnSpc>
                          <a:spcPts val="77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DEEPWOOD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57175">
                        <a:lnSpc>
                          <a:spcPts val="77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24405">
                        <a:lnSpc>
                          <a:spcPts val="755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2567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311785" algn="r">
                        <a:lnSpc>
                          <a:spcPct val="10000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735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10x60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20675">
                        <a:lnSpc>
                          <a:spcPts val="77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57810">
                        <a:lnSpc>
                          <a:spcPts val="77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7,5x30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3”x12”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87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095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WOOD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222567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31178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30162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20"/>
                        </a:lnSpc>
                        <a:spcBef>
                          <a:spcPts val="16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20"/>
                        </a:lnSpc>
                        <a:spcBef>
                          <a:spcPts val="16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760">
                <a:tc>
                  <a:txBody>
                    <a:bodyPr/>
                    <a:lstStyle/>
                    <a:p>
                      <a:pPr marL="22225">
                        <a:lnSpc>
                          <a:spcPts val="76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76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25675">
                        <a:lnSpc>
                          <a:spcPts val="77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1785" algn="r">
                        <a:lnSpc>
                          <a:spcPts val="77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ts val="775"/>
                        </a:lnSpc>
                        <a:spcBef>
                          <a:spcPts val="1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81305">
                        <a:lnSpc>
                          <a:spcPts val="775"/>
                        </a:lnSpc>
                        <a:spcBef>
                          <a:spcPts val="1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539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2567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31178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8" name="object 68"/>
          <p:cNvSpPr/>
          <p:nvPr/>
        </p:nvSpPr>
        <p:spPr>
          <a:xfrm>
            <a:off x="541908" y="1085418"/>
            <a:ext cx="565150" cy="565150"/>
          </a:xfrm>
          <a:custGeom>
            <a:avLst/>
            <a:gdLst/>
            <a:ahLst/>
            <a:cxnLst/>
            <a:rect l="l" t="t" r="r" b="b"/>
            <a:pathLst>
              <a:path w="565150" h="565150">
                <a:moveTo>
                  <a:pt x="0" y="564997"/>
                </a:moveTo>
                <a:lnTo>
                  <a:pt x="564984" y="564997"/>
                </a:lnTo>
                <a:lnTo>
                  <a:pt x="564984" y="0"/>
                </a:lnTo>
                <a:lnTo>
                  <a:pt x="0" y="0"/>
                </a:lnTo>
                <a:lnTo>
                  <a:pt x="0" y="56499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528786" y="2361698"/>
            <a:ext cx="254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KADO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793121" y="2361698"/>
            <a:ext cx="11683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latin typeface="Times New Roman"/>
                <a:cs typeface="Times New Roman"/>
              </a:rPr>
              <a:t>49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28868" y="2935917"/>
            <a:ext cx="626110" cy="263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STONE</a:t>
            </a:r>
            <a:r>
              <a:rPr sz="650" spc="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VALLEY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URBANICA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776034" y="2935917"/>
            <a:ext cx="133985" cy="26352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b="1" spc="-30" dirty="0">
                <a:latin typeface="Times New Roman"/>
                <a:cs typeface="Times New Roman"/>
              </a:rPr>
              <a:t>135</a:t>
            </a:r>
            <a:endParaRPr sz="6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63</a:t>
            </a:r>
            <a:endParaRPr sz="650">
              <a:latin typeface="Times New Roman"/>
              <a:cs typeface="Times New Roman"/>
            </a:endParaRPr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520441" y="2462818"/>
          <a:ext cx="10672445" cy="501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2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6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6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67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17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17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51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 marL="25082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 marL="1410335">
                        <a:lnSpc>
                          <a:spcPts val="735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120x280</a:t>
                      </a:r>
                      <a:r>
                        <a:rPr sz="650" b="1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48”x110”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50"/>
                        </a:lnSpc>
                        <a:spcBef>
                          <a:spcPts val="29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ts val="750"/>
                        </a:lnSpc>
                        <a:spcBef>
                          <a:spcPts val="29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38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PROWALK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41160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819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55"/>
                        </a:lnSpc>
                        <a:spcBef>
                          <a:spcPts val="8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ts val="755"/>
                        </a:lnSpc>
                        <a:spcBef>
                          <a:spcPts val="8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3030">
                <a:tc>
                  <a:txBody>
                    <a:bodyPr/>
                    <a:lstStyle/>
                    <a:p>
                      <a:pPr marL="20955">
                        <a:lnSpc>
                          <a:spcPts val="765"/>
                        </a:lnSpc>
                        <a:spcBef>
                          <a:spcPts val="2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81940">
                        <a:lnSpc>
                          <a:spcPts val="765"/>
                        </a:lnSpc>
                        <a:spcBef>
                          <a:spcPts val="2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4116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10"/>
                        </a:lnSpc>
                        <a:spcBef>
                          <a:spcPts val="8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 marL="184785">
                        <a:lnSpc>
                          <a:spcPts val="710"/>
                        </a:lnSpc>
                        <a:spcBef>
                          <a:spcPts val="80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382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marL="141160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172210">
                        <a:lnSpc>
                          <a:spcPts val="755"/>
                        </a:lnSpc>
                        <a:spcBef>
                          <a:spcPts val="12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LIMEQUARTZ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Essential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755"/>
                        </a:lnSpc>
                        <a:spcBef>
                          <a:spcPts val="125"/>
                        </a:spcBef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00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7,5x60</a:t>
                      </a:r>
                      <a:r>
                        <a:rPr sz="650" b="1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3”x24”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4" name="object 74"/>
          <p:cNvSpPr/>
          <p:nvPr/>
        </p:nvSpPr>
        <p:spPr>
          <a:xfrm>
            <a:off x="4721504" y="8499627"/>
            <a:ext cx="752475" cy="185420"/>
          </a:xfrm>
          <a:custGeom>
            <a:avLst/>
            <a:gdLst/>
            <a:ahLst/>
            <a:cxnLst/>
            <a:rect l="l" t="t" r="r" b="b"/>
            <a:pathLst>
              <a:path w="752475" h="185420">
                <a:moveTo>
                  <a:pt x="0" y="185191"/>
                </a:moveTo>
                <a:lnTo>
                  <a:pt x="752195" y="185191"/>
                </a:lnTo>
                <a:lnTo>
                  <a:pt x="752195" y="0"/>
                </a:lnTo>
                <a:lnTo>
                  <a:pt x="0" y="0"/>
                </a:lnTo>
                <a:lnTo>
                  <a:pt x="0" y="185191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4706899" y="8725383"/>
            <a:ext cx="6451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30x120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12”x48”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08385" y="8901215"/>
            <a:ext cx="761365" cy="263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99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DEEPWOOD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WOOD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975445" y="8901215"/>
            <a:ext cx="157480" cy="26352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229</a:t>
            </a:r>
            <a:endParaRPr sz="65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219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721504" y="7590193"/>
            <a:ext cx="752475" cy="122555"/>
          </a:xfrm>
          <a:custGeom>
            <a:avLst/>
            <a:gdLst/>
            <a:ahLst/>
            <a:cxnLst/>
            <a:rect l="l" t="t" r="r" b="b"/>
            <a:pathLst>
              <a:path w="752475" h="122554">
                <a:moveTo>
                  <a:pt x="0" y="122186"/>
                </a:moveTo>
                <a:lnTo>
                  <a:pt x="752195" y="122186"/>
                </a:lnTo>
                <a:lnTo>
                  <a:pt x="752195" y="0"/>
                </a:lnTo>
                <a:lnTo>
                  <a:pt x="0" y="0"/>
                </a:lnTo>
                <a:lnTo>
                  <a:pt x="0" y="122186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4706899" y="7752943"/>
            <a:ext cx="5975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20x120</a:t>
            </a:r>
            <a:r>
              <a:rPr sz="650" b="1" spc="14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708385" y="7928774"/>
            <a:ext cx="763270" cy="38227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spc="-10" dirty="0">
                <a:latin typeface="Roboto"/>
                <a:cs typeface="Roboto"/>
              </a:rPr>
              <a:t>DEEPWOOD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dirty="0">
                <a:latin typeface="Roboto"/>
                <a:cs typeface="Roboto"/>
              </a:rPr>
              <a:t>NATURAL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Essential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650" dirty="0">
                <a:latin typeface="Roboto"/>
                <a:cs typeface="Roboto"/>
              </a:rPr>
              <a:t>SIGNATURE</a:t>
            </a:r>
            <a:r>
              <a:rPr sz="650" spc="9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WOOD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975445" y="7928774"/>
            <a:ext cx="157480" cy="38227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650" b="1" spc="-25" dirty="0">
                <a:latin typeface="Times New Roman"/>
                <a:cs typeface="Times New Roman"/>
              </a:rPr>
              <a:t>229</a:t>
            </a:r>
            <a:endParaRPr sz="65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275</a:t>
            </a:r>
            <a:endParaRPr sz="65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155"/>
              </a:spcBef>
            </a:pPr>
            <a:r>
              <a:rPr sz="650" b="1" spc="-25" dirty="0">
                <a:latin typeface="Times New Roman"/>
                <a:cs typeface="Times New Roman"/>
              </a:rPr>
              <a:t>219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721504" y="600036"/>
            <a:ext cx="738505" cy="1804035"/>
          </a:xfrm>
          <a:custGeom>
            <a:avLst/>
            <a:gdLst/>
            <a:ahLst/>
            <a:cxnLst/>
            <a:rect l="l" t="t" r="r" b="b"/>
            <a:pathLst>
              <a:path w="738504" h="1804035">
                <a:moveTo>
                  <a:pt x="0" y="1803603"/>
                </a:moveTo>
                <a:lnTo>
                  <a:pt x="737997" y="1803603"/>
                </a:lnTo>
                <a:lnTo>
                  <a:pt x="737997" y="0"/>
                </a:lnTo>
                <a:lnTo>
                  <a:pt x="0" y="0"/>
                </a:lnTo>
                <a:lnTo>
                  <a:pt x="0" y="1803603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14567281" y="9247961"/>
            <a:ext cx="1390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19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18465" y="9249281"/>
            <a:ext cx="1358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6984" y="9203328"/>
            <a:ext cx="252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512180" y="1775993"/>
            <a:ext cx="309054" cy="154993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84586" y="1775993"/>
            <a:ext cx="308990" cy="154960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66188" y="1775993"/>
            <a:ext cx="309765" cy="155343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-12"/>
            <a:ext cx="6660007" cy="882001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2598400" y="9241428"/>
            <a:ext cx="15633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KYUSHU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NERO</a:t>
            </a:r>
            <a:r>
              <a:rPr sz="800" spc="-10" dirty="0">
                <a:latin typeface="Roboto"/>
                <a:cs typeface="Roboto"/>
              </a:rPr>
              <a:t> LUX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5x25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2”x10”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5899" y="3425005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BIANCO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00CC0005441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288199" y="37461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5899" y="5636418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GRIGIO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2”x10”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00CC0005442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288199" y="59575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71886" y="3425005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VERDE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00CC0005447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4191" y="37461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071886" y="5636418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20" dirty="0">
                <a:latin typeface="Roboto"/>
                <a:cs typeface="Roboto"/>
              </a:rPr>
              <a:t>NERO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00CC0005453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834191" y="59575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953488" y="3425005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BIANCO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00CC0005454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15793" y="37461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953488" y="5636418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GRIGIO</a:t>
            </a:r>
            <a:r>
              <a:rPr sz="650" spc="-25" dirty="0">
                <a:latin typeface="Roboto"/>
                <a:cs typeface="Roboto"/>
              </a:rPr>
              <a:t> 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2”x10”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00CC0005461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15793" y="59575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499480" y="3425005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00CC0005463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261785" y="37461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499480" y="5636418"/>
            <a:ext cx="75501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NERO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5x25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00CC0005465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261785" y="59575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5899" y="1517701"/>
            <a:ext cx="2857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8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mm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5899" y="975055"/>
            <a:ext cx="167132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MONOPOROSA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IN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PASTA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BIANCA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White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body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single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fired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538600" y="8260030"/>
          <a:ext cx="6199505" cy="5568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3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53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9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5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0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53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PACKAGING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327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26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3270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3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5x25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1,9”x9,8”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97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0,280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4,00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81990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150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42,00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8" name="object 28"/>
          <p:cNvSpPr txBox="1"/>
          <p:nvPr/>
        </p:nvSpPr>
        <p:spPr>
          <a:xfrm>
            <a:off x="6497167" y="106481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445135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249327" y="106481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197130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27301" y="528802"/>
            <a:ext cx="68135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Kyushu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57201" y="548220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78055" y="998245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8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0,31”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947041" y="1015707"/>
            <a:ext cx="213360" cy="211454"/>
          </a:xfrm>
          <a:custGeom>
            <a:avLst/>
            <a:gdLst/>
            <a:ahLst/>
            <a:cxnLst/>
            <a:rect l="l" t="t" r="r" b="b"/>
            <a:pathLst>
              <a:path w="213360" h="211455">
                <a:moveTo>
                  <a:pt x="0" y="210921"/>
                </a:moveTo>
                <a:lnTo>
                  <a:pt x="213004" y="210921"/>
                </a:lnTo>
                <a:lnTo>
                  <a:pt x="213004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5490768" y="1068146"/>
            <a:ext cx="130175" cy="10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00" b="1" spc="-20" dirty="0">
                <a:latin typeface="Arial"/>
                <a:cs typeface="Arial"/>
              </a:rPr>
              <a:t>BIII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5448490" y="1013167"/>
            <a:ext cx="464184" cy="216535"/>
            <a:chOff x="5448490" y="1013167"/>
            <a:chExt cx="464184" cy="216535"/>
          </a:xfrm>
        </p:grpSpPr>
        <p:sp>
          <p:nvSpPr>
            <p:cNvPr id="38" name="object 38"/>
            <p:cNvSpPr/>
            <p:nvPr/>
          </p:nvSpPr>
          <p:spPr>
            <a:xfrm>
              <a:off x="5451030" y="1015707"/>
              <a:ext cx="211454" cy="211454"/>
            </a:xfrm>
            <a:custGeom>
              <a:avLst/>
              <a:gdLst/>
              <a:ahLst/>
              <a:cxnLst/>
              <a:rect l="l" t="t" r="r" b="b"/>
              <a:pathLst>
                <a:path w="211454" h="211455">
                  <a:moveTo>
                    <a:pt x="0" y="210908"/>
                  </a:moveTo>
                  <a:lnTo>
                    <a:pt x="210921" y="210908"/>
                  </a:lnTo>
                  <a:lnTo>
                    <a:pt x="210921" y="0"/>
                  </a:lnTo>
                  <a:lnTo>
                    <a:pt x="0" y="0"/>
                  </a:lnTo>
                  <a:lnTo>
                    <a:pt x="0" y="210908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759958" y="1064780"/>
              <a:ext cx="88265" cy="113030"/>
            </a:xfrm>
            <a:custGeom>
              <a:avLst/>
              <a:gdLst/>
              <a:ahLst/>
              <a:cxnLst/>
              <a:rect l="l" t="t" r="r" b="b"/>
              <a:pathLst>
                <a:path w="88264" h="113030">
                  <a:moveTo>
                    <a:pt x="7073" y="56400"/>
                  </a:moveTo>
                  <a:lnTo>
                    <a:pt x="4140" y="58559"/>
                  </a:lnTo>
                  <a:lnTo>
                    <a:pt x="863" y="60934"/>
                  </a:lnTo>
                  <a:lnTo>
                    <a:pt x="0" y="65862"/>
                  </a:lnTo>
                  <a:lnTo>
                    <a:pt x="2235" y="69418"/>
                  </a:lnTo>
                  <a:lnTo>
                    <a:pt x="9851" y="83598"/>
                  </a:lnTo>
                  <a:lnTo>
                    <a:pt x="14585" y="91900"/>
                  </a:lnTo>
                  <a:lnTo>
                    <a:pt x="18415" y="97539"/>
                  </a:lnTo>
                  <a:lnTo>
                    <a:pt x="26771" y="108064"/>
                  </a:lnTo>
                  <a:lnTo>
                    <a:pt x="31432" y="112801"/>
                  </a:lnTo>
                  <a:lnTo>
                    <a:pt x="63042" y="112801"/>
                  </a:lnTo>
                  <a:lnTo>
                    <a:pt x="82352" y="74930"/>
                  </a:lnTo>
                  <a:lnTo>
                    <a:pt x="24180" y="74930"/>
                  </a:lnTo>
                  <a:lnTo>
                    <a:pt x="21412" y="71780"/>
                  </a:lnTo>
                  <a:lnTo>
                    <a:pt x="16230" y="64681"/>
                  </a:lnTo>
                  <a:lnTo>
                    <a:pt x="13296" y="61125"/>
                  </a:lnTo>
                  <a:lnTo>
                    <a:pt x="10363" y="57772"/>
                  </a:lnTo>
                  <a:lnTo>
                    <a:pt x="7073" y="56400"/>
                  </a:lnTo>
                  <a:close/>
                </a:path>
                <a:path w="88264" h="113030">
                  <a:moveTo>
                    <a:pt x="27622" y="9258"/>
                  </a:moveTo>
                  <a:lnTo>
                    <a:pt x="24345" y="10045"/>
                  </a:lnTo>
                  <a:lnTo>
                    <a:pt x="21069" y="10642"/>
                  </a:lnTo>
                  <a:lnTo>
                    <a:pt x="18821" y="14198"/>
                  </a:lnTo>
                  <a:lnTo>
                    <a:pt x="25730" y="60337"/>
                  </a:lnTo>
                  <a:lnTo>
                    <a:pt x="26534" y="71780"/>
                  </a:lnTo>
                  <a:lnTo>
                    <a:pt x="26593" y="72771"/>
                  </a:lnTo>
                  <a:lnTo>
                    <a:pt x="24180" y="74930"/>
                  </a:lnTo>
                  <a:lnTo>
                    <a:pt x="82352" y="74930"/>
                  </a:lnTo>
                  <a:lnTo>
                    <a:pt x="84483" y="56400"/>
                  </a:lnTo>
                  <a:lnTo>
                    <a:pt x="84572" y="55613"/>
                  </a:lnTo>
                  <a:lnTo>
                    <a:pt x="71843" y="55613"/>
                  </a:lnTo>
                  <a:lnTo>
                    <a:pt x="70980" y="55410"/>
                  </a:lnTo>
                  <a:lnTo>
                    <a:pt x="69773" y="55410"/>
                  </a:lnTo>
                  <a:lnTo>
                    <a:pt x="69264" y="54825"/>
                  </a:lnTo>
                  <a:lnTo>
                    <a:pt x="56299" y="54825"/>
                  </a:lnTo>
                  <a:lnTo>
                    <a:pt x="55270" y="54622"/>
                  </a:lnTo>
                  <a:lnTo>
                    <a:pt x="54406" y="54622"/>
                  </a:lnTo>
                  <a:lnTo>
                    <a:pt x="53886" y="54025"/>
                  </a:lnTo>
                  <a:lnTo>
                    <a:pt x="40233" y="54025"/>
                  </a:lnTo>
                  <a:lnTo>
                    <a:pt x="39204" y="53835"/>
                  </a:lnTo>
                  <a:lnTo>
                    <a:pt x="37642" y="53835"/>
                  </a:lnTo>
                  <a:lnTo>
                    <a:pt x="31254" y="15570"/>
                  </a:lnTo>
                  <a:lnTo>
                    <a:pt x="30734" y="11823"/>
                  </a:lnTo>
                  <a:lnTo>
                    <a:pt x="27622" y="9258"/>
                  </a:lnTo>
                  <a:close/>
                </a:path>
                <a:path w="88264" h="113030">
                  <a:moveTo>
                    <a:pt x="79451" y="16560"/>
                  </a:moveTo>
                  <a:lnTo>
                    <a:pt x="76504" y="19126"/>
                  </a:lnTo>
                  <a:lnTo>
                    <a:pt x="75996" y="22872"/>
                  </a:lnTo>
                  <a:lnTo>
                    <a:pt x="73084" y="51663"/>
                  </a:lnTo>
                  <a:lnTo>
                    <a:pt x="73044" y="52057"/>
                  </a:lnTo>
                  <a:lnTo>
                    <a:pt x="72944" y="53047"/>
                  </a:lnTo>
                  <a:lnTo>
                    <a:pt x="72826" y="54025"/>
                  </a:lnTo>
                  <a:lnTo>
                    <a:pt x="72707" y="54825"/>
                  </a:lnTo>
                  <a:lnTo>
                    <a:pt x="71843" y="55613"/>
                  </a:lnTo>
                  <a:lnTo>
                    <a:pt x="84572" y="55613"/>
                  </a:lnTo>
                  <a:lnTo>
                    <a:pt x="88087" y="24257"/>
                  </a:lnTo>
                  <a:lnTo>
                    <a:pt x="88155" y="22872"/>
                  </a:lnTo>
                  <a:lnTo>
                    <a:pt x="88252" y="20904"/>
                  </a:lnTo>
                  <a:lnTo>
                    <a:pt x="86004" y="17348"/>
                  </a:lnTo>
                  <a:lnTo>
                    <a:pt x="79451" y="16560"/>
                  </a:lnTo>
                  <a:close/>
                </a:path>
                <a:path w="88264" h="113030">
                  <a:moveTo>
                    <a:pt x="61658" y="6108"/>
                  </a:moveTo>
                  <a:lnTo>
                    <a:pt x="57476" y="44638"/>
                  </a:lnTo>
                  <a:lnTo>
                    <a:pt x="57162" y="53835"/>
                  </a:lnTo>
                  <a:lnTo>
                    <a:pt x="56299" y="54825"/>
                  </a:lnTo>
                  <a:lnTo>
                    <a:pt x="69264" y="54825"/>
                  </a:lnTo>
                  <a:lnTo>
                    <a:pt x="68910" y="54419"/>
                  </a:lnTo>
                  <a:lnTo>
                    <a:pt x="69028" y="53632"/>
                  </a:lnTo>
                  <a:lnTo>
                    <a:pt x="69149" y="51663"/>
                  </a:lnTo>
                  <a:lnTo>
                    <a:pt x="70215" y="24257"/>
                  </a:lnTo>
                  <a:lnTo>
                    <a:pt x="70268" y="22872"/>
                  </a:lnTo>
                  <a:lnTo>
                    <a:pt x="70815" y="9652"/>
                  </a:lnTo>
                  <a:lnTo>
                    <a:pt x="68224" y="6502"/>
                  </a:lnTo>
                  <a:lnTo>
                    <a:pt x="61658" y="6108"/>
                  </a:lnTo>
                  <a:close/>
                </a:path>
                <a:path w="88264" h="113030">
                  <a:moveTo>
                    <a:pt x="47663" y="0"/>
                  </a:moveTo>
                  <a:lnTo>
                    <a:pt x="44386" y="0"/>
                  </a:lnTo>
                  <a:lnTo>
                    <a:pt x="41097" y="190"/>
                  </a:lnTo>
                  <a:lnTo>
                    <a:pt x="38506" y="3543"/>
                  </a:lnTo>
                  <a:lnTo>
                    <a:pt x="38628" y="6108"/>
                  </a:lnTo>
                  <a:lnTo>
                    <a:pt x="40996" y="49804"/>
                  </a:lnTo>
                  <a:lnTo>
                    <a:pt x="41097" y="52844"/>
                  </a:lnTo>
                  <a:lnTo>
                    <a:pt x="40233" y="54025"/>
                  </a:lnTo>
                  <a:lnTo>
                    <a:pt x="53886" y="54025"/>
                  </a:lnTo>
                  <a:lnTo>
                    <a:pt x="53543" y="53632"/>
                  </a:lnTo>
                  <a:lnTo>
                    <a:pt x="53483" y="51663"/>
                  </a:lnTo>
                  <a:lnTo>
                    <a:pt x="51839" y="24257"/>
                  </a:lnTo>
                  <a:lnTo>
                    <a:pt x="51756" y="22872"/>
                  </a:lnTo>
                  <a:lnTo>
                    <a:pt x="51638" y="20904"/>
                  </a:lnTo>
                  <a:lnTo>
                    <a:pt x="51531" y="19126"/>
                  </a:lnTo>
                  <a:lnTo>
                    <a:pt x="51425" y="17348"/>
                  </a:lnTo>
                  <a:lnTo>
                    <a:pt x="51318" y="15570"/>
                  </a:lnTo>
                  <a:lnTo>
                    <a:pt x="51236" y="14198"/>
                  </a:lnTo>
                  <a:lnTo>
                    <a:pt x="51153" y="12814"/>
                  </a:lnTo>
                  <a:lnTo>
                    <a:pt x="51093" y="11823"/>
                  </a:lnTo>
                  <a:lnTo>
                    <a:pt x="50987" y="10045"/>
                  </a:lnTo>
                  <a:lnTo>
                    <a:pt x="50928" y="9067"/>
                  </a:lnTo>
                  <a:lnTo>
                    <a:pt x="50821" y="7289"/>
                  </a:lnTo>
                  <a:lnTo>
                    <a:pt x="50755" y="6108"/>
                  </a:lnTo>
                  <a:lnTo>
                    <a:pt x="50634" y="3543"/>
                  </a:lnTo>
                  <a:lnTo>
                    <a:pt x="50596" y="2755"/>
                  </a:lnTo>
                  <a:lnTo>
                    <a:pt x="476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699036" y="1015720"/>
              <a:ext cx="211454" cy="211454"/>
            </a:xfrm>
            <a:custGeom>
              <a:avLst/>
              <a:gdLst/>
              <a:ahLst/>
              <a:cxnLst/>
              <a:rect l="l" t="t" r="r" b="b"/>
              <a:pathLst>
                <a:path w="211454" h="211455">
                  <a:moveTo>
                    <a:pt x="0" y="210908"/>
                  </a:moveTo>
                  <a:lnTo>
                    <a:pt x="210921" y="210908"/>
                  </a:lnTo>
                  <a:lnTo>
                    <a:pt x="210921" y="0"/>
                  </a:lnTo>
                  <a:lnTo>
                    <a:pt x="0" y="0"/>
                  </a:lnTo>
                  <a:lnTo>
                    <a:pt x="0" y="210908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8606" y="1776006"/>
            <a:ext cx="308991" cy="1549603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9064" y="3988066"/>
            <a:ext cx="309904" cy="1554187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66658" y="3988079"/>
            <a:ext cx="309295" cy="1551114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084586" y="3988066"/>
            <a:ext cx="310032" cy="1554835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512180" y="3988066"/>
            <a:ext cx="309422" cy="1551711"/>
          </a:xfrm>
          <a:prstGeom prst="rect">
            <a:avLst/>
          </a:prstGeom>
        </p:spPr>
      </p:pic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7682" y="9203328"/>
            <a:ext cx="2508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238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3011" y="-12"/>
            <a:ext cx="276532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3492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3492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3492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34925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0" y="196303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close/>
                </a:path>
                <a:path w="34925" h="520065">
                  <a:moveTo>
                    <a:pt x="23088" y="161658"/>
                  </a:moveTo>
                  <a:lnTo>
                    <a:pt x="11544" y="161658"/>
                  </a:lnTo>
                  <a:lnTo>
                    <a:pt x="0" y="161658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3492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34925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28"/>
                  </a:lnTo>
                  <a:lnTo>
                    <a:pt x="11544" y="311772"/>
                  </a:lnTo>
                  <a:lnTo>
                    <a:pt x="0" y="311772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34925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65595"/>
                  </a:lnTo>
                  <a:close/>
                </a:path>
                <a:path w="34925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close/>
                </a:path>
                <a:path w="34925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34925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3492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4079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8307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46354" h="520065">
                  <a:moveTo>
                    <a:pt x="23088" y="461899"/>
                  </a:moveTo>
                  <a:lnTo>
                    <a:pt x="11544" y="461899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61899"/>
                  </a:lnTo>
                  <a:close/>
                </a:path>
                <a:path w="46354" h="520065">
                  <a:moveTo>
                    <a:pt x="23088" y="392595"/>
                  </a:moveTo>
                  <a:lnTo>
                    <a:pt x="11544" y="392595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392595"/>
                  </a:lnTo>
                  <a:close/>
                </a:path>
                <a:path w="46354" h="520065">
                  <a:moveTo>
                    <a:pt x="23088" y="161658"/>
                  </a:moveTo>
                  <a:lnTo>
                    <a:pt x="11544" y="161658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close/>
                </a:path>
                <a:path w="46354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4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4635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46354" h="520065">
                  <a:moveTo>
                    <a:pt x="34632" y="369519"/>
                  </a:moveTo>
                  <a:lnTo>
                    <a:pt x="23088" y="369519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close/>
                </a:path>
                <a:path w="46354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46354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11544" y="323329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46354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207835"/>
                  </a:lnTo>
                  <a:lnTo>
                    <a:pt x="11544" y="207835"/>
                  </a:lnTo>
                  <a:lnTo>
                    <a:pt x="0" y="207848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54038"/>
                  </a:lnTo>
                  <a:lnTo>
                    <a:pt x="0" y="254038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84759"/>
                  </a:lnTo>
                  <a:close/>
                </a:path>
                <a:path w="46354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27025"/>
                  </a:lnTo>
                  <a:close/>
                </a:path>
                <a:path w="46354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46354" h="520065">
                  <a:moveTo>
                    <a:pt x="46177" y="0"/>
                  </a:moveTo>
                  <a:lnTo>
                    <a:pt x="34632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46177" y="80835"/>
                  </a:lnTo>
                  <a:lnTo>
                    <a:pt x="461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57784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57784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77139"/>
                  </a:lnTo>
                  <a:close/>
                </a:path>
                <a:path w="57784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57784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57784" h="520065">
                  <a:moveTo>
                    <a:pt x="11531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115481"/>
                  </a:lnTo>
                  <a:close/>
                </a:path>
                <a:path w="57784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92379"/>
                  </a:lnTo>
                  <a:close/>
                </a:path>
                <a:path w="57784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57784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57784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57784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57784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57784" h="520065">
                  <a:moveTo>
                    <a:pt x="34645" y="450342"/>
                  </a:moveTo>
                  <a:lnTo>
                    <a:pt x="23088" y="450342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50342"/>
                  </a:lnTo>
                  <a:close/>
                </a:path>
                <a:path w="57784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381050"/>
                  </a:lnTo>
                  <a:close/>
                </a:path>
                <a:path w="57784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57784" h="520065">
                  <a:moveTo>
                    <a:pt x="34645" y="230949"/>
                  </a:move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30949"/>
                  </a:lnTo>
                  <a:close/>
                </a:path>
                <a:path w="57784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57784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57784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close/>
                </a:path>
                <a:path w="57784" h="520065">
                  <a:moveTo>
                    <a:pt x="46189" y="254038"/>
                  </a:moveTo>
                  <a:lnTo>
                    <a:pt x="34645" y="254038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54038"/>
                  </a:lnTo>
                  <a:close/>
                </a:path>
                <a:path w="57784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57784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5778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57784" h="520065">
                  <a:moveTo>
                    <a:pt x="46189" y="69278"/>
                  </a:move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69278"/>
                  </a:lnTo>
                  <a:close/>
                </a:path>
                <a:path w="57784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6446" y="8098866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468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067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8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088" y="219405"/>
                  </a:lnTo>
                  <a:lnTo>
                    <a:pt x="11544" y="219405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34645" y="150114"/>
                  </a:moveTo>
                  <a:lnTo>
                    <a:pt x="23088" y="150114"/>
                  </a:lnTo>
                  <a:lnTo>
                    <a:pt x="11544" y="150114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81279" h="520065">
                  <a:moveTo>
                    <a:pt x="34645" y="127025"/>
                  </a:move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81279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57734"/>
                  </a:lnTo>
                  <a:close/>
                </a:path>
                <a:path w="81279" h="520065">
                  <a:moveTo>
                    <a:pt x="57734" y="369506"/>
                  </a:moveTo>
                  <a:lnTo>
                    <a:pt x="46189" y="36950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69506"/>
                  </a:lnTo>
                  <a:close/>
                </a:path>
                <a:path w="81279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close/>
                </a:path>
                <a:path w="81279" h="520065">
                  <a:moveTo>
                    <a:pt x="57734" y="300215"/>
                  </a:moveTo>
                  <a:lnTo>
                    <a:pt x="46189" y="300215"/>
                  </a:lnTo>
                  <a:lnTo>
                    <a:pt x="34645" y="300215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15"/>
                  </a:lnTo>
                  <a:close/>
                </a:path>
                <a:path w="81279" h="520065">
                  <a:moveTo>
                    <a:pt x="69265" y="496531"/>
                  </a:moveTo>
                  <a:lnTo>
                    <a:pt x="57734" y="496531"/>
                  </a:lnTo>
                  <a:lnTo>
                    <a:pt x="57734" y="519620"/>
                  </a:lnTo>
                  <a:lnTo>
                    <a:pt x="69265" y="519620"/>
                  </a:lnTo>
                  <a:lnTo>
                    <a:pt x="69265" y="496531"/>
                  </a:lnTo>
                  <a:close/>
                </a:path>
                <a:path w="81279" h="520065">
                  <a:moveTo>
                    <a:pt x="69265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23088" y="473430"/>
                  </a:lnTo>
                  <a:lnTo>
                    <a:pt x="11544" y="473430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65" y="473430"/>
                  </a:lnTo>
                  <a:lnTo>
                    <a:pt x="69265" y="438785"/>
                  </a:lnTo>
                  <a:close/>
                </a:path>
                <a:path w="81279" h="520065">
                  <a:moveTo>
                    <a:pt x="69265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69265" y="415696"/>
                  </a:lnTo>
                  <a:lnTo>
                    <a:pt x="69265" y="404152"/>
                  </a:lnTo>
                  <a:close/>
                </a:path>
                <a:path w="81279" h="520065">
                  <a:moveTo>
                    <a:pt x="69265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69265" y="357962"/>
                  </a:lnTo>
                  <a:lnTo>
                    <a:pt x="69265" y="346405"/>
                  </a:lnTo>
                  <a:close/>
                </a:path>
                <a:path w="81279" h="520065">
                  <a:moveTo>
                    <a:pt x="69265" y="230949"/>
                  </a:moveTo>
                  <a:lnTo>
                    <a:pt x="57734" y="230949"/>
                  </a:lnTo>
                  <a:lnTo>
                    <a:pt x="46189" y="230962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65" y="288683"/>
                  </a:lnTo>
                  <a:lnTo>
                    <a:pt x="69265" y="254050"/>
                  </a:lnTo>
                  <a:lnTo>
                    <a:pt x="57734" y="254050"/>
                  </a:lnTo>
                  <a:lnTo>
                    <a:pt x="57734" y="242493"/>
                  </a:lnTo>
                  <a:lnTo>
                    <a:pt x="69265" y="242493"/>
                  </a:lnTo>
                  <a:lnTo>
                    <a:pt x="69265" y="230949"/>
                  </a:lnTo>
                  <a:close/>
                </a:path>
                <a:path w="81279" h="520065">
                  <a:moveTo>
                    <a:pt x="69265" y="207860"/>
                  </a:moveTo>
                  <a:lnTo>
                    <a:pt x="57734" y="207860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69265" y="219405"/>
                  </a:lnTo>
                  <a:lnTo>
                    <a:pt x="69265" y="207860"/>
                  </a:lnTo>
                  <a:close/>
                </a:path>
                <a:path w="81279" h="520065">
                  <a:moveTo>
                    <a:pt x="69265" y="150114"/>
                  </a:moveTo>
                  <a:lnTo>
                    <a:pt x="57734" y="150114"/>
                  </a:lnTo>
                  <a:lnTo>
                    <a:pt x="46189" y="150114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69265" y="196303"/>
                  </a:lnTo>
                  <a:lnTo>
                    <a:pt x="69265" y="150114"/>
                  </a:lnTo>
                  <a:close/>
                </a:path>
                <a:path w="81279" h="520065">
                  <a:moveTo>
                    <a:pt x="69265" y="92379"/>
                  </a:moveTo>
                  <a:lnTo>
                    <a:pt x="57734" y="92379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92392"/>
                  </a:lnTo>
                  <a:lnTo>
                    <a:pt x="34645" y="92392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65" y="138569"/>
                  </a:lnTo>
                  <a:lnTo>
                    <a:pt x="69265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69265" y="103924"/>
                  </a:lnTo>
                  <a:lnTo>
                    <a:pt x="69265" y="92379"/>
                  </a:lnTo>
                  <a:close/>
                </a:path>
                <a:path w="81279" h="520065">
                  <a:moveTo>
                    <a:pt x="69265" y="69291"/>
                  </a:moveTo>
                  <a:lnTo>
                    <a:pt x="57734" y="69291"/>
                  </a:lnTo>
                  <a:lnTo>
                    <a:pt x="5773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79" h="520065">
                  <a:moveTo>
                    <a:pt x="69265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34645"/>
                  </a:lnTo>
                  <a:lnTo>
                    <a:pt x="69265" y="34645"/>
                  </a:lnTo>
                  <a:lnTo>
                    <a:pt x="69265" y="23088"/>
                  </a:lnTo>
                  <a:lnTo>
                    <a:pt x="57734" y="23088"/>
                  </a:lnTo>
                  <a:lnTo>
                    <a:pt x="5773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242493"/>
                  </a:lnTo>
                  <a:lnTo>
                    <a:pt x="80835" y="242493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61671"/>
                  </a:moveTo>
                  <a:lnTo>
                    <a:pt x="69278" y="161671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3995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404152"/>
                  </a:moveTo>
                  <a:lnTo>
                    <a:pt x="0" y="404152"/>
                  </a:lnTo>
                  <a:lnTo>
                    <a:pt x="0" y="415696"/>
                  </a:lnTo>
                  <a:lnTo>
                    <a:pt x="11557" y="415696"/>
                  </a:lnTo>
                  <a:lnTo>
                    <a:pt x="11557" y="404152"/>
                  </a:lnTo>
                  <a:close/>
                </a:path>
                <a:path w="8128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81280" h="520065">
                  <a:moveTo>
                    <a:pt x="11557" y="265595"/>
                  </a:moveTo>
                  <a:lnTo>
                    <a:pt x="0" y="265595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11557" y="265595"/>
                  </a:lnTo>
                  <a:close/>
                </a:path>
                <a:path w="81280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close/>
                </a:path>
                <a:path w="81280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11557" y="207860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81280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80" h="520065">
                  <a:moveTo>
                    <a:pt x="46177" y="415709"/>
                  </a:moveTo>
                  <a:lnTo>
                    <a:pt x="34645" y="415709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11557" y="473430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15709"/>
                  </a:lnTo>
                  <a:lnTo>
                    <a:pt x="23101" y="415696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15709"/>
                  </a:lnTo>
                  <a:close/>
                </a:path>
                <a:path w="81280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11557" y="404152"/>
                  </a:lnTo>
                  <a:lnTo>
                    <a:pt x="23101" y="404152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11772"/>
                  </a:lnTo>
                  <a:lnTo>
                    <a:pt x="34645" y="311772"/>
                  </a:lnTo>
                  <a:lnTo>
                    <a:pt x="34645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19405"/>
                  </a:lnTo>
                  <a:close/>
                </a:path>
                <a:path w="81280" h="520065">
                  <a:moveTo>
                    <a:pt x="46177" y="173215"/>
                  </a:moveTo>
                  <a:lnTo>
                    <a:pt x="34645" y="173215"/>
                  </a:lnTo>
                  <a:lnTo>
                    <a:pt x="34645" y="161658"/>
                  </a:lnTo>
                  <a:lnTo>
                    <a:pt x="23101" y="161658"/>
                  </a:lnTo>
                  <a:lnTo>
                    <a:pt x="11557" y="161671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96303"/>
                  </a:lnTo>
                  <a:lnTo>
                    <a:pt x="46177" y="196303"/>
                  </a:lnTo>
                  <a:lnTo>
                    <a:pt x="46177" y="173215"/>
                  </a:lnTo>
                  <a:close/>
                </a:path>
                <a:path w="81280" h="520065">
                  <a:moveTo>
                    <a:pt x="46177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77" y="150114"/>
                  </a:lnTo>
                  <a:lnTo>
                    <a:pt x="46177" y="138569"/>
                  </a:lnTo>
                  <a:close/>
                </a:path>
                <a:path w="81280" h="520065">
                  <a:moveTo>
                    <a:pt x="46177" y="46189"/>
                  </a:move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23101" y="57734"/>
                  </a:lnTo>
                  <a:lnTo>
                    <a:pt x="11557" y="57734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46189"/>
                  </a:lnTo>
                  <a:close/>
                </a:path>
                <a:path w="81280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81280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80" h="520065">
                  <a:moveTo>
                    <a:pt x="57746" y="381050"/>
                  </a:move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381050"/>
                  </a:lnTo>
                  <a:close/>
                </a:path>
                <a:path w="81280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23088"/>
                  </a:lnTo>
                  <a:lnTo>
                    <a:pt x="57746" y="23088"/>
                  </a:lnTo>
                  <a:lnTo>
                    <a:pt x="57746" y="0"/>
                  </a:lnTo>
                  <a:close/>
                </a:path>
                <a:path w="81280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80" h="520065">
                  <a:moveTo>
                    <a:pt x="69291" y="461899"/>
                  </a:moveTo>
                  <a:lnTo>
                    <a:pt x="57746" y="461899"/>
                  </a:lnTo>
                  <a:lnTo>
                    <a:pt x="46189" y="461899"/>
                  </a:lnTo>
                  <a:lnTo>
                    <a:pt x="46189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99"/>
                  </a:lnTo>
                  <a:close/>
                </a:path>
                <a:path w="8128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80" h="520065">
                  <a:moveTo>
                    <a:pt x="69291" y="404152"/>
                  </a:moveTo>
                  <a:lnTo>
                    <a:pt x="57746" y="404152"/>
                  </a:lnTo>
                  <a:lnTo>
                    <a:pt x="46189" y="404152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04152"/>
                  </a:lnTo>
                  <a:close/>
                </a:path>
                <a:path w="81280" h="520065">
                  <a:moveTo>
                    <a:pt x="69291" y="369506"/>
                  </a:moveTo>
                  <a:lnTo>
                    <a:pt x="57746" y="369506"/>
                  </a:lnTo>
                  <a:lnTo>
                    <a:pt x="57746" y="381050"/>
                  </a:lnTo>
                  <a:lnTo>
                    <a:pt x="69291" y="381050"/>
                  </a:lnTo>
                  <a:lnTo>
                    <a:pt x="69291" y="369506"/>
                  </a:lnTo>
                  <a:close/>
                </a:path>
                <a:path w="81280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46405"/>
                  </a:lnTo>
                  <a:close/>
                </a:path>
                <a:path w="8128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46" y="150114"/>
                  </a:lnTo>
                  <a:lnTo>
                    <a:pt x="57746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69291" y="115468"/>
                  </a:moveTo>
                  <a:lnTo>
                    <a:pt x="57746" y="115468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15468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80835" y="277139"/>
                  </a:moveTo>
                  <a:lnTo>
                    <a:pt x="69291" y="277139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00240"/>
                  </a:lnTo>
                  <a:lnTo>
                    <a:pt x="69291" y="300240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77139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lnTo>
                    <a:pt x="57746" y="207860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61658"/>
                  </a:moveTo>
                  <a:lnTo>
                    <a:pt x="69291" y="161658"/>
                  </a:lnTo>
                  <a:lnTo>
                    <a:pt x="69291" y="173215"/>
                  </a:lnTo>
                  <a:lnTo>
                    <a:pt x="57746" y="173215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61658"/>
                  </a:lnTo>
                  <a:close/>
                </a:path>
                <a:path w="81280" h="520065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50114"/>
                  </a:lnTo>
                  <a:lnTo>
                    <a:pt x="80835" y="150114"/>
                  </a:lnTo>
                  <a:lnTo>
                    <a:pt x="80835" y="138569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46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57746" y="46189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23088"/>
                  </a:lnTo>
                  <a:lnTo>
                    <a:pt x="57746" y="23088"/>
                  </a:lnTo>
                  <a:lnTo>
                    <a:pt x="57746" y="34645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0924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15481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40"/>
                  </a:lnTo>
                  <a:lnTo>
                    <a:pt x="0" y="300240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46189" y="323329"/>
                  </a:moveTo>
                  <a:lnTo>
                    <a:pt x="34645" y="323329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close/>
                </a:path>
                <a:path w="81280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80" h="520065">
                  <a:moveTo>
                    <a:pt x="46189" y="138582"/>
                  </a:moveTo>
                  <a:lnTo>
                    <a:pt x="34645" y="138582"/>
                  </a:lnTo>
                  <a:lnTo>
                    <a:pt x="34645" y="161658"/>
                  </a:lnTo>
                  <a:lnTo>
                    <a:pt x="23088" y="161658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45" y="184759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38582"/>
                  </a:lnTo>
                  <a:close/>
                </a:path>
                <a:path w="81280" h="520065">
                  <a:moveTo>
                    <a:pt x="57734" y="254038"/>
                  </a:move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54038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8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8128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close/>
                </a:path>
                <a:path w="81280" h="520065">
                  <a:moveTo>
                    <a:pt x="69278" y="196303"/>
                  </a:moveTo>
                  <a:lnTo>
                    <a:pt x="57734" y="196303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close/>
                </a:path>
                <a:path w="81280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81280" h="520065">
                  <a:moveTo>
                    <a:pt x="80835" y="381050"/>
                  </a:moveTo>
                  <a:lnTo>
                    <a:pt x="69278" y="381050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81050"/>
                  </a:lnTo>
                  <a:close/>
                </a:path>
                <a:path w="81280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57734" y="334860"/>
                  </a:lnTo>
                  <a:lnTo>
                    <a:pt x="57734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46405"/>
                  </a:lnTo>
                  <a:lnTo>
                    <a:pt x="80835" y="346405"/>
                  </a:lnTo>
                  <a:lnTo>
                    <a:pt x="80835" y="334860"/>
                  </a:lnTo>
                  <a:close/>
                </a:path>
                <a:path w="81280" h="520065">
                  <a:moveTo>
                    <a:pt x="80835" y="311785"/>
                  </a:moveTo>
                  <a:lnTo>
                    <a:pt x="69278" y="311785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80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69278" y="288683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88671"/>
                  </a:lnTo>
                  <a:lnTo>
                    <a:pt x="46189" y="288671"/>
                  </a:lnTo>
                  <a:lnTo>
                    <a:pt x="34645" y="288671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65595"/>
                  </a:lnTo>
                  <a:close/>
                </a:path>
                <a:path w="81280" h="520065">
                  <a:moveTo>
                    <a:pt x="80835" y="230949"/>
                  </a:moveTo>
                  <a:lnTo>
                    <a:pt x="69278" y="23094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close/>
                </a:path>
                <a:path w="81280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80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80835"/>
                  </a:lnTo>
                  <a:close/>
                </a:path>
                <a:path w="81280" h="520065">
                  <a:moveTo>
                    <a:pt x="80835" y="57734"/>
                  </a:moveTo>
                  <a:lnTo>
                    <a:pt x="69278" y="57734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11544"/>
                  </a:lnTo>
                  <a:lnTo>
                    <a:pt x="46189" y="11544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57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852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496531"/>
                  </a:lnTo>
                  <a:close/>
                </a:path>
                <a:path w="81280" h="520065">
                  <a:moveTo>
                    <a:pt x="23101" y="473430"/>
                  </a:moveTo>
                  <a:lnTo>
                    <a:pt x="11557" y="473430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23101" y="473430"/>
                  </a:lnTo>
                  <a:close/>
                </a:path>
                <a:path w="81280" h="520065">
                  <a:moveTo>
                    <a:pt x="23101" y="450342"/>
                  </a:moveTo>
                  <a:lnTo>
                    <a:pt x="11557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23101" y="450342"/>
                  </a:lnTo>
                  <a:close/>
                </a:path>
                <a:path w="81280" h="520065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50114"/>
                  </a:lnTo>
                  <a:close/>
                </a:path>
                <a:path w="81280" h="520065">
                  <a:moveTo>
                    <a:pt x="23101" y="69291"/>
                  </a:move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80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20065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81280" h="520065">
                  <a:moveTo>
                    <a:pt x="57746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57746" y="0"/>
                  </a:lnTo>
                  <a:close/>
                </a:path>
                <a:path w="81280" h="520065">
                  <a:moveTo>
                    <a:pt x="69291" y="450342"/>
                  </a:move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close/>
                </a:path>
                <a:path w="81280" h="520065">
                  <a:moveTo>
                    <a:pt x="69291" y="404152"/>
                  </a:moveTo>
                  <a:lnTo>
                    <a:pt x="57746" y="404152"/>
                  </a:lnTo>
                  <a:lnTo>
                    <a:pt x="46189" y="404152"/>
                  </a:lnTo>
                  <a:lnTo>
                    <a:pt x="46189" y="415709"/>
                  </a:lnTo>
                  <a:lnTo>
                    <a:pt x="34645" y="415709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46" y="450342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404152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46" y="357962"/>
                  </a:lnTo>
                  <a:lnTo>
                    <a:pt x="57746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69291" y="323329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11785"/>
                  </a:lnTo>
                  <a:close/>
                </a:path>
                <a:path w="81280" h="520065">
                  <a:moveTo>
                    <a:pt x="80835" y="184759"/>
                  </a:moveTo>
                  <a:lnTo>
                    <a:pt x="8083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65595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34645" y="254038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19405"/>
                  </a:lnTo>
                  <a:lnTo>
                    <a:pt x="69291" y="219405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92392"/>
                  </a:lnTo>
                  <a:lnTo>
                    <a:pt x="11557" y="92392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23101" y="57734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7813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81280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80" h="520065">
                  <a:moveTo>
                    <a:pt x="23088" y="323329"/>
                  </a:moveTo>
                  <a:lnTo>
                    <a:pt x="11544" y="323329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close/>
                </a:path>
                <a:path w="8128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81280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81280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8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45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8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92595"/>
                  </a:lnTo>
                  <a:lnTo>
                    <a:pt x="57734" y="404152"/>
                  </a:lnTo>
                  <a:lnTo>
                    <a:pt x="57734" y="415696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381050"/>
                  </a:lnTo>
                  <a:close/>
                </a:path>
                <a:path w="81280" h="520065">
                  <a:moveTo>
                    <a:pt x="69278" y="311772"/>
                  </a:moveTo>
                  <a:lnTo>
                    <a:pt x="57734" y="31177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11772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65595"/>
                  </a:lnTo>
                  <a:lnTo>
                    <a:pt x="80835" y="265595"/>
                  </a:lnTo>
                  <a:lnTo>
                    <a:pt x="80835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58"/>
                  </a:lnTo>
                  <a:lnTo>
                    <a:pt x="23088" y="16165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73215"/>
                  </a:lnTo>
                  <a:lnTo>
                    <a:pt x="69278" y="173215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17092" y="8064220"/>
              <a:ext cx="23495" cy="508634"/>
            </a:xfrm>
            <a:custGeom>
              <a:avLst/>
              <a:gdLst/>
              <a:ahLst/>
              <a:cxnLst/>
              <a:rect l="l" t="t" r="r" b="b"/>
              <a:pathLst>
                <a:path w="23494" h="508634">
                  <a:moveTo>
                    <a:pt x="11557" y="484974"/>
                  </a:moveTo>
                  <a:lnTo>
                    <a:pt x="0" y="484974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11557" y="484974"/>
                  </a:lnTo>
                  <a:close/>
                </a:path>
                <a:path w="23494" h="508634">
                  <a:moveTo>
                    <a:pt x="11557" y="450342"/>
                  </a:move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close/>
                </a:path>
                <a:path w="23494" h="508634">
                  <a:moveTo>
                    <a:pt x="11557" y="415709"/>
                  </a:move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11557" y="415709"/>
                  </a:lnTo>
                  <a:close/>
                </a:path>
                <a:path w="23494" h="508634">
                  <a:moveTo>
                    <a:pt x="11557" y="357962"/>
                  </a:moveTo>
                  <a:lnTo>
                    <a:pt x="0" y="357962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11557" y="357962"/>
                  </a:lnTo>
                  <a:close/>
                </a:path>
                <a:path w="23494" h="508634">
                  <a:moveTo>
                    <a:pt x="11557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23329"/>
                  </a:lnTo>
                  <a:close/>
                </a:path>
                <a:path w="23494" h="508634">
                  <a:moveTo>
                    <a:pt x="11557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288683"/>
                  </a:lnTo>
                  <a:close/>
                </a:path>
                <a:path w="23494" h="508634">
                  <a:moveTo>
                    <a:pt x="11557" y="242493"/>
                  </a:moveTo>
                  <a:lnTo>
                    <a:pt x="0" y="242493"/>
                  </a:lnTo>
                  <a:lnTo>
                    <a:pt x="0" y="265595"/>
                  </a:lnTo>
                  <a:lnTo>
                    <a:pt x="11557" y="265595"/>
                  </a:lnTo>
                  <a:lnTo>
                    <a:pt x="11557" y="242493"/>
                  </a:lnTo>
                  <a:close/>
                </a:path>
                <a:path w="23494" h="508634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23494" h="508634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23494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23494" h="508634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23494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344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69506"/>
                  </a:lnTo>
                  <a:close/>
                </a:path>
                <a:path w="3492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08634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46405"/>
                  </a:moveTo>
                  <a:lnTo>
                    <a:pt x="23101" y="346405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46405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84772"/>
                  </a:moveTo>
                  <a:lnTo>
                    <a:pt x="23101" y="184772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84772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447303" y="4693996"/>
            <a:ext cx="41910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114" dirty="0">
                <a:latin typeface="Times New Roman"/>
                <a:cs typeface="Times New Roman"/>
              </a:rPr>
              <a:t>Fes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123796" y="4871796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8322" y="9203328"/>
            <a:ext cx="254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240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556491" y="1775993"/>
            <a:ext cx="684009" cy="68399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95546" y="1775993"/>
            <a:ext cx="684009" cy="68399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5759" y="1775993"/>
            <a:ext cx="662863" cy="68395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94827" y="1775993"/>
            <a:ext cx="683996" cy="684009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6497167" y="106481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445135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249327" y="106481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97130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7301" y="528802"/>
            <a:ext cx="29464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70" dirty="0">
                <a:latin typeface="Times New Roman"/>
                <a:cs typeface="Times New Roman"/>
              </a:rPr>
              <a:t>Fes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57201" y="548220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78055" y="998245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947041" y="1015707"/>
            <a:ext cx="213360" cy="211454"/>
          </a:xfrm>
          <a:custGeom>
            <a:avLst/>
            <a:gdLst/>
            <a:ahLst/>
            <a:cxnLst/>
            <a:rect l="l" t="t" r="r" b="b"/>
            <a:pathLst>
              <a:path w="213360" h="211455">
                <a:moveTo>
                  <a:pt x="0" y="210921"/>
                </a:moveTo>
                <a:lnTo>
                  <a:pt x="213004" y="210921"/>
                </a:lnTo>
                <a:lnTo>
                  <a:pt x="213004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490768" y="1068146"/>
            <a:ext cx="130175" cy="10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00" b="1" spc="-20" dirty="0">
                <a:latin typeface="Arial"/>
                <a:cs typeface="Arial"/>
              </a:rPr>
              <a:t>BIII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5448490" y="1013167"/>
            <a:ext cx="464184" cy="216535"/>
            <a:chOff x="5448490" y="1013167"/>
            <a:chExt cx="464184" cy="216535"/>
          </a:xfrm>
        </p:grpSpPr>
        <p:sp>
          <p:nvSpPr>
            <p:cNvPr id="18" name="object 18"/>
            <p:cNvSpPr/>
            <p:nvPr/>
          </p:nvSpPr>
          <p:spPr>
            <a:xfrm>
              <a:off x="5451030" y="1015707"/>
              <a:ext cx="211454" cy="211454"/>
            </a:xfrm>
            <a:custGeom>
              <a:avLst/>
              <a:gdLst/>
              <a:ahLst/>
              <a:cxnLst/>
              <a:rect l="l" t="t" r="r" b="b"/>
              <a:pathLst>
                <a:path w="211454" h="211455">
                  <a:moveTo>
                    <a:pt x="0" y="210908"/>
                  </a:moveTo>
                  <a:lnTo>
                    <a:pt x="210921" y="210908"/>
                  </a:lnTo>
                  <a:lnTo>
                    <a:pt x="210921" y="0"/>
                  </a:lnTo>
                  <a:lnTo>
                    <a:pt x="0" y="0"/>
                  </a:lnTo>
                  <a:lnTo>
                    <a:pt x="0" y="210908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759958" y="1064780"/>
              <a:ext cx="88265" cy="113030"/>
            </a:xfrm>
            <a:custGeom>
              <a:avLst/>
              <a:gdLst/>
              <a:ahLst/>
              <a:cxnLst/>
              <a:rect l="l" t="t" r="r" b="b"/>
              <a:pathLst>
                <a:path w="88264" h="113030">
                  <a:moveTo>
                    <a:pt x="7073" y="56400"/>
                  </a:moveTo>
                  <a:lnTo>
                    <a:pt x="4140" y="58559"/>
                  </a:lnTo>
                  <a:lnTo>
                    <a:pt x="863" y="60934"/>
                  </a:lnTo>
                  <a:lnTo>
                    <a:pt x="0" y="65862"/>
                  </a:lnTo>
                  <a:lnTo>
                    <a:pt x="2235" y="69418"/>
                  </a:lnTo>
                  <a:lnTo>
                    <a:pt x="9851" y="83598"/>
                  </a:lnTo>
                  <a:lnTo>
                    <a:pt x="14585" y="91900"/>
                  </a:lnTo>
                  <a:lnTo>
                    <a:pt x="18415" y="97539"/>
                  </a:lnTo>
                  <a:lnTo>
                    <a:pt x="26771" y="108064"/>
                  </a:lnTo>
                  <a:lnTo>
                    <a:pt x="31432" y="112801"/>
                  </a:lnTo>
                  <a:lnTo>
                    <a:pt x="63042" y="112801"/>
                  </a:lnTo>
                  <a:lnTo>
                    <a:pt x="82352" y="74930"/>
                  </a:lnTo>
                  <a:lnTo>
                    <a:pt x="24180" y="74930"/>
                  </a:lnTo>
                  <a:lnTo>
                    <a:pt x="21412" y="71780"/>
                  </a:lnTo>
                  <a:lnTo>
                    <a:pt x="16230" y="64681"/>
                  </a:lnTo>
                  <a:lnTo>
                    <a:pt x="13296" y="61125"/>
                  </a:lnTo>
                  <a:lnTo>
                    <a:pt x="10363" y="57772"/>
                  </a:lnTo>
                  <a:lnTo>
                    <a:pt x="7073" y="56400"/>
                  </a:lnTo>
                  <a:close/>
                </a:path>
                <a:path w="88264" h="113030">
                  <a:moveTo>
                    <a:pt x="27622" y="9258"/>
                  </a:moveTo>
                  <a:lnTo>
                    <a:pt x="24345" y="10045"/>
                  </a:lnTo>
                  <a:lnTo>
                    <a:pt x="21069" y="10642"/>
                  </a:lnTo>
                  <a:lnTo>
                    <a:pt x="18821" y="14198"/>
                  </a:lnTo>
                  <a:lnTo>
                    <a:pt x="25730" y="60337"/>
                  </a:lnTo>
                  <a:lnTo>
                    <a:pt x="26534" y="71780"/>
                  </a:lnTo>
                  <a:lnTo>
                    <a:pt x="26593" y="72771"/>
                  </a:lnTo>
                  <a:lnTo>
                    <a:pt x="24180" y="74930"/>
                  </a:lnTo>
                  <a:lnTo>
                    <a:pt x="82352" y="74930"/>
                  </a:lnTo>
                  <a:lnTo>
                    <a:pt x="84483" y="56400"/>
                  </a:lnTo>
                  <a:lnTo>
                    <a:pt x="84572" y="55613"/>
                  </a:lnTo>
                  <a:lnTo>
                    <a:pt x="71843" y="55613"/>
                  </a:lnTo>
                  <a:lnTo>
                    <a:pt x="70980" y="55410"/>
                  </a:lnTo>
                  <a:lnTo>
                    <a:pt x="69773" y="55410"/>
                  </a:lnTo>
                  <a:lnTo>
                    <a:pt x="69264" y="54825"/>
                  </a:lnTo>
                  <a:lnTo>
                    <a:pt x="56299" y="54825"/>
                  </a:lnTo>
                  <a:lnTo>
                    <a:pt x="55270" y="54622"/>
                  </a:lnTo>
                  <a:lnTo>
                    <a:pt x="54406" y="54622"/>
                  </a:lnTo>
                  <a:lnTo>
                    <a:pt x="53886" y="54025"/>
                  </a:lnTo>
                  <a:lnTo>
                    <a:pt x="40233" y="54025"/>
                  </a:lnTo>
                  <a:lnTo>
                    <a:pt x="39204" y="53835"/>
                  </a:lnTo>
                  <a:lnTo>
                    <a:pt x="37642" y="53835"/>
                  </a:lnTo>
                  <a:lnTo>
                    <a:pt x="31254" y="15570"/>
                  </a:lnTo>
                  <a:lnTo>
                    <a:pt x="30734" y="11823"/>
                  </a:lnTo>
                  <a:lnTo>
                    <a:pt x="27622" y="9258"/>
                  </a:lnTo>
                  <a:close/>
                </a:path>
                <a:path w="88264" h="113030">
                  <a:moveTo>
                    <a:pt x="79451" y="16560"/>
                  </a:moveTo>
                  <a:lnTo>
                    <a:pt x="76504" y="19126"/>
                  </a:lnTo>
                  <a:lnTo>
                    <a:pt x="75996" y="22872"/>
                  </a:lnTo>
                  <a:lnTo>
                    <a:pt x="73084" y="51663"/>
                  </a:lnTo>
                  <a:lnTo>
                    <a:pt x="73044" y="52057"/>
                  </a:lnTo>
                  <a:lnTo>
                    <a:pt x="72944" y="53047"/>
                  </a:lnTo>
                  <a:lnTo>
                    <a:pt x="72826" y="54025"/>
                  </a:lnTo>
                  <a:lnTo>
                    <a:pt x="72707" y="54825"/>
                  </a:lnTo>
                  <a:lnTo>
                    <a:pt x="71843" y="55613"/>
                  </a:lnTo>
                  <a:lnTo>
                    <a:pt x="84572" y="55613"/>
                  </a:lnTo>
                  <a:lnTo>
                    <a:pt x="88087" y="24257"/>
                  </a:lnTo>
                  <a:lnTo>
                    <a:pt x="88155" y="22872"/>
                  </a:lnTo>
                  <a:lnTo>
                    <a:pt x="88252" y="20904"/>
                  </a:lnTo>
                  <a:lnTo>
                    <a:pt x="86004" y="17348"/>
                  </a:lnTo>
                  <a:lnTo>
                    <a:pt x="79451" y="16560"/>
                  </a:lnTo>
                  <a:close/>
                </a:path>
                <a:path w="88264" h="113030">
                  <a:moveTo>
                    <a:pt x="61658" y="6108"/>
                  </a:moveTo>
                  <a:lnTo>
                    <a:pt x="57476" y="44638"/>
                  </a:lnTo>
                  <a:lnTo>
                    <a:pt x="57162" y="53835"/>
                  </a:lnTo>
                  <a:lnTo>
                    <a:pt x="56299" y="54825"/>
                  </a:lnTo>
                  <a:lnTo>
                    <a:pt x="69264" y="54825"/>
                  </a:lnTo>
                  <a:lnTo>
                    <a:pt x="68910" y="54419"/>
                  </a:lnTo>
                  <a:lnTo>
                    <a:pt x="69028" y="53632"/>
                  </a:lnTo>
                  <a:lnTo>
                    <a:pt x="69149" y="51663"/>
                  </a:lnTo>
                  <a:lnTo>
                    <a:pt x="70215" y="24257"/>
                  </a:lnTo>
                  <a:lnTo>
                    <a:pt x="70268" y="22872"/>
                  </a:lnTo>
                  <a:lnTo>
                    <a:pt x="70815" y="9652"/>
                  </a:lnTo>
                  <a:lnTo>
                    <a:pt x="68224" y="6502"/>
                  </a:lnTo>
                  <a:lnTo>
                    <a:pt x="61658" y="6108"/>
                  </a:lnTo>
                  <a:close/>
                </a:path>
                <a:path w="88264" h="113030">
                  <a:moveTo>
                    <a:pt x="47663" y="0"/>
                  </a:moveTo>
                  <a:lnTo>
                    <a:pt x="44386" y="0"/>
                  </a:lnTo>
                  <a:lnTo>
                    <a:pt x="41097" y="190"/>
                  </a:lnTo>
                  <a:lnTo>
                    <a:pt x="38506" y="3543"/>
                  </a:lnTo>
                  <a:lnTo>
                    <a:pt x="38628" y="6108"/>
                  </a:lnTo>
                  <a:lnTo>
                    <a:pt x="40996" y="49804"/>
                  </a:lnTo>
                  <a:lnTo>
                    <a:pt x="41097" y="52844"/>
                  </a:lnTo>
                  <a:lnTo>
                    <a:pt x="40233" y="54025"/>
                  </a:lnTo>
                  <a:lnTo>
                    <a:pt x="53886" y="54025"/>
                  </a:lnTo>
                  <a:lnTo>
                    <a:pt x="53543" y="53632"/>
                  </a:lnTo>
                  <a:lnTo>
                    <a:pt x="53483" y="51663"/>
                  </a:lnTo>
                  <a:lnTo>
                    <a:pt x="51839" y="24257"/>
                  </a:lnTo>
                  <a:lnTo>
                    <a:pt x="51756" y="22872"/>
                  </a:lnTo>
                  <a:lnTo>
                    <a:pt x="51638" y="20904"/>
                  </a:lnTo>
                  <a:lnTo>
                    <a:pt x="51531" y="19126"/>
                  </a:lnTo>
                  <a:lnTo>
                    <a:pt x="51425" y="17348"/>
                  </a:lnTo>
                  <a:lnTo>
                    <a:pt x="51318" y="15570"/>
                  </a:lnTo>
                  <a:lnTo>
                    <a:pt x="51236" y="14198"/>
                  </a:lnTo>
                  <a:lnTo>
                    <a:pt x="51153" y="12814"/>
                  </a:lnTo>
                  <a:lnTo>
                    <a:pt x="51093" y="11823"/>
                  </a:lnTo>
                  <a:lnTo>
                    <a:pt x="50987" y="10045"/>
                  </a:lnTo>
                  <a:lnTo>
                    <a:pt x="50928" y="9067"/>
                  </a:lnTo>
                  <a:lnTo>
                    <a:pt x="50821" y="7289"/>
                  </a:lnTo>
                  <a:lnTo>
                    <a:pt x="50755" y="6108"/>
                  </a:lnTo>
                  <a:lnTo>
                    <a:pt x="50634" y="3543"/>
                  </a:lnTo>
                  <a:lnTo>
                    <a:pt x="50596" y="2755"/>
                  </a:lnTo>
                  <a:lnTo>
                    <a:pt x="476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699036" y="1015720"/>
              <a:ext cx="211454" cy="211454"/>
            </a:xfrm>
            <a:custGeom>
              <a:avLst/>
              <a:gdLst/>
              <a:ahLst/>
              <a:cxnLst/>
              <a:rect l="l" t="t" r="r" b="b"/>
              <a:pathLst>
                <a:path w="211454" h="211455">
                  <a:moveTo>
                    <a:pt x="0" y="210908"/>
                  </a:moveTo>
                  <a:lnTo>
                    <a:pt x="210921" y="210908"/>
                  </a:lnTo>
                  <a:lnTo>
                    <a:pt x="210921" y="0"/>
                  </a:lnTo>
                  <a:lnTo>
                    <a:pt x="0" y="0"/>
                  </a:lnTo>
                  <a:lnTo>
                    <a:pt x="0" y="210908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525899" y="1517701"/>
            <a:ext cx="2857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8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mm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1194" y="2555386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BIANCO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CC0005126</a:t>
            </a:r>
            <a:r>
              <a:rPr sz="650" b="1" spc="3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151039" y="287651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21194" y="3853897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20" dirty="0">
                <a:latin typeface="Roboto"/>
                <a:cs typeface="Roboto"/>
              </a:rPr>
              <a:t>BLU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00CC0005144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283500" y="4175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25899" y="8444873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DECORO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00CC0005146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88199" y="87659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782127" y="3853897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CIELO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00CC0005289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544432" y="4175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043072" y="3853897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NERO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00CC0005145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805364" y="4175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782127" y="2555386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ARGENTO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CC0005294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449702" y="287651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043072" y="2555386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GRIGIO</a:t>
            </a:r>
            <a:r>
              <a:rPr sz="650" spc="-25" dirty="0">
                <a:latin typeface="Roboto"/>
                <a:cs typeface="Roboto"/>
              </a:rPr>
              <a:t> 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00CC0005141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805364" y="287651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4282859" y="2555386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MENTA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00CC0005292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045151" y="287651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543791" y="2555386"/>
            <a:ext cx="7797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13x13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5,1”x5,1”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dirty="0">
                <a:latin typeface="Roboto"/>
                <a:cs typeface="Roboto"/>
              </a:rPr>
              <a:t>02CC0005291</a:t>
            </a:r>
            <a:r>
              <a:rPr sz="650" b="1" spc="23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306096" y="287651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0" name="object 4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3895" y="1775993"/>
            <a:ext cx="683996" cy="68399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3895" y="3074492"/>
            <a:ext cx="683996" cy="684009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94827" y="3074492"/>
            <a:ext cx="684009" cy="684009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55759" y="3074492"/>
            <a:ext cx="684009" cy="684009"/>
          </a:xfrm>
          <a:prstGeom prst="rect">
            <a:avLst/>
          </a:prstGeom>
        </p:spPr>
      </p:pic>
      <p:grpSp>
        <p:nvGrpSpPr>
          <p:cNvPr id="44" name="object 44"/>
          <p:cNvGrpSpPr/>
          <p:nvPr/>
        </p:nvGrpSpPr>
        <p:grpSpPr>
          <a:xfrm>
            <a:off x="538708" y="5456770"/>
            <a:ext cx="637540" cy="2893060"/>
            <a:chOff x="538708" y="5456770"/>
            <a:chExt cx="637540" cy="2893060"/>
          </a:xfrm>
        </p:grpSpPr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38708" y="5456770"/>
              <a:ext cx="637514" cy="70444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8708" y="6186195"/>
              <a:ext cx="637514" cy="70443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8708" y="6915632"/>
              <a:ext cx="637514" cy="704430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8708" y="7645056"/>
              <a:ext cx="637501" cy="704430"/>
            </a:xfrm>
            <a:prstGeom prst="rect">
              <a:avLst/>
            </a:prstGeom>
          </p:spPr>
        </p:pic>
      </p:grpSp>
      <p:grpSp>
        <p:nvGrpSpPr>
          <p:cNvPr id="49" name="object 49"/>
          <p:cNvGrpSpPr/>
          <p:nvPr/>
        </p:nvGrpSpPr>
        <p:grpSpPr>
          <a:xfrm>
            <a:off x="1277429" y="5456770"/>
            <a:ext cx="637540" cy="2893060"/>
            <a:chOff x="1277429" y="5456770"/>
            <a:chExt cx="637540" cy="2893060"/>
          </a:xfrm>
        </p:grpSpPr>
        <p:pic>
          <p:nvPicPr>
            <p:cNvPr id="50" name="object 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77429" y="5456770"/>
              <a:ext cx="637501" cy="70444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77429" y="6186195"/>
              <a:ext cx="637501" cy="70443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77429" y="6915632"/>
              <a:ext cx="637501" cy="70443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77429" y="7645056"/>
              <a:ext cx="637501" cy="704430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2016137" y="5456770"/>
            <a:ext cx="637540" cy="2893060"/>
            <a:chOff x="2016137" y="5456770"/>
            <a:chExt cx="637540" cy="2893060"/>
          </a:xfrm>
        </p:grpSpPr>
        <p:pic>
          <p:nvPicPr>
            <p:cNvPr id="55" name="object 5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16137" y="5456770"/>
              <a:ext cx="637514" cy="70444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016137" y="6186195"/>
              <a:ext cx="637514" cy="70443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016137" y="6915632"/>
              <a:ext cx="637514" cy="704430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016137" y="7645056"/>
              <a:ext cx="637514" cy="704430"/>
            </a:xfrm>
            <a:prstGeom prst="rect">
              <a:avLst/>
            </a:prstGeom>
          </p:spPr>
        </p:pic>
      </p:grpSp>
      <p:grpSp>
        <p:nvGrpSpPr>
          <p:cNvPr id="59" name="object 59"/>
          <p:cNvGrpSpPr/>
          <p:nvPr/>
        </p:nvGrpSpPr>
        <p:grpSpPr>
          <a:xfrm>
            <a:off x="2754858" y="5456770"/>
            <a:ext cx="637540" cy="2893060"/>
            <a:chOff x="2754858" y="5456770"/>
            <a:chExt cx="637540" cy="2893060"/>
          </a:xfrm>
        </p:grpSpPr>
        <p:pic>
          <p:nvPicPr>
            <p:cNvPr id="60" name="object 6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754858" y="5456770"/>
              <a:ext cx="637501" cy="704443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54858" y="6186195"/>
              <a:ext cx="637501" cy="704430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754858" y="6915632"/>
              <a:ext cx="637501" cy="704430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754858" y="7645056"/>
              <a:ext cx="637501" cy="704430"/>
            </a:xfrm>
            <a:prstGeom prst="rect">
              <a:avLst/>
            </a:prstGeom>
          </p:spPr>
        </p:pic>
      </p:grpSp>
      <p:grpSp>
        <p:nvGrpSpPr>
          <p:cNvPr id="64" name="object 64"/>
          <p:cNvGrpSpPr/>
          <p:nvPr/>
        </p:nvGrpSpPr>
        <p:grpSpPr>
          <a:xfrm>
            <a:off x="3493579" y="5456770"/>
            <a:ext cx="637540" cy="2893060"/>
            <a:chOff x="3493579" y="5456770"/>
            <a:chExt cx="637540" cy="2893060"/>
          </a:xfrm>
        </p:grpSpPr>
        <p:pic>
          <p:nvPicPr>
            <p:cNvPr id="65" name="object 6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493579" y="5456770"/>
              <a:ext cx="637501" cy="704430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493579" y="6186195"/>
              <a:ext cx="637501" cy="704430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493579" y="6915632"/>
              <a:ext cx="637501" cy="70443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493579" y="7645056"/>
              <a:ext cx="637501" cy="704430"/>
            </a:xfrm>
            <a:prstGeom prst="rect">
              <a:avLst/>
            </a:prstGeom>
          </p:spPr>
        </p:pic>
      </p:grpSp>
      <p:graphicFrame>
        <p:nvGraphicFramePr>
          <p:cNvPr id="69" name="object 69"/>
          <p:cNvGraphicFramePr>
            <a:graphicFrameLocks noGrp="1"/>
          </p:cNvGraphicFramePr>
          <p:nvPr/>
        </p:nvGraphicFramePr>
        <p:xfrm>
          <a:off x="8457196" y="8116037"/>
          <a:ext cx="6199505" cy="7004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8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32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59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6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26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59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PACKAGING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7314" algn="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26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7160" algn="r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3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13x13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5,1”x5,1”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97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0,500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6,90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81990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114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57,00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802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1,5x13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0,6”x5,1”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Coprispigolo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97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70" name="object 70"/>
          <p:cNvGrpSpPr/>
          <p:nvPr/>
        </p:nvGrpSpPr>
        <p:grpSpPr>
          <a:xfrm>
            <a:off x="8459990" y="6668998"/>
            <a:ext cx="6120130" cy="218440"/>
            <a:chOff x="8459990" y="6668998"/>
            <a:chExt cx="6120130" cy="218440"/>
          </a:xfrm>
        </p:grpSpPr>
        <p:sp>
          <p:nvSpPr>
            <p:cNvPr id="71" name="object 71"/>
            <p:cNvSpPr/>
            <p:nvPr/>
          </p:nvSpPr>
          <p:spPr>
            <a:xfrm>
              <a:off x="8460003" y="6670903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252000" y="6670903"/>
              <a:ext cx="2448560" cy="0"/>
            </a:xfrm>
            <a:custGeom>
              <a:avLst/>
              <a:gdLst/>
              <a:ahLst/>
              <a:cxnLst/>
              <a:rect l="l" t="t" r="r" b="b"/>
              <a:pathLst>
                <a:path w="2448559">
                  <a:moveTo>
                    <a:pt x="0" y="0"/>
                  </a:moveTo>
                  <a:lnTo>
                    <a:pt x="2448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700001" y="6670903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1964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419647" y="6670903"/>
              <a:ext cx="2160905" cy="0"/>
            </a:xfrm>
            <a:custGeom>
              <a:avLst/>
              <a:gdLst/>
              <a:ahLst/>
              <a:cxnLst/>
              <a:rect l="l" t="t" r="r" b="b"/>
              <a:pathLst>
                <a:path w="2160905">
                  <a:moveTo>
                    <a:pt x="0" y="0"/>
                  </a:moveTo>
                  <a:lnTo>
                    <a:pt x="216034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61895" y="6699567"/>
              <a:ext cx="516890" cy="186055"/>
            </a:xfrm>
            <a:custGeom>
              <a:avLst/>
              <a:gdLst/>
              <a:ahLst/>
              <a:cxnLst/>
              <a:rect l="l" t="t" r="r" b="b"/>
              <a:pathLst>
                <a:path w="516890" h="186054">
                  <a:moveTo>
                    <a:pt x="516369" y="175272"/>
                  </a:moveTo>
                  <a:lnTo>
                    <a:pt x="492988" y="185318"/>
                  </a:lnTo>
                  <a:lnTo>
                    <a:pt x="492899" y="185407"/>
                  </a:lnTo>
                </a:path>
                <a:path w="516890" h="186054">
                  <a:moveTo>
                    <a:pt x="516369" y="175272"/>
                  </a:moveTo>
                  <a:lnTo>
                    <a:pt x="516369" y="19951"/>
                  </a:lnTo>
                </a:path>
                <a:path w="516890" h="186054">
                  <a:moveTo>
                    <a:pt x="16217" y="0"/>
                  </a:moveTo>
                  <a:lnTo>
                    <a:pt x="0" y="31114"/>
                  </a:lnTo>
                  <a:lnTo>
                    <a:pt x="44" y="58056"/>
                  </a:lnTo>
                  <a:lnTo>
                    <a:pt x="149" y="88752"/>
                  </a:lnTo>
                  <a:lnTo>
                    <a:pt x="267" y="116788"/>
                  </a:lnTo>
                  <a:lnTo>
                    <a:pt x="355" y="135750"/>
                  </a:lnTo>
                  <a:lnTo>
                    <a:pt x="368" y="139268"/>
                  </a:lnTo>
                  <a:lnTo>
                    <a:pt x="492937" y="185432"/>
                  </a:lnTo>
                  <a:lnTo>
                    <a:pt x="492937" y="77127"/>
                  </a:lnTo>
                  <a:lnTo>
                    <a:pt x="494374" y="56961"/>
                  </a:lnTo>
                  <a:lnTo>
                    <a:pt x="498146" y="41978"/>
                  </a:lnTo>
                  <a:lnTo>
                    <a:pt x="503444" y="31441"/>
                  </a:lnTo>
                  <a:lnTo>
                    <a:pt x="509460" y="24612"/>
                  </a:lnTo>
                  <a:lnTo>
                    <a:pt x="516369" y="19977"/>
                  </a:lnTo>
                  <a:lnTo>
                    <a:pt x="16217" y="0"/>
                  </a:lnTo>
                  <a:close/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8460003" y="7174903"/>
          <a:ext cx="6196330" cy="5734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65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107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BIANCO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00CC0005295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63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00CC0005300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8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AREGENTO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00CC0005302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631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BLU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00CC0005297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GRIGIO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00CC0005296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63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CIELO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00CC0005299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MENTA</a:t>
                      </a:r>
                      <a:r>
                        <a:rPr sz="65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00CC0005301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63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NERO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LUX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00CC0005298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7" name="object 77"/>
          <p:cNvSpPr txBox="1"/>
          <p:nvPr/>
        </p:nvSpPr>
        <p:spPr>
          <a:xfrm>
            <a:off x="8447303" y="6488798"/>
            <a:ext cx="6064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Coprispigolo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8447303" y="6902767"/>
            <a:ext cx="96710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1,5x13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0,6”x5,1”</a:t>
            </a:r>
            <a:r>
              <a:rPr sz="650" spc="3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9418713" y="70608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0" name="object 80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8452408" y="540004"/>
            <a:ext cx="6127597" cy="4749558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525857" y="975067"/>
            <a:ext cx="167132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MONOPOROSA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IN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PASTA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BIANCA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White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body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single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fired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90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243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0139" y="9203328"/>
            <a:ext cx="2616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latin typeface="Times New Roman"/>
                <a:cs typeface="Times New Roman"/>
              </a:rPr>
              <a:t>242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447303" y="4693996"/>
            <a:ext cx="58102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0" dirty="0">
                <a:latin typeface="Times New Roman"/>
                <a:cs typeface="Times New Roman"/>
              </a:rPr>
              <a:t>Oita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123796" y="4871796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88416" y="8047608"/>
            <a:ext cx="544830" cy="544830"/>
            <a:chOff x="588416" y="8047608"/>
            <a:chExt cx="544830" cy="544830"/>
          </a:xfrm>
        </p:grpSpPr>
        <p:sp>
          <p:nvSpPr>
            <p:cNvPr id="8" name="object 8"/>
            <p:cNvSpPr/>
            <p:nvPr/>
          </p:nvSpPr>
          <p:spPr>
            <a:xfrm>
              <a:off x="588416" y="8047608"/>
              <a:ext cx="73025" cy="544830"/>
            </a:xfrm>
            <a:custGeom>
              <a:avLst/>
              <a:gdLst/>
              <a:ahLst/>
              <a:cxnLst/>
              <a:rect l="l" t="t" r="r" b="b"/>
              <a:pathLst>
                <a:path w="73025" h="544829">
                  <a:moveTo>
                    <a:pt x="12103" y="435749"/>
                  </a:moveTo>
                  <a:lnTo>
                    <a:pt x="0" y="435749"/>
                  </a:lnTo>
                  <a:lnTo>
                    <a:pt x="0" y="447852"/>
                  </a:lnTo>
                  <a:lnTo>
                    <a:pt x="12103" y="447852"/>
                  </a:lnTo>
                  <a:lnTo>
                    <a:pt x="12103" y="435749"/>
                  </a:lnTo>
                  <a:close/>
                </a:path>
                <a:path w="73025" h="544829">
                  <a:moveTo>
                    <a:pt x="12103" y="338912"/>
                  </a:moveTo>
                  <a:lnTo>
                    <a:pt x="0" y="338912"/>
                  </a:lnTo>
                  <a:lnTo>
                    <a:pt x="0" y="351015"/>
                  </a:lnTo>
                  <a:lnTo>
                    <a:pt x="12103" y="351015"/>
                  </a:lnTo>
                  <a:lnTo>
                    <a:pt x="12103" y="338912"/>
                  </a:lnTo>
                  <a:close/>
                </a:path>
                <a:path w="73025" h="544829">
                  <a:moveTo>
                    <a:pt x="12103" y="290499"/>
                  </a:moveTo>
                  <a:lnTo>
                    <a:pt x="0" y="290499"/>
                  </a:lnTo>
                  <a:lnTo>
                    <a:pt x="0" y="302602"/>
                  </a:lnTo>
                  <a:lnTo>
                    <a:pt x="12103" y="302602"/>
                  </a:lnTo>
                  <a:lnTo>
                    <a:pt x="12103" y="290499"/>
                  </a:lnTo>
                  <a:close/>
                </a:path>
                <a:path w="73025" h="544829">
                  <a:moveTo>
                    <a:pt x="12103" y="242087"/>
                  </a:moveTo>
                  <a:lnTo>
                    <a:pt x="0" y="242087"/>
                  </a:lnTo>
                  <a:lnTo>
                    <a:pt x="0" y="266293"/>
                  </a:lnTo>
                  <a:lnTo>
                    <a:pt x="12103" y="266293"/>
                  </a:lnTo>
                  <a:lnTo>
                    <a:pt x="12103" y="242087"/>
                  </a:lnTo>
                  <a:close/>
                </a:path>
                <a:path w="73025" h="544829">
                  <a:moveTo>
                    <a:pt x="12103" y="181559"/>
                  </a:moveTo>
                  <a:lnTo>
                    <a:pt x="0" y="181559"/>
                  </a:lnTo>
                  <a:lnTo>
                    <a:pt x="0" y="193662"/>
                  </a:lnTo>
                  <a:lnTo>
                    <a:pt x="12103" y="193662"/>
                  </a:lnTo>
                  <a:lnTo>
                    <a:pt x="12103" y="181559"/>
                  </a:lnTo>
                  <a:close/>
                </a:path>
                <a:path w="73025" h="544829">
                  <a:moveTo>
                    <a:pt x="12103" y="96837"/>
                  </a:moveTo>
                  <a:lnTo>
                    <a:pt x="0" y="96837"/>
                  </a:lnTo>
                  <a:lnTo>
                    <a:pt x="0" y="108940"/>
                  </a:lnTo>
                  <a:lnTo>
                    <a:pt x="12103" y="108940"/>
                  </a:lnTo>
                  <a:lnTo>
                    <a:pt x="12103" y="96837"/>
                  </a:lnTo>
                  <a:close/>
                </a:path>
                <a:path w="73025" h="544829">
                  <a:moveTo>
                    <a:pt x="24206" y="375246"/>
                  </a:moveTo>
                  <a:lnTo>
                    <a:pt x="12103" y="375246"/>
                  </a:lnTo>
                  <a:lnTo>
                    <a:pt x="0" y="375234"/>
                  </a:lnTo>
                  <a:lnTo>
                    <a:pt x="0" y="387337"/>
                  </a:lnTo>
                  <a:lnTo>
                    <a:pt x="12103" y="387337"/>
                  </a:lnTo>
                  <a:lnTo>
                    <a:pt x="12103" y="399440"/>
                  </a:lnTo>
                  <a:lnTo>
                    <a:pt x="0" y="399440"/>
                  </a:lnTo>
                  <a:lnTo>
                    <a:pt x="0" y="411543"/>
                  </a:lnTo>
                  <a:lnTo>
                    <a:pt x="12103" y="411543"/>
                  </a:lnTo>
                  <a:lnTo>
                    <a:pt x="24206" y="411543"/>
                  </a:lnTo>
                  <a:lnTo>
                    <a:pt x="24206" y="375246"/>
                  </a:lnTo>
                  <a:close/>
                </a:path>
                <a:path w="73025" h="544829">
                  <a:moveTo>
                    <a:pt x="24206" y="351028"/>
                  </a:moveTo>
                  <a:lnTo>
                    <a:pt x="12103" y="351028"/>
                  </a:lnTo>
                  <a:lnTo>
                    <a:pt x="12103" y="363131"/>
                  </a:lnTo>
                  <a:lnTo>
                    <a:pt x="24206" y="363131"/>
                  </a:lnTo>
                  <a:lnTo>
                    <a:pt x="24206" y="351028"/>
                  </a:lnTo>
                  <a:close/>
                </a:path>
                <a:path w="73025" h="544829">
                  <a:moveTo>
                    <a:pt x="24206" y="266293"/>
                  </a:moveTo>
                  <a:lnTo>
                    <a:pt x="12103" y="266293"/>
                  </a:lnTo>
                  <a:lnTo>
                    <a:pt x="12103" y="290499"/>
                  </a:lnTo>
                  <a:lnTo>
                    <a:pt x="24206" y="290499"/>
                  </a:lnTo>
                  <a:lnTo>
                    <a:pt x="24206" y="266293"/>
                  </a:lnTo>
                  <a:close/>
                </a:path>
                <a:path w="73025" h="544829">
                  <a:moveTo>
                    <a:pt x="36309" y="363131"/>
                  </a:moveTo>
                  <a:lnTo>
                    <a:pt x="24206" y="363131"/>
                  </a:lnTo>
                  <a:lnTo>
                    <a:pt x="24206" y="375234"/>
                  </a:lnTo>
                  <a:lnTo>
                    <a:pt x="36309" y="375234"/>
                  </a:lnTo>
                  <a:lnTo>
                    <a:pt x="36309" y="363131"/>
                  </a:lnTo>
                  <a:close/>
                </a:path>
                <a:path w="73025" h="544829">
                  <a:moveTo>
                    <a:pt x="36309" y="314706"/>
                  </a:moveTo>
                  <a:lnTo>
                    <a:pt x="24206" y="314706"/>
                  </a:lnTo>
                  <a:lnTo>
                    <a:pt x="12103" y="314706"/>
                  </a:lnTo>
                  <a:lnTo>
                    <a:pt x="12103" y="326809"/>
                  </a:lnTo>
                  <a:lnTo>
                    <a:pt x="24206" y="326809"/>
                  </a:lnTo>
                  <a:lnTo>
                    <a:pt x="36309" y="326809"/>
                  </a:lnTo>
                  <a:lnTo>
                    <a:pt x="36309" y="314706"/>
                  </a:lnTo>
                  <a:close/>
                </a:path>
                <a:path w="73025" h="544829">
                  <a:moveTo>
                    <a:pt x="36309" y="121056"/>
                  </a:moveTo>
                  <a:lnTo>
                    <a:pt x="24206" y="121056"/>
                  </a:lnTo>
                  <a:lnTo>
                    <a:pt x="24206" y="108966"/>
                  </a:lnTo>
                  <a:lnTo>
                    <a:pt x="12103" y="108966"/>
                  </a:lnTo>
                  <a:lnTo>
                    <a:pt x="12103" y="121056"/>
                  </a:lnTo>
                  <a:lnTo>
                    <a:pt x="0" y="121056"/>
                  </a:lnTo>
                  <a:lnTo>
                    <a:pt x="0" y="145262"/>
                  </a:lnTo>
                  <a:lnTo>
                    <a:pt x="12103" y="145262"/>
                  </a:lnTo>
                  <a:lnTo>
                    <a:pt x="24206" y="145262"/>
                  </a:lnTo>
                  <a:lnTo>
                    <a:pt x="24206" y="133159"/>
                  </a:lnTo>
                  <a:lnTo>
                    <a:pt x="36309" y="133159"/>
                  </a:lnTo>
                  <a:lnTo>
                    <a:pt x="36309" y="121056"/>
                  </a:lnTo>
                  <a:close/>
                </a:path>
                <a:path w="73025" h="544829">
                  <a:moveTo>
                    <a:pt x="48412" y="399440"/>
                  </a:moveTo>
                  <a:lnTo>
                    <a:pt x="36309" y="399440"/>
                  </a:lnTo>
                  <a:lnTo>
                    <a:pt x="36309" y="411543"/>
                  </a:lnTo>
                  <a:lnTo>
                    <a:pt x="48412" y="411543"/>
                  </a:lnTo>
                  <a:lnTo>
                    <a:pt x="48412" y="399440"/>
                  </a:lnTo>
                  <a:close/>
                </a:path>
                <a:path w="73025" h="544829">
                  <a:moveTo>
                    <a:pt x="48412" y="326809"/>
                  </a:moveTo>
                  <a:lnTo>
                    <a:pt x="36309" y="326809"/>
                  </a:lnTo>
                  <a:lnTo>
                    <a:pt x="36309" y="338912"/>
                  </a:lnTo>
                  <a:lnTo>
                    <a:pt x="24206" y="338912"/>
                  </a:lnTo>
                  <a:lnTo>
                    <a:pt x="24206" y="351015"/>
                  </a:lnTo>
                  <a:lnTo>
                    <a:pt x="36309" y="351015"/>
                  </a:lnTo>
                  <a:lnTo>
                    <a:pt x="48412" y="351015"/>
                  </a:lnTo>
                  <a:lnTo>
                    <a:pt x="48412" y="326809"/>
                  </a:lnTo>
                  <a:close/>
                </a:path>
                <a:path w="73025" h="544829">
                  <a:moveTo>
                    <a:pt x="48412" y="193662"/>
                  </a:moveTo>
                  <a:lnTo>
                    <a:pt x="36309" y="193662"/>
                  </a:lnTo>
                  <a:lnTo>
                    <a:pt x="24206" y="193662"/>
                  </a:lnTo>
                  <a:lnTo>
                    <a:pt x="12103" y="193662"/>
                  </a:lnTo>
                  <a:lnTo>
                    <a:pt x="12103" y="205765"/>
                  </a:lnTo>
                  <a:lnTo>
                    <a:pt x="0" y="205765"/>
                  </a:lnTo>
                  <a:lnTo>
                    <a:pt x="0" y="229971"/>
                  </a:lnTo>
                  <a:lnTo>
                    <a:pt x="12103" y="229971"/>
                  </a:lnTo>
                  <a:lnTo>
                    <a:pt x="12103" y="217868"/>
                  </a:lnTo>
                  <a:lnTo>
                    <a:pt x="24206" y="217868"/>
                  </a:lnTo>
                  <a:lnTo>
                    <a:pt x="24206" y="205765"/>
                  </a:lnTo>
                  <a:lnTo>
                    <a:pt x="36309" y="205765"/>
                  </a:lnTo>
                  <a:lnTo>
                    <a:pt x="48412" y="205765"/>
                  </a:lnTo>
                  <a:lnTo>
                    <a:pt x="48412" y="193662"/>
                  </a:lnTo>
                  <a:close/>
                </a:path>
                <a:path w="73025" h="544829">
                  <a:moveTo>
                    <a:pt x="60515" y="484187"/>
                  </a:moveTo>
                  <a:lnTo>
                    <a:pt x="48412" y="484187"/>
                  </a:lnTo>
                  <a:lnTo>
                    <a:pt x="36309" y="484187"/>
                  </a:lnTo>
                  <a:lnTo>
                    <a:pt x="24206" y="484187"/>
                  </a:lnTo>
                  <a:lnTo>
                    <a:pt x="24206" y="520484"/>
                  </a:lnTo>
                  <a:lnTo>
                    <a:pt x="36309" y="520484"/>
                  </a:lnTo>
                  <a:lnTo>
                    <a:pt x="48412" y="520484"/>
                  </a:lnTo>
                  <a:lnTo>
                    <a:pt x="60515" y="520484"/>
                  </a:lnTo>
                  <a:lnTo>
                    <a:pt x="60515" y="484187"/>
                  </a:lnTo>
                  <a:close/>
                </a:path>
                <a:path w="73025" h="544829">
                  <a:moveTo>
                    <a:pt x="60515" y="459955"/>
                  </a:moveTo>
                  <a:lnTo>
                    <a:pt x="60515" y="459955"/>
                  </a:lnTo>
                  <a:lnTo>
                    <a:pt x="0" y="459955"/>
                  </a:lnTo>
                  <a:lnTo>
                    <a:pt x="0" y="544690"/>
                  </a:lnTo>
                  <a:lnTo>
                    <a:pt x="60515" y="544690"/>
                  </a:lnTo>
                  <a:lnTo>
                    <a:pt x="60515" y="532587"/>
                  </a:lnTo>
                  <a:lnTo>
                    <a:pt x="48412" y="532587"/>
                  </a:lnTo>
                  <a:lnTo>
                    <a:pt x="36309" y="532587"/>
                  </a:lnTo>
                  <a:lnTo>
                    <a:pt x="24206" y="532587"/>
                  </a:lnTo>
                  <a:lnTo>
                    <a:pt x="12103" y="532587"/>
                  </a:lnTo>
                  <a:lnTo>
                    <a:pt x="12103" y="472059"/>
                  </a:lnTo>
                  <a:lnTo>
                    <a:pt x="24206" y="472059"/>
                  </a:lnTo>
                  <a:lnTo>
                    <a:pt x="36309" y="472059"/>
                  </a:lnTo>
                  <a:lnTo>
                    <a:pt x="48412" y="472059"/>
                  </a:lnTo>
                  <a:lnTo>
                    <a:pt x="60515" y="472059"/>
                  </a:lnTo>
                  <a:lnTo>
                    <a:pt x="60515" y="459955"/>
                  </a:lnTo>
                  <a:close/>
                </a:path>
                <a:path w="73025" h="544829">
                  <a:moveTo>
                    <a:pt x="60515" y="411543"/>
                  </a:moveTo>
                  <a:lnTo>
                    <a:pt x="48412" y="411543"/>
                  </a:lnTo>
                  <a:lnTo>
                    <a:pt x="48412" y="423646"/>
                  </a:lnTo>
                  <a:lnTo>
                    <a:pt x="36309" y="423646"/>
                  </a:lnTo>
                  <a:lnTo>
                    <a:pt x="24206" y="423646"/>
                  </a:lnTo>
                  <a:lnTo>
                    <a:pt x="12103" y="423646"/>
                  </a:lnTo>
                  <a:lnTo>
                    <a:pt x="12103" y="435749"/>
                  </a:lnTo>
                  <a:lnTo>
                    <a:pt x="24206" y="435749"/>
                  </a:lnTo>
                  <a:lnTo>
                    <a:pt x="36309" y="435749"/>
                  </a:lnTo>
                  <a:lnTo>
                    <a:pt x="36309" y="447852"/>
                  </a:lnTo>
                  <a:lnTo>
                    <a:pt x="48412" y="447852"/>
                  </a:lnTo>
                  <a:lnTo>
                    <a:pt x="60515" y="447852"/>
                  </a:lnTo>
                  <a:lnTo>
                    <a:pt x="60515" y="411543"/>
                  </a:lnTo>
                  <a:close/>
                </a:path>
                <a:path w="73025" h="544829">
                  <a:moveTo>
                    <a:pt x="60515" y="375234"/>
                  </a:moveTo>
                  <a:lnTo>
                    <a:pt x="48412" y="375234"/>
                  </a:lnTo>
                  <a:lnTo>
                    <a:pt x="36309" y="375234"/>
                  </a:lnTo>
                  <a:lnTo>
                    <a:pt x="36309" y="387337"/>
                  </a:lnTo>
                  <a:lnTo>
                    <a:pt x="48412" y="387337"/>
                  </a:lnTo>
                  <a:lnTo>
                    <a:pt x="60515" y="387337"/>
                  </a:lnTo>
                  <a:lnTo>
                    <a:pt x="60515" y="375234"/>
                  </a:lnTo>
                  <a:close/>
                </a:path>
                <a:path w="73025" h="544829">
                  <a:moveTo>
                    <a:pt x="60515" y="351028"/>
                  </a:moveTo>
                  <a:lnTo>
                    <a:pt x="48412" y="351028"/>
                  </a:lnTo>
                  <a:lnTo>
                    <a:pt x="48412" y="363131"/>
                  </a:lnTo>
                  <a:lnTo>
                    <a:pt x="60515" y="363131"/>
                  </a:lnTo>
                  <a:lnTo>
                    <a:pt x="60515" y="351028"/>
                  </a:lnTo>
                  <a:close/>
                </a:path>
                <a:path w="73025" h="544829">
                  <a:moveTo>
                    <a:pt x="60515" y="217868"/>
                  </a:moveTo>
                  <a:lnTo>
                    <a:pt x="48412" y="217868"/>
                  </a:lnTo>
                  <a:lnTo>
                    <a:pt x="48412" y="242087"/>
                  </a:lnTo>
                  <a:lnTo>
                    <a:pt x="36309" y="242087"/>
                  </a:lnTo>
                  <a:lnTo>
                    <a:pt x="24206" y="242087"/>
                  </a:lnTo>
                  <a:lnTo>
                    <a:pt x="24206" y="266293"/>
                  </a:lnTo>
                  <a:lnTo>
                    <a:pt x="36309" y="266293"/>
                  </a:lnTo>
                  <a:lnTo>
                    <a:pt x="36309" y="254190"/>
                  </a:lnTo>
                  <a:lnTo>
                    <a:pt x="48412" y="254190"/>
                  </a:lnTo>
                  <a:lnTo>
                    <a:pt x="48412" y="266293"/>
                  </a:lnTo>
                  <a:lnTo>
                    <a:pt x="36309" y="266293"/>
                  </a:lnTo>
                  <a:lnTo>
                    <a:pt x="36309" y="290499"/>
                  </a:lnTo>
                  <a:lnTo>
                    <a:pt x="24206" y="290499"/>
                  </a:lnTo>
                  <a:lnTo>
                    <a:pt x="24206" y="302602"/>
                  </a:lnTo>
                  <a:lnTo>
                    <a:pt x="36309" y="302602"/>
                  </a:lnTo>
                  <a:lnTo>
                    <a:pt x="36309" y="314706"/>
                  </a:lnTo>
                  <a:lnTo>
                    <a:pt x="48412" y="314706"/>
                  </a:lnTo>
                  <a:lnTo>
                    <a:pt x="48412" y="326809"/>
                  </a:lnTo>
                  <a:lnTo>
                    <a:pt x="60515" y="326809"/>
                  </a:lnTo>
                  <a:lnTo>
                    <a:pt x="60515" y="217868"/>
                  </a:lnTo>
                  <a:close/>
                </a:path>
                <a:path w="73025" h="544829">
                  <a:moveTo>
                    <a:pt x="60515" y="169468"/>
                  </a:moveTo>
                  <a:lnTo>
                    <a:pt x="48412" y="169468"/>
                  </a:lnTo>
                  <a:lnTo>
                    <a:pt x="48412" y="193662"/>
                  </a:lnTo>
                  <a:lnTo>
                    <a:pt x="60515" y="193662"/>
                  </a:lnTo>
                  <a:lnTo>
                    <a:pt x="60515" y="169468"/>
                  </a:lnTo>
                  <a:close/>
                </a:path>
                <a:path w="73025" h="544829">
                  <a:moveTo>
                    <a:pt x="60515" y="121056"/>
                  </a:moveTo>
                  <a:lnTo>
                    <a:pt x="48412" y="121056"/>
                  </a:lnTo>
                  <a:lnTo>
                    <a:pt x="48412" y="133159"/>
                  </a:lnTo>
                  <a:lnTo>
                    <a:pt x="36309" y="133159"/>
                  </a:lnTo>
                  <a:lnTo>
                    <a:pt x="36309" y="145262"/>
                  </a:lnTo>
                  <a:lnTo>
                    <a:pt x="24206" y="145262"/>
                  </a:lnTo>
                  <a:lnTo>
                    <a:pt x="24206" y="157365"/>
                  </a:lnTo>
                  <a:lnTo>
                    <a:pt x="12103" y="157365"/>
                  </a:lnTo>
                  <a:lnTo>
                    <a:pt x="12103" y="169468"/>
                  </a:lnTo>
                  <a:lnTo>
                    <a:pt x="24206" y="169468"/>
                  </a:lnTo>
                  <a:lnTo>
                    <a:pt x="36309" y="169468"/>
                  </a:lnTo>
                  <a:lnTo>
                    <a:pt x="36309" y="157365"/>
                  </a:lnTo>
                  <a:lnTo>
                    <a:pt x="48412" y="157365"/>
                  </a:lnTo>
                  <a:lnTo>
                    <a:pt x="60515" y="157365"/>
                  </a:lnTo>
                  <a:lnTo>
                    <a:pt x="60515" y="121056"/>
                  </a:lnTo>
                  <a:close/>
                </a:path>
                <a:path w="73025" h="544829">
                  <a:moveTo>
                    <a:pt x="60515" y="96837"/>
                  </a:moveTo>
                  <a:lnTo>
                    <a:pt x="48412" y="96837"/>
                  </a:lnTo>
                  <a:lnTo>
                    <a:pt x="36309" y="96850"/>
                  </a:lnTo>
                  <a:lnTo>
                    <a:pt x="36309" y="121056"/>
                  </a:lnTo>
                  <a:lnTo>
                    <a:pt x="48412" y="121056"/>
                  </a:lnTo>
                  <a:lnTo>
                    <a:pt x="48412" y="108940"/>
                  </a:lnTo>
                  <a:lnTo>
                    <a:pt x="60515" y="108940"/>
                  </a:lnTo>
                  <a:lnTo>
                    <a:pt x="60515" y="96837"/>
                  </a:lnTo>
                  <a:close/>
                </a:path>
                <a:path w="73025" h="544829">
                  <a:moveTo>
                    <a:pt x="60515" y="24218"/>
                  </a:moveTo>
                  <a:lnTo>
                    <a:pt x="48412" y="24218"/>
                  </a:lnTo>
                  <a:lnTo>
                    <a:pt x="36309" y="24218"/>
                  </a:lnTo>
                  <a:lnTo>
                    <a:pt x="24206" y="24218"/>
                  </a:lnTo>
                  <a:lnTo>
                    <a:pt x="24206" y="60528"/>
                  </a:lnTo>
                  <a:lnTo>
                    <a:pt x="36309" y="60528"/>
                  </a:lnTo>
                  <a:lnTo>
                    <a:pt x="48412" y="60528"/>
                  </a:lnTo>
                  <a:lnTo>
                    <a:pt x="60515" y="60528"/>
                  </a:lnTo>
                  <a:lnTo>
                    <a:pt x="60515" y="24218"/>
                  </a:lnTo>
                  <a:close/>
                </a:path>
                <a:path w="73025" h="544829">
                  <a:moveTo>
                    <a:pt x="60515" y="12"/>
                  </a:moveTo>
                  <a:lnTo>
                    <a:pt x="48412" y="12"/>
                  </a:lnTo>
                  <a:lnTo>
                    <a:pt x="36309" y="12"/>
                  </a:lnTo>
                  <a:lnTo>
                    <a:pt x="24206" y="12"/>
                  </a:lnTo>
                  <a:lnTo>
                    <a:pt x="12103" y="12"/>
                  </a:lnTo>
                  <a:lnTo>
                    <a:pt x="0" y="0"/>
                  </a:lnTo>
                  <a:lnTo>
                    <a:pt x="0" y="84734"/>
                  </a:lnTo>
                  <a:lnTo>
                    <a:pt x="12103" y="84734"/>
                  </a:lnTo>
                  <a:lnTo>
                    <a:pt x="24206" y="84734"/>
                  </a:lnTo>
                  <a:lnTo>
                    <a:pt x="36309" y="84734"/>
                  </a:lnTo>
                  <a:lnTo>
                    <a:pt x="48412" y="84734"/>
                  </a:lnTo>
                  <a:lnTo>
                    <a:pt x="60515" y="84734"/>
                  </a:lnTo>
                  <a:lnTo>
                    <a:pt x="60515" y="72631"/>
                  </a:lnTo>
                  <a:lnTo>
                    <a:pt x="48412" y="72631"/>
                  </a:lnTo>
                  <a:lnTo>
                    <a:pt x="36309" y="72631"/>
                  </a:lnTo>
                  <a:lnTo>
                    <a:pt x="24206" y="72631"/>
                  </a:lnTo>
                  <a:lnTo>
                    <a:pt x="12103" y="72631"/>
                  </a:lnTo>
                  <a:lnTo>
                    <a:pt x="12103" y="12128"/>
                  </a:lnTo>
                  <a:lnTo>
                    <a:pt x="24206" y="12128"/>
                  </a:lnTo>
                  <a:lnTo>
                    <a:pt x="36309" y="12128"/>
                  </a:lnTo>
                  <a:lnTo>
                    <a:pt x="48412" y="12128"/>
                  </a:lnTo>
                  <a:lnTo>
                    <a:pt x="60515" y="12128"/>
                  </a:lnTo>
                  <a:lnTo>
                    <a:pt x="60515" y="12"/>
                  </a:lnTo>
                  <a:close/>
                </a:path>
                <a:path w="73025" h="544829">
                  <a:moveTo>
                    <a:pt x="72631" y="157365"/>
                  </a:moveTo>
                  <a:lnTo>
                    <a:pt x="60528" y="157365"/>
                  </a:lnTo>
                  <a:lnTo>
                    <a:pt x="60528" y="181559"/>
                  </a:lnTo>
                  <a:lnTo>
                    <a:pt x="72631" y="181559"/>
                  </a:lnTo>
                  <a:lnTo>
                    <a:pt x="72631" y="157365"/>
                  </a:lnTo>
                  <a:close/>
                </a:path>
                <a:path w="73025" h="544829">
                  <a:moveTo>
                    <a:pt x="72631" y="96850"/>
                  </a:moveTo>
                  <a:lnTo>
                    <a:pt x="60528" y="96850"/>
                  </a:lnTo>
                  <a:lnTo>
                    <a:pt x="60528" y="121056"/>
                  </a:lnTo>
                  <a:lnTo>
                    <a:pt x="72631" y="121056"/>
                  </a:lnTo>
                  <a:lnTo>
                    <a:pt x="72631" y="96850"/>
                  </a:lnTo>
                  <a:close/>
                </a:path>
                <a:path w="73025" h="544829">
                  <a:moveTo>
                    <a:pt x="72631" y="72631"/>
                  </a:moveTo>
                  <a:lnTo>
                    <a:pt x="60528" y="72631"/>
                  </a:lnTo>
                  <a:lnTo>
                    <a:pt x="60528" y="84734"/>
                  </a:lnTo>
                  <a:lnTo>
                    <a:pt x="72631" y="84734"/>
                  </a:lnTo>
                  <a:lnTo>
                    <a:pt x="72631" y="72631"/>
                  </a:lnTo>
                  <a:close/>
                </a:path>
                <a:path w="73025" h="544829">
                  <a:moveTo>
                    <a:pt x="72631" y="12"/>
                  </a:moveTo>
                  <a:lnTo>
                    <a:pt x="60528" y="12"/>
                  </a:lnTo>
                  <a:lnTo>
                    <a:pt x="60528" y="12128"/>
                  </a:lnTo>
                  <a:lnTo>
                    <a:pt x="72631" y="12128"/>
                  </a:lnTo>
                  <a:lnTo>
                    <a:pt x="72631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48944" y="8047608"/>
              <a:ext cx="24765" cy="544830"/>
            </a:xfrm>
            <a:custGeom>
              <a:avLst/>
              <a:gdLst/>
              <a:ahLst/>
              <a:cxnLst/>
              <a:rect l="l" t="t" r="r" b="b"/>
              <a:pathLst>
                <a:path w="24765" h="544829">
                  <a:moveTo>
                    <a:pt x="12103" y="532587"/>
                  </a:moveTo>
                  <a:lnTo>
                    <a:pt x="0" y="532587"/>
                  </a:lnTo>
                  <a:lnTo>
                    <a:pt x="0" y="544690"/>
                  </a:lnTo>
                  <a:lnTo>
                    <a:pt x="12103" y="544690"/>
                  </a:lnTo>
                  <a:lnTo>
                    <a:pt x="12103" y="532587"/>
                  </a:lnTo>
                  <a:close/>
                </a:path>
                <a:path w="24765" h="544829">
                  <a:moveTo>
                    <a:pt x="12103" y="459955"/>
                  </a:moveTo>
                  <a:lnTo>
                    <a:pt x="0" y="459955"/>
                  </a:lnTo>
                  <a:lnTo>
                    <a:pt x="0" y="472059"/>
                  </a:lnTo>
                  <a:lnTo>
                    <a:pt x="12103" y="472059"/>
                  </a:lnTo>
                  <a:lnTo>
                    <a:pt x="12103" y="459955"/>
                  </a:lnTo>
                  <a:close/>
                </a:path>
                <a:path w="24765" h="544829">
                  <a:moveTo>
                    <a:pt x="12103" y="399440"/>
                  </a:moveTo>
                  <a:lnTo>
                    <a:pt x="0" y="399440"/>
                  </a:lnTo>
                  <a:lnTo>
                    <a:pt x="0" y="411543"/>
                  </a:lnTo>
                  <a:lnTo>
                    <a:pt x="12103" y="411543"/>
                  </a:lnTo>
                  <a:lnTo>
                    <a:pt x="12103" y="399440"/>
                  </a:lnTo>
                  <a:close/>
                </a:path>
                <a:path w="24765" h="544829">
                  <a:moveTo>
                    <a:pt x="12103" y="375234"/>
                  </a:moveTo>
                  <a:lnTo>
                    <a:pt x="0" y="375234"/>
                  </a:lnTo>
                  <a:lnTo>
                    <a:pt x="0" y="387337"/>
                  </a:lnTo>
                  <a:lnTo>
                    <a:pt x="12103" y="387337"/>
                  </a:lnTo>
                  <a:lnTo>
                    <a:pt x="12103" y="375234"/>
                  </a:lnTo>
                  <a:close/>
                </a:path>
                <a:path w="24765" h="544829">
                  <a:moveTo>
                    <a:pt x="12103" y="338912"/>
                  </a:moveTo>
                  <a:lnTo>
                    <a:pt x="0" y="338912"/>
                  </a:lnTo>
                  <a:lnTo>
                    <a:pt x="0" y="351015"/>
                  </a:lnTo>
                  <a:lnTo>
                    <a:pt x="12103" y="351015"/>
                  </a:lnTo>
                  <a:lnTo>
                    <a:pt x="12103" y="338912"/>
                  </a:lnTo>
                  <a:close/>
                </a:path>
                <a:path w="24765" h="544829">
                  <a:moveTo>
                    <a:pt x="12103" y="290499"/>
                  </a:moveTo>
                  <a:lnTo>
                    <a:pt x="0" y="290499"/>
                  </a:lnTo>
                  <a:lnTo>
                    <a:pt x="0" y="302602"/>
                  </a:lnTo>
                  <a:lnTo>
                    <a:pt x="12103" y="302602"/>
                  </a:lnTo>
                  <a:lnTo>
                    <a:pt x="12103" y="290499"/>
                  </a:lnTo>
                  <a:close/>
                </a:path>
                <a:path w="24765" h="544829">
                  <a:moveTo>
                    <a:pt x="12103" y="242087"/>
                  </a:moveTo>
                  <a:lnTo>
                    <a:pt x="0" y="242087"/>
                  </a:lnTo>
                  <a:lnTo>
                    <a:pt x="0" y="254190"/>
                  </a:lnTo>
                  <a:lnTo>
                    <a:pt x="12103" y="254190"/>
                  </a:lnTo>
                  <a:lnTo>
                    <a:pt x="12103" y="242087"/>
                  </a:lnTo>
                  <a:close/>
                </a:path>
                <a:path w="24765" h="544829">
                  <a:moveTo>
                    <a:pt x="12103" y="193662"/>
                  </a:moveTo>
                  <a:lnTo>
                    <a:pt x="0" y="193662"/>
                  </a:lnTo>
                  <a:lnTo>
                    <a:pt x="0" y="217868"/>
                  </a:lnTo>
                  <a:lnTo>
                    <a:pt x="12103" y="217868"/>
                  </a:lnTo>
                  <a:lnTo>
                    <a:pt x="12103" y="193662"/>
                  </a:lnTo>
                  <a:close/>
                </a:path>
                <a:path w="24765" h="544829">
                  <a:moveTo>
                    <a:pt x="12103" y="157365"/>
                  </a:moveTo>
                  <a:lnTo>
                    <a:pt x="0" y="157365"/>
                  </a:lnTo>
                  <a:lnTo>
                    <a:pt x="0" y="181559"/>
                  </a:lnTo>
                  <a:lnTo>
                    <a:pt x="12103" y="181559"/>
                  </a:lnTo>
                  <a:lnTo>
                    <a:pt x="12103" y="157365"/>
                  </a:lnTo>
                  <a:close/>
                </a:path>
                <a:path w="24765" h="544829">
                  <a:moveTo>
                    <a:pt x="24206" y="0"/>
                  </a:moveTo>
                  <a:lnTo>
                    <a:pt x="12103" y="0"/>
                  </a:lnTo>
                  <a:lnTo>
                    <a:pt x="12103" y="84734"/>
                  </a:lnTo>
                  <a:lnTo>
                    <a:pt x="24206" y="84734"/>
                  </a:lnTo>
                  <a:lnTo>
                    <a:pt x="242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67099" y="8144446"/>
              <a:ext cx="0" cy="448309"/>
            </a:xfrm>
            <a:custGeom>
              <a:avLst/>
              <a:gdLst/>
              <a:ahLst/>
              <a:cxnLst/>
              <a:rect l="l" t="t" r="r" b="b"/>
              <a:pathLst>
                <a:path h="448309">
                  <a:moveTo>
                    <a:pt x="0" y="0"/>
                  </a:moveTo>
                  <a:lnTo>
                    <a:pt x="0" y="447852"/>
                  </a:lnTo>
                </a:path>
              </a:pathLst>
            </a:custGeom>
            <a:ln w="12103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73150" y="8047621"/>
              <a:ext cx="85090" cy="544830"/>
            </a:xfrm>
            <a:custGeom>
              <a:avLst/>
              <a:gdLst/>
              <a:ahLst/>
              <a:cxnLst/>
              <a:rect l="l" t="t" r="r" b="b"/>
              <a:pathLst>
                <a:path w="85090" h="544829">
                  <a:moveTo>
                    <a:pt x="24206" y="532574"/>
                  </a:moveTo>
                  <a:lnTo>
                    <a:pt x="12103" y="532574"/>
                  </a:lnTo>
                  <a:lnTo>
                    <a:pt x="12103" y="544677"/>
                  </a:lnTo>
                  <a:lnTo>
                    <a:pt x="24206" y="544677"/>
                  </a:lnTo>
                  <a:lnTo>
                    <a:pt x="24206" y="532574"/>
                  </a:lnTo>
                  <a:close/>
                </a:path>
                <a:path w="85090" h="544829">
                  <a:moveTo>
                    <a:pt x="24206" y="72618"/>
                  </a:moveTo>
                  <a:lnTo>
                    <a:pt x="12103" y="72618"/>
                  </a:lnTo>
                  <a:lnTo>
                    <a:pt x="12103" y="84721"/>
                  </a:lnTo>
                  <a:lnTo>
                    <a:pt x="24206" y="84721"/>
                  </a:lnTo>
                  <a:lnTo>
                    <a:pt x="24206" y="72618"/>
                  </a:lnTo>
                  <a:close/>
                </a:path>
                <a:path w="85090" h="544829">
                  <a:moveTo>
                    <a:pt x="36309" y="520471"/>
                  </a:moveTo>
                  <a:lnTo>
                    <a:pt x="24206" y="520471"/>
                  </a:lnTo>
                  <a:lnTo>
                    <a:pt x="24206" y="532574"/>
                  </a:lnTo>
                  <a:lnTo>
                    <a:pt x="36309" y="532574"/>
                  </a:lnTo>
                  <a:lnTo>
                    <a:pt x="36309" y="520471"/>
                  </a:lnTo>
                  <a:close/>
                </a:path>
                <a:path w="85090" h="544829">
                  <a:moveTo>
                    <a:pt x="36309" y="399427"/>
                  </a:moveTo>
                  <a:lnTo>
                    <a:pt x="24206" y="399427"/>
                  </a:lnTo>
                  <a:lnTo>
                    <a:pt x="12103" y="399427"/>
                  </a:lnTo>
                  <a:lnTo>
                    <a:pt x="0" y="399427"/>
                  </a:lnTo>
                  <a:lnTo>
                    <a:pt x="0" y="423633"/>
                  </a:lnTo>
                  <a:lnTo>
                    <a:pt x="12103" y="423633"/>
                  </a:lnTo>
                  <a:lnTo>
                    <a:pt x="12103" y="411530"/>
                  </a:lnTo>
                  <a:lnTo>
                    <a:pt x="24206" y="411530"/>
                  </a:lnTo>
                  <a:lnTo>
                    <a:pt x="36309" y="411530"/>
                  </a:lnTo>
                  <a:lnTo>
                    <a:pt x="36309" y="399427"/>
                  </a:lnTo>
                  <a:close/>
                </a:path>
                <a:path w="85090" h="544829">
                  <a:moveTo>
                    <a:pt x="36309" y="121043"/>
                  </a:moveTo>
                  <a:lnTo>
                    <a:pt x="24206" y="121043"/>
                  </a:lnTo>
                  <a:lnTo>
                    <a:pt x="24206" y="133146"/>
                  </a:lnTo>
                  <a:lnTo>
                    <a:pt x="36309" y="133146"/>
                  </a:lnTo>
                  <a:lnTo>
                    <a:pt x="36309" y="121043"/>
                  </a:lnTo>
                  <a:close/>
                </a:path>
                <a:path w="85090" h="544829">
                  <a:moveTo>
                    <a:pt x="36309" y="96824"/>
                  </a:moveTo>
                  <a:lnTo>
                    <a:pt x="24206" y="96824"/>
                  </a:lnTo>
                  <a:lnTo>
                    <a:pt x="12103" y="96837"/>
                  </a:lnTo>
                  <a:lnTo>
                    <a:pt x="0" y="96824"/>
                  </a:lnTo>
                  <a:lnTo>
                    <a:pt x="0" y="108927"/>
                  </a:lnTo>
                  <a:lnTo>
                    <a:pt x="12103" y="108927"/>
                  </a:lnTo>
                  <a:lnTo>
                    <a:pt x="12103" y="121043"/>
                  </a:lnTo>
                  <a:lnTo>
                    <a:pt x="24206" y="121043"/>
                  </a:lnTo>
                  <a:lnTo>
                    <a:pt x="24206" y="108927"/>
                  </a:lnTo>
                  <a:lnTo>
                    <a:pt x="36309" y="108927"/>
                  </a:lnTo>
                  <a:lnTo>
                    <a:pt x="36309" y="96824"/>
                  </a:lnTo>
                  <a:close/>
                </a:path>
                <a:path w="85090" h="544829">
                  <a:moveTo>
                    <a:pt x="48412" y="508368"/>
                  </a:moveTo>
                  <a:lnTo>
                    <a:pt x="36309" y="508368"/>
                  </a:lnTo>
                  <a:lnTo>
                    <a:pt x="36309" y="520471"/>
                  </a:lnTo>
                  <a:lnTo>
                    <a:pt x="48412" y="520471"/>
                  </a:lnTo>
                  <a:lnTo>
                    <a:pt x="48412" y="508368"/>
                  </a:lnTo>
                  <a:close/>
                </a:path>
                <a:path w="85090" h="544829">
                  <a:moveTo>
                    <a:pt x="48412" y="411530"/>
                  </a:moveTo>
                  <a:lnTo>
                    <a:pt x="36309" y="411530"/>
                  </a:lnTo>
                  <a:lnTo>
                    <a:pt x="36309" y="423633"/>
                  </a:lnTo>
                  <a:lnTo>
                    <a:pt x="24206" y="423633"/>
                  </a:lnTo>
                  <a:lnTo>
                    <a:pt x="12103" y="423633"/>
                  </a:lnTo>
                  <a:lnTo>
                    <a:pt x="12103" y="435737"/>
                  </a:lnTo>
                  <a:lnTo>
                    <a:pt x="24206" y="435737"/>
                  </a:lnTo>
                  <a:lnTo>
                    <a:pt x="36309" y="435737"/>
                  </a:lnTo>
                  <a:lnTo>
                    <a:pt x="48412" y="435737"/>
                  </a:lnTo>
                  <a:lnTo>
                    <a:pt x="48412" y="411530"/>
                  </a:lnTo>
                  <a:close/>
                </a:path>
                <a:path w="85090" h="544829">
                  <a:moveTo>
                    <a:pt x="48412" y="181546"/>
                  </a:moveTo>
                  <a:lnTo>
                    <a:pt x="36309" y="181546"/>
                  </a:lnTo>
                  <a:lnTo>
                    <a:pt x="36309" y="193649"/>
                  </a:lnTo>
                  <a:lnTo>
                    <a:pt x="48412" y="193649"/>
                  </a:lnTo>
                  <a:lnTo>
                    <a:pt x="48412" y="181546"/>
                  </a:lnTo>
                  <a:close/>
                </a:path>
                <a:path w="85090" h="544829">
                  <a:moveTo>
                    <a:pt x="48412" y="133146"/>
                  </a:moveTo>
                  <a:lnTo>
                    <a:pt x="36309" y="133146"/>
                  </a:lnTo>
                  <a:lnTo>
                    <a:pt x="36309" y="145249"/>
                  </a:lnTo>
                  <a:lnTo>
                    <a:pt x="24206" y="145249"/>
                  </a:lnTo>
                  <a:lnTo>
                    <a:pt x="12103" y="145249"/>
                  </a:lnTo>
                  <a:lnTo>
                    <a:pt x="0" y="145237"/>
                  </a:lnTo>
                  <a:lnTo>
                    <a:pt x="0" y="205752"/>
                  </a:lnTo>
                  <a:lnTo>
                    <a:pt x="12103" y="205752"/>
                  </a:lnTo>
                  <a:lnTo>
                    <a:pt x="12103" y="193649"/>
                  </a:lnTo>
                  <a:lnTo>
                    <a:pt x="24206" y="193649"/>
                  </a:lnTo>
                  <a:lnTo>
                    <a:pt x="24206" y="181546"/>
                  </a:lnTo>
                  <a:lnTo>
                    <a:pt x="12103" y="181546"/>
                  </a:lnTo>
                  <a:lnTo>
                    <a:pt x="12103" y="157353"/>
                  </a:lnTo>
                  <a:lnTo>
                    <a:pt x="24206" y="157353"/>
                  </a:lnTo>
                  <a:lnTo>
                    <a:pt x="36309" y="157353"/>
                  </a:lnTo>
                  <a:lnTo>
                    <a:pt x="48412" y="157353"/>
                  </a:lnTo>
                  <a:lnTo>
                    <a:pt x="48412" y="133146"/>
                  </a:lnTo>
                  <a:close/>
                </a:path>
                <a:path w="85090" h="544829">
                  <a:moveTo>
                    <a:pt x="60515" y="532574"/>
                  </a:moveTo>
                  <a:lnTo>
                    <a:pt x="48412" y="532574"/>
                  </a:lnTo>
                  <a:lnTo>
                    <a:pt x="48412" y="544677"/>
                  </a:lnTo>
                  <a:lnTo>
                    <a:pt x="60515" y="544677"/>
                  </a:lnTo>
                  <a:lnTo>
                    <a:pt x="60515" y="532574"/>
                  </a:lnTo>
                  <a:close/>
                </a:path>
                <a:path w="85090" h="544829">
                  <a:moveTo>
                    <a:pt x="60515" y="157353"/>
                  </a:moveTo>
                  <a:lnTo>
                    <a:pt x="48412" y="157353"/>
                  </a:lnTo>
                  <a:lnTo>
                    <a:pt x="48412" y="169456"/>
                  </a:lnTo>
                  <a:lnTo>
                    <a:pt x="60515" y="169456"/>
                  </a:lnTo>
                  <a:lnTo>
                    <a:pt x="60515" y="157353"/>
                  </a:lnTo>
                  <a:close/>
                </a:path>
                <a:path w="85090" h="544829">
                  <a:moveTo>
                    <a:pt x="72618" y="508368"/>
                  </a:moveTo>
                  <a:lnTo>
                    <a:pt x="60515" y="508368"/>
                  </a:lnTo>
                  <a:lnTo>
                    <a:pt x="60515" y="532574"/>
                  </a:lnTo>
                  <a:lnTo>
                    <a:pt x="72618" y="532574"/>
                  </a:lnTo>
                  <a:lnTo>
                    <a:pt x="72618" y="508368"/>
                  </a:lnTo>
                  <a:close/>
                </a:path>
                <a:path w="85090" h="544829">
                  <a:moveTo>
                    <a:pt x="72618" y="459955"/>
                  </a:moveTo>
                  <a:lnTo>
                    <a:pt x="60515" y="459955"/>
                  </a:lnTo>
                  <a:lnTo>
                    <a:pt x="60515" y="472071"/>
                  </a:lnTo>
                  <a:lnTo>
                    <a:pt x="48412" y="472071"/>
                  </a:lnTo>
                  <a:lnTo>
                    <a:pt x="48412" y="484162"/>
                  </a:lnTo>
                  <a:lnTo>
                    <a:pt x="36309" y="484162"/>
                  </a:lnTo>
                  <a:lnTo>
                    <a:pt x="36309" y="472046"/>
                  </a:lnTo>
                  <a:lnTo>
                    <a:pt x="48412" y="472046"/>
                  </a:lnTo>
                  <a:lnTo>
                    <a:pt x="48412" y="447840"/>
                  </a:lnTo>
                  <a:lnTo>
                    <a:pt x="36309" y="447840"/>
                  </a:lnTo>
                  <a:lnTo>
                    <a:pt x="36309" y="459955"/>
                  </a:lnTo>
                  <a:lnTo>
                    <a:pt x="24206" y="459955"/>
                  </a:lnTo>
                  <a:lnTo>
                    <a:pt x="24206" y="447840"/>
                  </a:lnTo>
                  <a:lnTo>
                    <a:pt x="12103" y="447840"/>
                  </a:lnTo>
                  <a:lnTo>
                    <a:pt x="12103" y="508368"/>
                  </a:lnTo>
                  <a:lnTo>
                    <a:pt x="24206" y="508368"/>
                  </a:lnTo>
                  <a:lnTo>
                    <a:pt x="24206" y="496265"/>
                  </a:lnTo>
                  <a:lnTo>
                    <a:pt x="36309" y="496265"/>
                  </a:lnTo>
                  <a:lnTo>
                    <a:pt x="48412" y="496265"/>
                  </a:lnTo>
                  <a:lnTo>
                    <a:pt x="48412" y="508368"/>
                  </a:lnTo>
                  <a:lnTo>
                    <a:pt x="60515" y="508368"/>
                  </a:lnTo>
                  <a:lnTo>
                    <a:pt x="60515" y="496265"/>
                  </a:lnTo>
                  <a:lnTo>
                    <a:pt x="72618" y="496265"/>
                  </a:lnTo>
                  <a:lnTo>
                    <a:pt x="72618" y="459955"/>
                  </a:lnTo>
                  <a:close/>
                </a:path>
                <a:path w="85090" h="544829">
                  <a:moveTo>
                    <a:pt x="72618" y="387324"/>
                  </a:moveTo>
                  <a:lnTo>
                    <a:pt x="60515" y="387324"/>
                  </a:lnTo>
                  <a:lnTo>
                    <a:pt x="60515" y="399427"/>
                  </a:lnTo>
                  <a:lnTo>
                    <a:pt x="48412" y="399427"/>
                  </a:lnTo>
                  <a:lnTo>
                    <a:pt x="48412" y="411530"/>
                  </a:lnTo>
                  <a:lnTo>
                    <a:pt x="60515" y="411530"/>
                  </a:lnTo>
                  <a:lnTo>
                    <a:pt x="72618" y="411530"/>
                  </a:lnTo>
                  <a:lnTo>
                    <a:pt x="72618" y="387324"/>
                  </a:lnTo>
                  <a:close/>
                </a:path>
                <a:path w="85090" h="544829">
                  <a:moveTo>
                    <a:pt x="72618" y="351015"/>
                  </a:moveTo>
                  <a:lnTo>
                    <a:pt x="60515" y="351015"/>
                  </a:lnTo>
                  <a:lnTo>
                    <a:pt x="48412" y="351015"/>
                  </a:lnTo>
                  <a:lnTo>
                    <a:pt x="48412" y="375221"/>
                  </a:lnTo>
                  <a:lnTo>
                    <a:pt x="60515" y="375221"/>
                  </a:lnTo>
                  <a:lnTo>
                    <a:pt x="60515" y="363118"/>
                  </a:lnTo>
                  <a:lnTo>
                    <a:pt x="72618" y="363118"/>
                  </a:lnTo>
                  <a:lnTo>
                    <a:pt x="72618" y="351015"/>
                  </a:lnTo>
                  <a:close/>
                </a:path>
                <a:path w="85090" h="544829">
                  <a:moveTo>
                    <a:pt x="72618" y="290487"/>
                  </a:moveTo>
                  <a:lnTo>
                    <a:pt x="60515" y="290487"/>
                  </a:lnTo>
                  <a:lnTo>
                    <a:pt x="60515" y="314693"/>
                  </a:lnTo>
                  <a:lnTo>
                    <a:pt x="72618" y="314693"/>
                  </a:lnTo>
                  <a:lnTo>
                    <a:pt x="72618" y="290487"/>
                  </a:lnTo>
                  <a:close/>
                </a:path>
                <a:path w="85090" h="544829">
                  <a:moveTo>
                    <a:pt x="72618" y="229984"/>
                  </a:moveTo>
                  <a:lnTo>
                    <a:pt x="60515" y="229984"/>
                  </a:lnTo>
                  <a:lnTo>
                    <a:pt x="60515" y="217855"/>
                  </a:lnTo>
                  <a:lnTo>
                    <a:pt x="48412" y="217855"/>
                  </a:lnTo>
                  <a:lnTo>
                    <a:pt x="48412" y="254177"/>
                  </a:lnTo>
                  <a:lnTo>
                    <a:pt x="48412" y="266280"/>
                  </a:lnTo>
                  <a:lnTo>
                    <a:pt x="36309" y="266280"/>
                  </a:lnTo>
                  <a:lnTo>
                    <a:pt x="36309" y="254177"/>
                  </a:lnTo>
                  <a:lnTo>
                    <a:pt x="48412" y="254177"/>
                  </a:lnTo>
                  <a:lnTo>
                    <a:pt x="48412" y="217855"/>
                  </a:lnTo>
                  <a:lnTo>
                    <a:pt x="48412" y="205765"/>
                  </a:lnTo>
                  <a:lnTo>
                    <a:pt x="36309" y="205765"/>
                  </a:lnTo>
                  <a:lnTo>
                    <a:pt x="36309" y="229958"/>
                  </a:lnTo>
                  <a:lnTo>
                    <a:pt x="36309" y="242074"/>
                  </a:lnTo>
                  <a:lnTo>
                    <a:pt x="24206" y="242074"/>
                  </a:lnTo>
                  <a:lnTo>
                    <a:pt x="24206" y="302590"/>
                  </a:lnTo>
                  <a:lnTo>
                    <a:pt x="24206" y="326796"/>
                  </a:lnTo>
                  <a:lnTo>
                    <a:pt x="12103" y="326796"/>
                  </a:lnTo>
                  <a:lnTo>
                    <a:pt x="12103" y="302590"/>
                  </a:lnTo>
                  <a:lnTo>
                    <a:pt x="24206" y="302590"/>
                  </a:lnTo>
                  <a:lnTo>
                    <a:pt x="24206" y="242074"/>
                  </a:lnTo>
                  <a:lnTo>
                    <a:pt x="12103" y="242062"/>
                  </a:lnTo>
                  <a:lnTo>
                    <a:pt x="12103" y="229958"/>
                  </a:lnTo>
                  <a:lnTo>
                    <a:pt x="24206" y="229958"/>
                  </a:lnTo>
                  <a:lnTo>
                    <a:pt x="36309" y="229958"/>
                  </a:lnTo>
                  <a:lnTo>
                    <a:pt x="36309" y="205765"/>
                  </a:lnTo>
                  <a:lnTo>
                    <a:pt x="36309" y="193662"/>
                  </a:lnTo>
                  <a:lnTo>
                    <a:pt x="24206" y="193662"/>
                  </a:lnTo>
                  <a:lnTo>
                    <a:pt x="24206" y="217855"/>
                  </a:lnTo>
                  <a:lnTo>
                    <a:pt x="12103" y="217855"/>
                  </a:lnTo>
                  <a:lnTo>
                    <a:pt x="0" y="217881"/>
                  </a:lnTo>
                  <a:lnTo>
                    <a:pt x="0" y="254177"/>
                  </a:lnTo>
                  <a:lnTo>
                    <a:pt x="12103" y="254177"/>
                  </a:lnTo>
                  <a:lnTo>
                    <a:pt x="12103" y="290487"/>
                  </a:lnTo>
                  <a:lnTo>
                    <a:pt x="0" y="290487"/>
                  </a:lnTo>
                  <a:lnTo>
                    <a:pt x="0" y="375221"/>
                  </a:lnTo>
                  <a:lnTo>
                    <a:pt x="12103" y="375221"/>
                  </a:lnTo>
                  <a:lnTo>
                    <a:pt x="12103" y="387324"/>
                  </a:lnTo>
                  <a:lnTo>
                    <a:pt x="24206" y="387324"/>
                  </a:lnTo>
                  <a:lnTo>
                    <a:pt x="36309" y="387324"/>
                  </a:lnTo>
                  <a:lnTo>
                    <a:pt x="36309" y="375221"/>
                  </a:lnTo>
                  <a:lnTo>
                    <a:pt x="24206" y="375221"/>
                  </a:lnTo>
                  <a:lnTo>
                    <a:pt x="24206" y="363118"/>
                  </a:lnTo>
                  <a:lnTo>
                    <a:pt x="36309" y="363118"/>
                  </a:lnTo>
                  <a:lnTo>
                    <a:pt x="36309" y="351002"/>
                  </a:lnTo>
                  <a:lnTo>
                    <a:pt x="48412" y="351002"/>
                  </a:lnTo>
                  <a:lnTo>
                    <a:pt x="48412" y="338899"/>
                  </a:lnTo>
                  <a:lnTo>
                    <a:pt x="60515" y="338899"/>
                  </a:lnTo>
                  <a:lnTo>
                    <a:pt x="60515" y="314693"/>
                  </a:lnTo>
                  <a:lnTo>
                    <a:pt x="48412" y="314693"/>
                  </a:lnTo>
                  <a:lnTo>
                    <a:pt x="48412" y="326796"/>
                  </a:lnTo>
                  <a:lnTo>
                    <a:pt x="36309" y="326796"/>
                  </a:lnTo>
                  <a:lnTo>
                    <a:pt x="36309" y="314693"/>
                  </a:lnTo>
                  <a:lnTo>
                    <a:pt x="48412" y="314693"/>
                  </a:lnTo>
                  <a:lnTo>
                    <a:pt x="48412" y="302590"/>
                  </a:lnTo>
                  <a:lnTo>
                    <a:pt x="36309" y="302590"/>
                  </a:lnTo>
                  <a:lnTo>
                    <a:pt x="36309" y="290487"/>
                  </a:lnTo>
                  <a:lnTo>
                    <a:pt x="48412" y="290487"/>
                  </a:lnTo>
                  <a:lnTo>
                    <a:pt x="48412" y="278384"/>
                  </a:lnTo>
                  <a:lnTo>
                    <a:pt x="60515" y="278384"/>
                  </a:lnTo>
                  <a:lnTo>
                    <a:pt x="60515" y="266280"/>
                  </a:lnTo>
                  <a:lnTo>
                    <a:pt x="72618" y="266280"/>
                  </a:lnTo>
                  <a:lnTo>
                    <a:pt x="72618" y="229984"/>
                  </a:lnTo>
                  <a:close/>
                </a:path>
                <a:path w="85090" h="544829">
                  <a:moveTo>
                    <a:pt x="84721" y="157353"/>
                  </a:moveTo>
                  <a:lnTo>
                    <a:pt x="72618" y="157353"/>
                  </a:lnTo>
                  <a:lnTo>
                    <a:pt x="72618" y="169456"/>
                  </a:lnTo>
                  <a:lnTo>
                    <a:pt x="60515" y="169456"/>
                  </a:lnTo>
                  <a:lnTo>
                    <a:pt x="60515" y="193649"/>
                  </a:lnTo>
                  <a:lnTo>
                    <a:pt x="48412" y="193649"/>
                  </a:lnTo>
                  <a:lnTo>
                    <a:pt x="48412" y="205752"/>
                  </a:lnTo>
                  <a:lnTo>
                    <a:pt x="60515" y="205752"/>
                  </a:lnTo>
                  <a:lnTo>
                    <a:pt x="60515" y="217855"/>
                  </a:lnTo>
                  <a:lnTo>
                    <a:pt x="72618" y="217855"/>
                  </a:lnTo>
                  <a:lnTo>
                    <a:pt x="72618" y="193649"/>
                  </a:lnTo>
                  <a:lnTo>
                    <a:pt x="84721" y="193649"/>
                  </a:lnTo>
                  <a:lnTo>
                    <a:pt x="84721" y="157353"/>
                  </a:lnTo>
                  <a:close/>
                </a:path>
                <a:path w="85090" h="544829">
                  <a:moveTo>
                    <a:pt x="84721" y="121043"/>
                  </a:moveTo>
                  <a:lnTo>
                    <a:pt x="72618" y="121043"/>
                  </a:lnTo>
                  <a:lnTo>
                    <a:pt x="60515" y="121043"/>
                  </a:lnTo>
                  <a:lnTo>
                    <a:pt x="48412" y="121043"/>
                  </a:lnTo>
                  <a:lnTo>
                    <a:pt x="48412" y="133146"/>
                  </a:lnTo>
                  <a:lnTo>
                    <a:pt x="60515" y="133146"/>
                  </a:lnTo>
                  <a:lnTo>
                    <a:pt x="72618" y="133146"/>
                  </a:lnTo>
                  <a:lnTo>
                    <a:pt x="72618" y="145249"/>
                  </a:lnTo>
                  <a:lnTo>
                    <a:pt x="84721" y="145249"/>
                  </a:lnTo>
                  <a:lnTo>
                    <a:pt x="84721" y="121043"/>
                  </a:lnTo>
                  <a:close/>
                </a:path>
                <a:path w="85090" h="544829">
                  <a:moveTo>
                    <a:pt x="84721" y="84721"/>
                  </a:moveTo>
                  <a:lnTo>
                    <a:pt x="72618" y="84721"/>
                  </a:lnTo>
                  <a:lnTo>
                    <a:pt x="72618" y="96824"/>
                  </a:lnTo>
                  <a:lnTo>
                    <a:pt x="60515" y="96824"/>
                  </a:lnTo>
                  <a:lnTo>
                    <a:pt x="60515" y="84721"/>
                  </a:lnTo>
                  <a:lnTo>
                    <a:pt x="48412" y="84721"/>
                  </a:lnTo>
                  <a:lnTo>
                    <a:pt x="48412" y="72618"/>
                  </a:lnTo>
                  <a:lnTo>
                    <a:pt x="36309" y="72618"/>
                  </a:lnTo>
                  <a:lnTo>
                    <a:pt x="36309" y="96824"/>
                  </a:lnTo>
                  <a:lnTo>
                    <a:pt x="48412" y="96824"/>
                  </a:lnTo>
                  <a:lnTo>
                    <a:pt x="48412" y="108927"/>
                  </a:lnTo>
                  <a:lnTo>
                    <a:pt x="60515" y="108927"/>
                  </a:lnTo>
                  <a:lnTo>
                    <a:pt x="72618" y="108927"/>
                  </a:lnTo>
                  <a:lnTo>
                    <a:pt x="84721" y="108927"/>
                  </a:lnTo>
                  <a:lnTo>
                    <a:pt x="84721" y="84721"/>
                  </a:lnTo>
                  <a:close/>
                </a:path>
                <a:path w="85090" h="544829">
                  <a:moveTo>
                    <a:pt x="84721" y="0"/>
                  </a:moveTo>
                  <a:lnTo>
                    <a:pt x="72618" y="0"/>
                  </a:lnTo>
                  <a:lnTo>
                    <a:pt x="60515" y="0"/>
                  </a:lnTo>
                  <a:lnTo>
                    <a:pt x="48412" y="0"/>
                  </a:lnTo>
                  <a:lnTo>
                    <a:pt x="48412" y="12103"/>
                  </a:lnTo>
                  <a:lnTo>
                    <a:pt x="36309" y="12103"/>
                  </a:lnTo>
                  <a:lnTo>
                    <a:pt x="36309" y="0"/>
                  </a:lnTo>
                  <a:lnTo>
                    <a:pt x="24206" y="0"/>
                  </a:lnTo>
                  <a:lnTo>
                    <a:pt x="12103" y="0"/>
                  </a:lnTo>
                  <a:lnTo>
                    <a:pt x="12103" y="36309"/>
                  </a:lnTo>
                  <a:lnTo>
                    <a:pt x="24206" y="36309"/>
                  </a:lnTo>
                  <a:lnTo>
                    <a:pt x="24206" y="12115"/>
                  </a:lnTo>
                  <a:lnTo>
                    <a:pt x="36309" y="12115"/>
                  </a:lnTo>
                  <a:lnTo>
                    <a:pt x="36309" y="48412"/>
                  </a:lnTo>
                  <a:lnTo>
                    <a:pt x="24206" y="48412"/>
                  </a:lnTo>
                  <a:lnTo>
                    <a:pt x="12103" y="48412"/>
                  </a:lnTo>
                  <a:lnTo>
                    <a:pt x="12103" y="60515"/>
                  </a:lnTo>
                  <a:lnTo>
                    <a:pt x="24206" y="60515"/>
                  </a:lnTo>
                  <a:lnTo>
                    <a:pt x="36309" y="60515"/>
                  </a:lnTo>
                  <a:lnTo>
                    <a:pt x="48412" y="60515"/>
                  </a:lnTo>
                  <a:lnTo>
                    <a:pt x="48412" y="48412"/>
                  </a:lnTo>
                  <a:lnTo>
                    <a:pt x="60515" y="48412"/>
                  </a:lnTo>
                  <a:lnTo>
                    <a:pt x="60515" y="60515"/>
                  </a:lnTo>
                  <a:lnTo>
                    <a:pt x="48412" y="60515"/>
                  </a:lnTo>
                  <a:lnTo>
                    <a:pt x="48412" y="72618"/>
                  </a:lnTo>
                  <a:lnTo>
                    <a:pt x="60515" y="72618"/>
                  </a:lnTo>
                  <a:lnTo>
                    <a:pt x="60515" y="84721"/>
                  </a:lnTo>
                  <a:lnTo>
                    <a:pt x="72618" y="84721"/>
                  </a:lnTo>
                  <a:lnTo>
                    <a:pt x="72618" y="60515"/>
                  </a:lnTo>
                  <a:lnTo>
                    <a:pt x="84721" y="60515"/>
                  </a:lnTo>
                  <a:lnTo>
                    <a:pt x="84721" y="24206"/>
                  </a:lnTo>
                  <a:lnTo>
                    <a:pt x="72618" y="24206"/>
                  </a:lnTo>
                  <a:lnTo>
                    <a:pt x="60515" y="24206"/>
                  </a:lnTo>
                  <a:lnTo>
                    <a:pt x="60515" y="36322"/>
                  </a:lnTo>
                  <a:lnTo>
                    <a:pt x="48412" y="36322"/>
                  </a:lnTo>
                  <a:lnTo>
                    <a:pt x="48412" y="12115"/>
                  </a:lnTo>
                  <a:lnTo>
                    <a:pt x="60515" y="12115"/>
                  </a:lnTo>
                  <a:lnTo>
                    <a:pt x="72618" y="12115"/>
                  </a:lnTo>
                  <a:lnTo>
                    <a:pt x="84721" y="12115"/>
                  </a:lnTo>
                  <a:lnTo>
                    <a:pt x="847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5769" y="8047621"/>
              <a:ext cx="85090" cy="544830"/>
            </a:xfrm>
            <a:custGeom>
              <a:avLst/>
              <a:gdLst/>
              <a:ahLst/>
              <a:cxnLst/>
              <a:rect l="l" t="t" r="r" b="b"/>
              <a:pathLst>
                <a:path w="85090" h="544829">
                  <a:moveTo>
                    <a:pt x="12103" y="496265"/>
                  </a:moveTo>
                  <a:lnTo>
                    <a:pt x="0" y="496265"/>
                  </a:lnTo>
                  <a:lnTo>
                    <a:pt x="0" y="508368"/>
                  </a:lnTo>
                  <a:lnTo>
                    <a:pt x="12103" y="508368"/>
                  </a:lnTo>
                  <a:lnTo>
                    <a:pt x="12103" y="496265"/>
                  </a:lnTo>
                  <a:close/>
                </a:path>
                <a:path w="85090" h="544829">
                  <a:moveTo>
                    <a:pt x="12103" y="338899"/>
                  </a:moveTo>
                  <a:lnTo>
                    <a:pt x="0" y="338899"/>
                  </a:lnTo>
                  <a:lnTo>
                    <a:pt x="0" y="351002"/>
                  </a:lnTo>
                  <a:lnTo>
                    <a:pt x="12103" y="351002"/>
                  </a:lnTo>
                  <a:lnTo>
                    <a:pt x="12103" y="338899"/>
                  </a:lnTo>
                  <a:close/>
                </a:path>
                <a:path w="85090" h="544829">
                  <a:moveTo>
                    <a:pt x="12103" y="254177"/>
                  </a:moveTo>
                  <a:lnTo>
                    <a:pt x="0" y="254177"/>
                  </a:lnTo>
                  <a:lnTo>
                    <a:pt x="0" y="266280"/>
                  </a:lnTo>
                  <a:lnTo>
                    <a:pt x="12103" y="266280"/>
                  </a:lnTo>
                  <a:lnTo>
                    <a:pt x="12103" y="254177"/>
                  </a:lnTo>
                  <a:close/>
                </a:path>
                <a:path w="85090" h="544829">
                  <a:moveTo>
                    <a:pt x="12103" y="229971"/>
                  </a:moveTo>
                  <a:lnTo>
                    <a:pt x="0" y="229971"/>
                  </a:lnTo>
                  <a:lnTo>
                    <a:pt x="0" y="242074"/>
                  </a:lnTo>
                  <a:lnTo>
                    <a:pt x="12103" y="242074"/>
                  </a:lnTo>
                  <a:lnTo>
                    <a:pt x="12103" y="229971"/>
                  </a:lnTo>
                  <a:close/>
                </a:path>
                <a:path w="85090" h="544829">
                  <a:moveTo>
                    <a:pt x="24206" y="351015"/>
                  </a:moveTo>
                  <a:lnTo>
                    <a:pt x="12103" y="351015"/>
                  </a:lnTo>
                  <a:lnTo>
                    <a:pt x="12103" y="363118"/>
                  </a:lnTo>
                  <a:lnTo>
                    <a:pt x="0" y="363118"/>
                  </a:lnTo>
                  <a:lnTo>
                    <a:pt x="0" y="375221"/>
                  </a:lnTo>
                  <a:lnTo>
                    <a:pt x="12103" y="375221"/>
                  </a:lnTo>
                  <a:lnTo>
                    <a:pt x="12103" y="387324"/>
                  </a:lnTo>
                  <a:lnTo>
                    <a:pt x="24206" y="387324"/>
                  </a:lnTo>
                  <a:lnTo>
                    <a:pt x="24206" y="351015"/>
                  </a:lnTo>
                  <a:close/>
                </a:path>
                <a:path w="85090" h="544829">
                  <a:moveTo>
                    <a:pt x="24206" y="133146"/>
                  </a:moveTo>
                  <a:lnTo>
                    <a:pt x="12103" y="133146"/>
                  </a:lnTo>
                  <a:lnTo>
                    <a:pt x="12103" y="145249"/>
                  </a:lnTo>
                  <a:lnTo>
                    <a:pt x="24206" y="145249"/>
                  </a:lnTo>
                  <a:lnTo>
                    <a:pt x="24206" y="133146"/>
                  </a:lnTo>
                  <a:close/>
                </a:path>
                <a:path w="85090" h="544829">
                  <a:moveTo>
                    <a:pt x="24206" y="60515"/>
                  </a:moveTo>
                  <a:lnTo>
                    <a:pt x="12103" y="60515"/>
                  </a:lnTo>
                  <a:lnTo>
                    <a:pt x="12103" y="84721"/>
                  </a:lnTo>
                  <a:lnTo>
                    <a:pt x="24206" y="84721"/>
                  </a:lnTo>
                  <a:lnTo>
                    <a:pt x="24206" y="60515"/>
                  </a:lnTo>
                  <a:close/>
                </a:path>
                <a:path w="85090" h="544829">
                  <a:moveTo>
                    <a:pt x="24206" y="24206"/>
                  </a:moveTo>
                  <a:lnTo>
                    <a:pt x="12103" y="24206"/>
                  </a:lnTo>
                  <a:lnTo>
                    <a:pt x="12103" y="36309"/>
                  </a:lnTo>
                  <a:lnTo>
                    <a:pt x="24206" y="36309"/>
                  </a:lnTo>
                  <a:lnTo>
                    <a:pt x="24206" y="24206"/>
                  </a:lnTo>
                  <a:close/>
                </a:path>
                <a:path w="85090" h="544829">
                  <a:moveTo>
                    <a:pt x="36309" y="472059"/>
                  </a:moveTo>
                  <a:lnTo>
                    <a:pt x="24206" y="472059"/>
                  </a:lnTo>
                  <a:lnTo>
                    <a:pt x="24206" y="459955"/>
                  </a:lnTo>
                  <a:lnTo>
                    <a:pt x="12103" y="459955"/>
                  </a:lnTo>
                  <a:lnTo>
                    <a:pt x="12103" y="472059"/>
                  </a:lnTo>
                  <a:lnTo>
                    <a:pt x="0" y="472059"/>
                  </a:lnTo>
                  <a:lnTo>
                    <a:pt x="0" y="484162"/>
                  </a:lnTo>
                  <a:lnTo>
                    <a:pt x="12103" y="484162"/>
                  </a:lnTo>
                  <a:lnTo>
                    <a:pt x="12103" y="496265"/>
                  </a:lnTo>
                  <a:lnTo>
                    <a:pt x="24206" y="496265"/>
                  </a:lnTo>
                  <a:lnTo>
                    <a:pt x="36309" y="496265"/>
                  </a:lnTo>
                  <a:lnTo>
                    <a:pt x="36309" y="472059"/>
                  </a:lnTo>
                  <a:close/>
                </a:path>
                <a:path w="85090" h="544829">
                  <a:moveTo>
                    <a:pt x="36309" y="399427"/>
                  </a:moveTo>
                  <a:lnTo>
                    <a:pt x="24206" y="399427"/>
                  </a:lnTo>
                  <a:lnTo>
                    <a:pt x="12103" y="399427"/>
                  </a:lnTo>
                  <a:lnTo>
                    <a:pt x="0" y="399427"/>
                  </a:lnTo>
                  <a:lnTo>
                    <a:pt x="0" y="423633"/>
                  </a:lnTo>
                  <a:lnTo>
                    <a:pt x="12103" y="423633"/>
                  </a:lnTo>
                  <a:lnTo>
                    <a:pt x="12103" y="411530"/>
                  </a:lnTo>
                  <a:lnTo>
                    <a:pt x="24206" y="411530"/>
                  </a:lnTo>
                  <a:lnTo>
                    <a:pt x="24206" y="423633"/>
                  </a:lnTo>
                  <a:lnTo>
                    <a:pt x="12103" y="423633"/>
                  </a:lnTo>
                  <a:lnTo>
                    <a:pt x="12103" y="435737"/>
                  </a:lnTo>
                  <a:lnTo>
                    <a:pt x="24206" y="435737"/>
                  </a:lnTo>
                  <a:lnTo>
                    <a:pt x="36309" y="435737"/>
                  </a:lnTo>
                  <a:lnTo>
                    <a:pt x="36309" y="399427"/>
                  </a:lnTo>
                  <a:close/>
                </a:path>
                <a:path w="85090" h="544829">
                  <a:moveTo>
                    <a:pt x="36309" y="338899"/>
                  </a:moveTo>
                  <a:lnTo>
                    <a:pt x="24206" y="338899"/>
                  </a:lnTo>
                  <a:lnTo>
                    <a:pt x="24206" y="351002"/>
                  </a:lnTo>
                  <a:lnTo>
                    <a:pt x="36309" y="351002"/>
                  </a:lnTo>
                  <a:lnTo>
                    <a:pt x="36309" y="338899"/>
                  </a:lnTo>
                  <a:close/>
                </a:path>
                <a:path w="85090" h="544829">
                  <a:moveTo>
                    <a:pt x="36309" y="314693"/>
                  </a:moveTo>
                  <a:lnTo>
                    <a:pt x="24206" y="314693"/>
                  </a:lnTo>
                  <a:lnTo>
                    <a:pt x="24206" y="326796"/>
                  </a:lnTo>
                  <a:lnTo>
                    <a:pt x="36309" y="326796"/>
                  </a:lnTo>
                  <a:lnTo>
                    <a:pt x="36309" y="314693"/>
                  </a:lnTo>
                  <a:close/>
                </a:path>
                <a:path w="85090" h="544829">
                  <a:moveTo>
                    <a:pt x="36309" y="278384"/>
                  </a:moveTo>
                  <a:lnTo>
                    <a:pt x="24206" y="278384"/>
                  </a:lnTo>
                  <a:lnTo>
                    <a:pt x="24206" y="290487"/>
                  </a:lnTo>
                  <a:lnTo>
                    <a:pt x="12103" y="290487"/>
                  </a:lnTo>
                  <a:lnTo>
                    <a:pt x="12103" y="278384"/>
                  </a:lnTo>
                  <a:lnTo>
                    <a:pt x="0" y="278384"/>
                  </a:lnTo>
                  <a:lnTo>
                    <a:pt x="0" y="302590"/>
                  </a:lnTo>
                  <a:lnTo>
                    <a:pt x="12103" y="302590"/>
                  </a:lnTo>
                  <a:lnTo>
                    <a:pt x="24206" y="302590"/>
                  </a:lnTo>
                  <a:lnTo>
                    <a:pt x="36309" y="302590"/>
                  </a:lnTo>
                  <a:lnTo>
                    <a:pt x="36309" y="278384"/>
                  </a:lnTo>
                  <a:close/>
                </a:path>
                <a:path w="85090" h="544829">
                  <a:moveTo>
                    <a:pt x="36309" y="254177"/>
                  </a:moveTo>
                  <a:lnTo>
                    <a:pt x="24206" y="254177"/>
                  </a:lnTo>
                  <a:lnTo>
                    <a:pt x="24206" y="266280"/>
                  </a:lnTo>
                  <a:lnTo>
                    <a:pt x="36309" y="266280"/>
                  </a:lnTo>
                  <a:lnTo>
                    <a:pt x="36309" y="254177"/>
                  </a:lnTo>
                  <a:close/>
                </a:path>
                <a:path w="85090" h="544829">
                  <a:moveTo>
                    <a:pt x="36309" y="157353"/>
                  </a:moveTo>
                  <a:lnTo>
                    <a:pt x="24206" y="157353"/>
                  </a:lnTo>
                  <a:lnTo>
                    <a:pt x="24206" y="169456"/>
                  </a:lnTo>
                  <a:lnTo>
                    <a:pt x="12103" y="169456"/>
                  </a:lnTo>
                  <a:lnTo>
                    <a:pt x="12103" y="157353"/>
                  </a:lnTo>
                  <a:lnTo>
                    <a:pt x="0" y="157353"/>
                  </a:lnTo>
                  <a:lnTo>
                    <a:pt x="0" y="193649"/>
                  </a:lnTo>
                  <a:lnTo>
                    <a:pt x="12103" y="193649"/>
                  </a:lnTo>
                  <a:lnTo>
                    <a:pt x="12103" y="205752"/>
                  </a:lnTo>
                  <a:lnTo>
                    <a:pt x="0" y="205752"/>
                  </a:lnTo>
                  <a:lnTo>
                    <a:pt x="0" y="217855"/>
                  </a:lnTo>
                  <a:lnTo>
                    <a:pt x="12103" y="217855"/>
                  </a:lnTo>
                  <a:lnTo>
                    <a:pt x="24206" y="217855"/>
                  </a:lnTo>
                  <a:lnTo>
                    <a:pt x="36309" y="217855"/>
                  </a:lnTo>
                  <a:lnTo>
                    <a:pt x="36309" y="205752"/>
                  </a:lnTo>
                  <a:lnTo>
                    <a:pt x="24206" y="205752"/>
                  </a:lnTo>
                  <a:lnTo>
                    <a:pt x="24206" y="193649"/>
                  </a:lnTo>
                  <a:lnTo>
                    <a:pt x="36309" y="193649"/>
                  </a:lnTo>
                  <a:lnTo>
                    <a:pt x="36309" y="157353"/>
                  </a:lnTo>
                  <a:close/>
                </a:path>
                <a:path w="85090" h="544829">
                  <a:moveTo>
                    <a:pt x="36309" y="84734"/>
                  </a:moveTo>
                  <a:lnTo>
                    <a:pt x="24206" y="84734"/>
                  </a:lnTo>
                  <a:lnTo>
                    <a:pt x="24206" y="96837"/>
                  </a:lnTo>
                  <a:lnTo>
                    <a:pt x="12103" y="96837"/>
                  </a:lnTo>
                  <a:lnTo>
                    <a:pt x="12103" y="121043"/>
                  </a:lnTo>
                  <a:lnTo>
                    <a:pt x="24206" y="121043"/>
                  </a:lnTo>
                  <a:lnTo>
                    <a:pt x="24206" y="133146"/>
                  </a:lnTo>
                  <a:lnTo>
                    <a:pt x="36309" y="133146"/>
                  </a:lnTo>
                  <a:lnTo>
                    <a:pt x="36309" y="84734"/>
                  </a:lnTo>
                  <a:close/>
                </a:path>
                <a:path w="85090" h="544829">
                  <a:moveTo>
                    <a:pt x="36309" y="36322"/>
                  </a:moveTo>
                  <a:lnTo>
                    <a:pt x="24206" y="36322"/>
                  </a:lnTo>
                  <a:lnTo>
                    <a:pt x="24206" y="48412"/>
                  </a:lnTo>
                  <a:lnTo>
                    <a:pt x="36309" y="48412"/>
                  </a:lnTo>
                  <a:lnTo>
                    <a:pt x="36309" y="36322"/>
                  </a:lnTo>
                  <a:close/>
                </a:path>
                <a:path w="85090" h="544829">
                  <a:moveTo>
                    <a:pt x="36309" y="0"/>
                  </a:moveTo>
                  <a:lnTo>
                    <a:pt x="24206" y="0"/>
                  </a:lnTo>
                  <a:lnTo>
                    <a:pt x="12103" y="0"/>
                  </a:lnTo>
                  <a:lnTo>
                    <a:pt x="12103" y="12115"/>
                  </a:lnTo>
                  <a:lnTo>
                    <a:pt x="24206" y="12115"/>
                  </a:lnTo>
                  <a:lnTo>
                    <a:pt x="36309" y="12115"/>
                  </a:lnTo>
                  <a:lnTo>
                    <a:pt x="36309" y="0"/>
                  </a:lnTo>
                  <a:close/>
                </a:path>
                <a:path w="85090" h="544829">
                  <a:moveTo>
                    <a:pt x="48425" y="387324"/>
                  </a:moveTo>
                  <a:lnTo>
                    <a:pt x="36322" y="387324"/>
                  </a:lnTo>
                  <a:lnTo>
                    <a:pt x="36322" y="399427"/>
                  </a:lnTo>
                  <a:lnTo>
                    <a:pt x="48425" y="399427"/>
                  </a:lnTo>
                  <a:lnTo>
                    <a:pt x="48425" y="387324"/>
                  </a:lnTo>
                  <a:close/>
                </a:path>
                <a:path w="85090" h="544829">
                  <a:moveTo>
                    <a:pt x="48425" y="290487"/>
                  </a:moveTo>
                  <a:lnTo>
                    <a:pt x="36322" y="290487"/>
                  </a:lnTo>
                  <a:lnTo>
                    <a:pt x="36322" y="302590"/>
                  </a:lnTo>
                  <a:lnTo>
                    <a:pt x="48425" y="302590"/>
                  </a:lnTo>
                  <a:lnTo>
                    <a:pt x="48425" y="290487"/>
                  </a:lnTo>
                  <a:close/>
                </a:path>
                <a:path w="85090" h="544829">
                  <a:moveTo>
                    <a:pt x="48425" y="96824"/>
                  </a:moveTo>
                  <a:lnTo>
                    <a:pt x="36322" y="96824"/>
                  </a:lnTo>
                  <a:lnTo>
                    <a:pt x="36322" y="108927"/>
                  </a:lnTo>
                  <a:lnTo>
                    <a:pt x="48425" y="108927"/>
                  </a:lnTo>
                  <a:lnTo>
                    <a:pt x="48425" y="96824"/>
                  </a:lnTo>
                  <a:close/>
                </a:path>
                <a:path w="85090" h="544829">
                  <a:moveTo>
                    <a:pt x="48425" y="72618"/>
                  </a:moveTo>
                  <a:lnTo>
                    <a:pt x="36322" y="72618"/>
                  </a:lnTo>
                  <a:lnTo>
                    <a:pt x="36322" y="84721"/>
                  </a:lnTo>
                  <a:lnTo>
                    <a:pt x="48425" y="84721"/>
                  </a:lnTo>
                  <a:lnTo>
                    <a:pt x="48425" y="72618"/>
                  </a:lnTo>
                  <a:close/>
                </a:path>
                <a:path w="85090" h="544829">
                  <a:moveTo>
                    <a:pt x="60528" y="326796"/>
                  </a:moveTo>
                  <a:lnTo>
                    <a:pt x="48425" y="326796"/>
                  </a:lnTo>
                  <a:lnTo>
                    <a:pt x="48425" y="338899"/>
                  </a:lnTo>
                  <a:lnTo>
                    <a:pt x="60528" y="338899"/>
                  </a:lnTo>
                  <a:lnTo>
                    <a:pt x="60528" y="326796"/>
                  </a:lnTo>
                  <a:close/>
                </a:path>
                <a:path w="85090" h="544829">
                  <a:moveTo>
                    <a:pt x="60528" y="278384"/>
                  </a:moveTo>
                  <a:lnTo>
                    <a:pt x="48425" y="278384"/>
                  </a:lnTo>
                  <a:lnTo>
                    <a:pt x="48425" y="290487"/>
                  </a:lnTo>
                  <a:lnTo>
                    <a:pt x="60528" y="290487"/>
                  </a:lnTo>
                  <a:lnTo>
                    <a:pt x="60528" y="278384"/>
                  </a:lnTo>
                  <a:close/>
                </a:path>
                <a:path w="85090" h="544829">
                  <a:moveTo>
                    <a:pt x="72631" y="532574"/>
                  </a:moveTo>
                  <a:lnTo>
                    <a:pt x="60528" y="532574"/>
                  </a:lnTo>
                  <a:lnTo>
                    <a:pt x="60528" y="508368"/>
                  </a:lnTo>
                  <a:lnTo>
                    <a:pt x="48425" y="508368"/>
                  </a:lnTo>
                  <a:lnTo>
                    <a:pt x="48425" y="520471"/>
                  </a:lnTo>
                  <a:lnTo>
                    <a:pt x="36322" y="520471"/>
                  </a:lnTo>
                  <a:lnTo>
                    <a:pt x="36322" y="544677"/>
                  </a:lnTo>
                  <a:lnTo>
                    <a:pt x="48425" y="544677"/>
                  </a:lnTo>
                  <a:lnTo>
                    <a:pt x="60528" y="544677"/>
                  </a:lnTo>
                  <a:lnTo>
                    <a:pt x="72631" y="544677"/>
                  </a:lnTo>
                  <a:lnTo>
                    <a:pt x="72631" y="532574"/>
                  </a:lnTo>
                  <a:close/>
                </a:path>
                <a:path w="85090" h="544829">
                  <a:moveTo>
                    <a:pt x="72631" y="447852"/>
                  </a:moveTo>
                  <a:lnTo>
                    <a:pt x="60528" y="447852"/>
                  </a:lnTo>
                  <a:lnTo>
                    <a:pt x="60528" y="472059"/>
                  </a:lnTo>
                  <a:lnTo>
                    <a:pt x="48425" y="472059"/>
                  </a:lnTo>
                  <a:lnTo>
                    <a:pt x="48425" y="459955"/>
                  </a:lnTo>
                  <a:lnTo>
                    <a:pt x="36322" y="459955"/>
                  </a:lnTo>
                  <a:lnTo>
                    <a:pt x="36322" y="496265"/>
                  </a:lnTo>
                  <a:lnTo>
                    <a:pt x="48425" y="496265"/>
                  </a:lnTo>
                  <a:lnTo>
                    <a:pt x="60528" y="496265"/>
                  </a:lnTo>
                  <a:lnTo>
                    <a:pt x="60528" y="484162"/>
                  </a:lnTo>
                  <a:lnTo>
                    <a:pt x="72631" y="484162"/>
                  </a:lnTo>
                  <a:lnTo>
                    <a:pt x="72631" y="447852"/>
                  </a:lnTo>
                  <a:close/>
                </a:path>
                <a:path w="85090" h="544829">
                  <a:moveTo>
                    <a:pt x="72631" y="399427"/>
                  </a:moveTo>
                  <a:lnTo>
                    <a:pt x="60528" y="399427"/>
                  </a:lnTo>
                  <a:lnTo>
                    <a:pt x="48425" y="399427"/>
                  </a:lnTo>
                  <a:lnTo>
                    <a:pt x="48425" y="411530"/>
                  </a:lnTo>
                  <a:lnTo>
                    <a:pt x="36322" y="411530"/>
                  </a:lnTo>
                  <a:lnTo>
                    <a:pt x="36322" y="423633"/>
                  </a:lnTo>
                  <a:lnTo>
                    <a:pt x="48425" y="423633"/>
                  </a:lnTo>
                  <a:lnTo>
                    <a:pt x="48425" y="447840"/>
                  </a:lnTo>
                  <a:lnTo>
                    <a:pt x="60528" y="447840"/>
                  </a:lnTo>
                  <a:lnTo>
                    <a:pt x="60528" y="435737"/>
                  </a:lnTo>
                  <a:lnTo>
                    <a:pt x="72631" y="435737"/>
                  </a:lnTo>
                  <a:lnTo>
                    <a:pt x="72631" y="423633"/>
                  </a:lnTo>
                  <a:lnTo>
                    <a:pt x="60528" y="423633"/>
                  </a:lnTo>
                  <a:lnTo>
                    <a:pt x="60528" y="411530"/>
                  </a:lnTo>
                  <a:lnTo>
                    <a:pt x="72631" y="411530"/>
                  </a:lnTo>
                  <a:lnTo>
                    <a:pt x="72631" y="399427"/>
                  </a:lnTo>
                  <a:close/>
                </a:path>
                <a:path w="85090" h="544829">
                  <a:moveTo>
                    <a:pt x="72631" y="363118"/>
                  </a:moveTo>
                  <a:lnTo>
                    <a:pt x="60528" y="363118"/>
                  </a:lnTo>
                  <a:lnTo>
                    <a:pt x="48425" y="363118"/>
                  </a:lnTo>
                  <a:lnTo>
                    <a:pt x="36322" y="363118"/>
                  </a:lnTo>
                  <a:lnTo>
                    <a:pt x="36322" y="375221"/>
                  </a:lnTo>
                  <a:lnTo>
                    <a:pt x="48425" y="375221"/>
                  </a:lnTo>
                  <a:lnTo>
                    <a:pt x="60528" y="375221"/>
                  </a:lnTo>
                  <a:lnTo>
                    <a:pt x="60528" y="387324"/>
                  </a:lnTo>
                  <a:lnTo>
                    <a:pt x="72631" y="387324"/>
                  </a:lnTo>
                  <a:lnTo>
                    <a:pt x="72631" y="363118"/>
                  </a:lnTo>
                  <a:close/>
                </a:path>
                <a:path w="85090" h="544829">
                  <a:moveTo>
                    <a:pt x="72631" y="302590"/>
                  </a:moveTo>
                  <a:lnTo>
                    <a:pt x="60528" y="302590"/>
                  </a:lnTo>
                  <a:lnTo>
                    <a:pt x="60528" y="326796"/>
                  </a:lnTo>
                  <a:lnTo>
                    <a:pt x="72631" y="326796"/>
                  </a:lnTo>
                  <a:lnTo>
                    <a:pt x="72631" y="302590"/>
                  </a:lnTo>
                  <a:close/>
                </a:path>
                <a:path w="85090" h="544829">
                  <a:moveTo>
                    <a:pt x="72631" y="242074"/>
                  </a:moveTo>
                  <a:lnTo>
                    <a:pt x="60528" y="242074"/>
                  </a:lnTo>
                  <a:lnTo>
                    <a:pt x="48425" y="242074"/>
                  </a:lnTo>
                  <a:lnTo>
                    <a:pt x="48425" y="266280"/>
                  </a:lnTo>
                  <a:lnTo>
                    <a:pt x="60528" y="266280"/>
                  </a:lnTo>
                  <a:lnTo>
                    <a:pt x="72631" y="266280"/>
                  </a:lnTo>
                  <a:lnTo>
                    <a:pt x="72631" y="242074"/>
                  </a:lnTo>
                  <a:close/>
                </a:path>
                <a:path w="85090" h="544829">
                  <a:moveTo>
                    <a:pt x="72631" y="217855"/>
                  </a:moveTo>
                  <a:lnTo>
                    <a:pt x="60528" y="217855"/>
                  </a:lnTo>
                  <a:lnTo>
                    <a:pt x="60528" y="205752"/>
                  </a:lnTo>
                  <a:lnTo>
                    <a:pt x="48425" y="205752"/>
                  </a:lnTo>
                  <a:lnTo>
                    <a:pt x="48425" y="229958"/>
                  </a:lnTo>
                  <a:lnTo>
                    <a:pt x="60528" y="229958"/>
                  </a:lnTo>
                  <a:lnTo>
                    <a:pt x="72631" y="229958"/>
                  </a:lnTo>
                  <a:lnTo>
                    <a:pt x="72631" y="217855"/>
                  </a:lnTo>
                  <a:close/>
                </a:path>
                <a:path w="85090" h="544829">
                  <a:moveTo>
                    <a:pt x="84734" y="169456"/>
                  </a:moveTo>
                  <a:lnTo>
                    <a:pt x="72631" y="169456"/>
                  </a:lnTo>
                  <a:lnTo>
                    <a:pt x="60528" y="169456"/>
                  </a:lnTo>
                  <a:lnTo>
                    <a:pt x="48425" y="169456"/>
                  </a:lnTo>
                  <a:lnTo>
                    <a:pt x="48425" y="157353"/>
                  </a:lnTo>
                  <a:lnTo>
                    <a:pt x="36322" y="157353"/>
                  </a:lnTo>
                  <a:lnTo>
                    <a:pt x="36322" y="193649"/>
                  </a:lnTo>
                  <a:lnTo>
                    <a:pt x="48425" y="193649"/>
                  </a:lnTo>
                  <a:lnTo>
                    <a:pt x="48425" y="181546"/>
                  </a:lnTo>
                  <a:lnTo>
                    <a:pt x="60528" y="181546"/>
                  </a:lnTo>
                  <a:lnTo>
                    <a:pt x="60528" y="205752"/>
                  </a:lnTo>
                  <a:lnTo>
                    <a:pt x="72631" y="205752"/>
                  </a:lnTo>
                  <a:lnTo>
                    <a:pt x="72631" y="193649"/>
                  </a:lnTo>
                  <a:lnTo>
                    <a:pt x="84734" y="193649"/>
                  </a:lnTo>
                  <a:lnTo>
                    <a:pt x="84734" y="169456"/>
                  </a:lnTo>
                  <a:close/>
                </a:path>
                <a:path w="85090" h="544829">
                  <a:moveTo>
                    <a:pt x="84734" y="96837"/>
                  </a:moveTo>
                  <a:lnTo>
                    <a:pt x="72631" y="96837"/>
                  </a:lnTo>
                  <a:lnTo>
                    <a:pt x="60528" y="96824"/>
                  </a:lnTo>
                  <a:lnTo>
                    <a:pt x="60528" y="121043"/>
                  </a:lnTo>
                  <a:lnTo>
                    <a:pt x="48425" y="121043"/>
                  </a:lnTo>
                  <a:lnTo>
                    <a:pt x="36322" y="121043"/>
                  </a:lnTo>
                  <a:lnTo>
                    <a:pt x="36322" y="145249"/>
                  </a:lnTo>
                  <a:lnTo>
                    <a:pt x="48425" y="145249"/>
                  </a:lnTo>
                  <a:lnTo>
                    <a:pt x="60528" y="145249"/>
                  </a:lnTo>
                  <a:lnTo>
                    <a:pt x="60528" y="157353"/>
                  </a:lnTo>
                  <a:lnTo>
                    <a:pt x="72631" y="157353"/>
                  </a:lnTo>
                  <a:lnTo>
                    <a:pt x="84734" y="157353"/>
                  </a:lnTo>
                  <a:lnTo>
                    <a:pt x="84734" y="133146"/>
                  </a:lnTo>
                  <a:lnTo>
                    <a:pt x="72631" y="133146"/>
                  </a:lnTo>
                  <a:lnTo>
                    <a:pt x="72631" y="121043"/>
                  </a:lnTo>
                  <a:lnTo>
                    <a:pt x="84734" y="121043"/>
                  </a:lnTo>
                  <a:lnTo>
                    <a:pt x="84734" y="96837"/>
                  </a:lnTo>
                  <a:close/>
                </a:path>
                <a:path w="85090" h="544829">
                  <a:moveTo>
                    <a:pt x="84734" y="36309"/>
                  </a:moveTo>
                  <a:lnTo>
                    <a:pt x="72631" y="36309"/>
                  </a:lnTo>
                  <a:lnTo>
                    <a:pt x="60528" y="36309"/>
                  </a:lnTo>
                  <a:lnTo>
                    <a:pt x="48425" y="36309"/>
                  </a:lnTo>
                  <a:lnTo>
                    <a:pt x="36322" y="36322"/>
                  </a:lnTo>
                  <a:lnTo>
                    <a:pt x="36322" y="48412"/>
                  </a:lnTo>
                  <a:lnTo>
                    <a:pt x="48425" y="48412"/>
                  </a:lnTo>
                  <a:lnTo>
                    <a:pt x="48425" y="60515"/>
                  </a:lnTo>
                  <a:lnTo>
                    <a:pt x="60528" y="60515"/>
                  </a:lnTo>
                  <a:lnTo>
                    <a:pt x="60528" y="84721"/>
                  </a:lnTo>
                  <a:lnTo>
                    <a:pt x="72631" y="84721"/>
                  </a:lnTo>
                  <a:lnTo>
                    <a:pt x="72631" y="60515"/>
                  </a:lnTo>
                  <a:lnTo>
                    <a:pt x="84734" y="60515"/>
                  </a:lnTo>
                  <a:lnTo>
                    <a:pt x="84734" y="36309"/>
                  </a:lnTo>
                  <a:close/>
                </a:path>
                <a:path w="85090" h="544829">
                  <a:moveTo>
                    <a:pt x="84734" y="12115"/>
                  </a:moveTo>
                  <a:lnTo>
                    <a:pt x="72631" y="12115"/>
                  </a:lnTo>
                  <a:lnTo>
                    <a:pt x="60528" y="12115"/>
                  </a:lnTo>
                  <a:lnTo>
                    <a:pt x="60528" y="24218"/>
                  </a:lnTo>
                  <a:lnTo>
                    <a:pt x="72631" y="24218"/>
                  </a:lnTo>
                  <a:lnTo>
                    <a:pt x="84734" y="24218"/>
                  </a:lnTo>
                  <a:lnTo>
                    <a:pt x="84734" y="121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18400" y="8047621"/>
              <a:ext cx="60960" cy="544830"/>
            </a:xfrm>
            <a:custGeom>
              <a:avLst/>
              <a:gdLst/>
              <a:ahLst/>
              <a:cxnLst/>
              <a:rect l="l" t="t" r="r" b="b"/>
              <a:pathLst>
                <a:path w="60959" h="544829">
                  <a:moveTo>
                    <a:pt x="12103" y="363118"/>
                  </a:moveTo>
                  <a:lnTo>
                    <a:pt x="0" y="363118"/>
                  </a:lnTo>
                  <a:lnTo>
                    <a:pt x="0" y="375221"/>
                  </a:lnTo>
                  <a:lnTo>
                    <a:pt x="12103" y="375221"/>
                  </a:lnTo>
                  <a:lnTo>
                    <a:pt x="12103" y="363118"/>
                  </a:lnTo>
                  <a:close/>
                </a:path>
                <a:path w="60959" h="544829">
                  <a:moveTo>
                    <a:pt x="12103" y="205752"/>
                  </a:moveTo>
                  <a:lnTo>
                    <a:pt x="0" y="205752"/>
                  </a:lnTo>
                  <a:lnTo>
                    <a:pt x="0" y="229958"/>
                  </a:lnTo>
                  <a:lnTo>
                    <a:pt x="12103" y="229958"/>
                  </a:lnTo>
                  <a:lnTo>
                    <a:pt x="12103" y="205752"/>
                  </a:lnTo>
                  <a:close/>
                </a:path>
                <a:path w="60959" h="544829">
                  <a:moveTo>
                    <a:pt x="24206" y="326821"/>
                  </a:moveTo>
                  <a:lnTo>
                    <a:pt x="12103" y="326821"/>
                  </a:lnTo>
                  <a:lnTo>
                    <a:pt x="12103" y="314693"/>
                  </a:lnTo>
                  <a:lnTo>
                    <a:pt x="0" y="314693"/>
                  </a:lnTo>
                  <a:lnTo>
                    <a:pt x="0" y="338899"/>
                  </a:lnTo>
                  <a:lnTo>
                    <a:pt x="12103" y="338899"/>
                  </a:lnTo>
                  <a:lnTo>
                    <a:pt x="12103" y="363118"/>
                  </a:lnTo>
                  <a:lnTo>
                    <a:pt x="24206" y="363118"/>
                  </a:lnTo>
                  <a:lnTo>
                    <a:pt x="24206" y="326821"/>
                  </a:lnTo>
                  <a:close/>
                </a:path>
                <a:path w="60959" h="544829">
                  <a:moveTo>
                    <a:pt x="48412" y="459943"/>
                  </a:moveTo>
                  <a:lnTo>
                    <a:pt x="36309" y="459943"/>
                  </a:lnTo>
                  <a:lnTo>
                    <a:pt x="36309" y="472046"/>
                  </a:lnTo>
                  <a:lnTo>
                    <a:pt x="48412" y="472046"/>
                  </a:lnTo>
                  <a:lnTo>
                    <a:pt x="48412" y="459943"/>
                  </a:lnTo>
                  <a:close/>
                </a:path>
                <a:path w="60959" h="544829">
                  <a:moveTo>
                    <a:pt x="48412" y="363118"/>
                  </a:moveTo>
                  <a:lnTo>
                    <a:pt x="36309" y="363118"/>
                  </a:lnTo>
                  <a:lnTo>
                    <a:pt x="36309" y="375221"/>
                  </a:lnTo>
                  <a:lnTo>
                    <a:pt x="48412" y="375221"/>
                  </a:lnTo>
                  <a:lnTo>
                    <a:pt x="48412" y="363118"/>
                  </a:lnTo>
                  <a:close/>
                </a:path>
                <a:path w="60959" h="544829">
                  <a:moveTo>
                    <a:pt x="48412" y="266280"/>
                  </a:moveTo>
                  <a:lnTo>
                    <a:pt x="36309" y="266280"/>
                  </a:lnTo>
                  <a:lnTo>
                    <a:pt x="36309" y="278384"/>
                  </a:lnTo>
                  <a:lnTo>
                    <a:pt x="48412" y="278384"/>
                  </a:lnTo>
                  <a:lnTo>
                    <a:pt x="48412" y="266280"/>
                  </a:lnTo>
                  <a:close/>
                </a:path>
                <a:path w="60959" h="544829">
                  <a:moveTo>
                    <a:pt x="48412" y="72618"/>
                  </a:moveTo>
                  <a:lnTo>
                    <a:pt x="36309" y="72618"/>
                  </a:lnTo>
                  <a:lnTo>
                    <a:pt x="36309" y="84721"/>
                  </a:lnTo>
                  <a:lnTo>
                    <a:pt x="48412" y="84721"/>
                  </a:lnTo>
                  <a:lnTo>
                    <a:pt x="48412" y="72618"/>
                  </a:lnTo>
                  <a:close/>
                </a:path>
                <a:path w="60959" h="544829">
                  <a:moveTo>
                    <a:pt x="60515" y="423633"/>
                  </a:moveTo>
                  <a:lnTo>
                    <a:pt x="48412" y="423633"/>
                  </a:lnTo>
                  <a:lnTo>
                    <a:pt x="36309" y="423633"/>
                  </a:lnTo>
                  <a:lnTo>
                    <a:pt x="24206" y="423633"/>
                  </a:lnTo>
                  <a:lnTo>
                    <a:pt x="24206" y="387324"/>
                  </a:lnTo>
                  <a:lnTo>
                    <a:pt x="12103" y="387324"/>
                  </a:lnTo>
                  <a:lnTo>
                    <a:pt x="12103" y="399427"/>
                  </a:lnTo>
                  <a:lnTo>
                    <a:pt x="0" y="399427"/>
                  </a:lnTo>
                  <a:lnTo>
                    <a:pt x="0" y="411530"/>
                  </a:lnTo>
                  <a:lnTo>
                    <a:pt x="12103" y="411530"/>
                  </a:lnTo>
                  <a:lnTo>
                    <a:pt x="12103" y="447852"/>
                  </a:lnTo>
                  <a:lnTo>
                    <a:pt x="0" y="447852"/>
                  </a:lnTo>
                  <a:lnTo>
                    <a:pt x="0" y="484162"/>
                  </a:lnTo>
                  <a:lnTo>
                    <a:pt x="12103" y="484162"/>
                  </a:lnTo>
                  <a:lnTo>
                    <a:pt x="12103" y="496265"/>
                  </a:lnTo>
                  <a:lnTo>
                    <a:pt x="0" y="496265"/>
                  </a:lnTo>
                  <a:lnTo>
                    <a:pt x="0" y="508368"/>
                  </a:lnTo>
                  <a:lnTo>
                    <a:pt x="12103" y="508368"/>
                  </a:lnTo>
                  <a:lnTo>
                    <a:pt x="24206" y="508368"/>
                  </a:lnTo>
                  <a:lnTo>
                    <a:pt x="24206" y="520471"/>
                  </a:lnTo>
                  <a:lnTo>
                    <a:pt x="36309" y="520471"/>
                  </a:lnTo>
                  <a:lnTo>
                    <a:pt x="48412" y="520471"/>
                  </a:lnTo>
                  <a:lnTo>
                    <a:pt x="48412" y="532574"/>
                  </a:lnTo>
                  <a:lnTo>
                    <a:pt x="36309" y="532574"/>
                  </a:lnTo>
                  <a:lnTo>
                    <a:pt x="36309" y="544677"/>
                  </a:lnTo>
                  <a:lnTo>
                    <a:pt x="48412" y="544677"/>
                  </a:lnTo>
                  <a:lnTo>
                    <a:pt x="60515" y="544677"/>
                  </a:lnTo>
                  <a:lnTo>
                    <a:pt x="60515" y="484149"/>
                  </a:lnTo>
                  <a:lnTo>
                    <a:pt x="48412" y="484149"/>
                  </a:lnTo>
                  <a:lnTo>
                    <a:pt x="36309" y="484174"/>
                  </a:lnTo>
                  <a:lnTo>
                    <a:pt x="24206" y="484174"/>
                  </a:lnTo>
                  <a:lnTo>
                    <a:pt x="24206" y="447840"/>
                  </a:lnTo>
                  <a:lnTo>
                    <a:pt x="36309" y="447840"/>
                  </a:lnTo>
                  <a:lnTo>
                    <a:pt x="48412" y="447840"/>
                  </a:lnTo>
                  <a:lnTo>
                    <a:pt x="60515" y="447840"/>
                  </a:lnTo>
                  <a:lnTo>
                    <a:pt x="60515" y="423633"/>
                  </a:lnTo>
                  <a:close/>
                </a:path>
                <a:path w="60959" h="544829">
                  <a:moveTo>
                    <a:pt x="60515" y="375234"/>
                  </a:moveTo>
                  <a:lnTo>
                    <a:pt x="48412" y="375234"/>
                  </a:lnTo>
                  <a:lnTo>
                    <a:pt x="48412" y="387324"/>
                  </a:lnTo>
                  <a:lnTo>
                    <a:pt x="36309" y="387324"/>
                  </a:lnTo>
                  <a:lnTo>
                    <a:pt x="36309" y="399427"/>
                  </a:lnTo>
                  <a:lnTo>
                    <a:pt x="48412" y="399427"/>
                  </a:lnTo>
                  <a:lnTo>
                    <a:pt x="48412" y="411530"/>
                  </a:lnTo>
                  <a:lnTo>
                    <a:pt x="60515" y="411530"/>
                  </a:lnTo>
                  <a:lnTo>
                    <a:pt x="60515" y="375234"/>
                  </a:lnTo>
                  <a:close/>
                </a:path>
                <a:path w="60959" h="544829">
                  <a:moveTo>
                    <a:pt x="60515" y="229971"/>
                  </a:moveTo>
                  <a:lnTo>
                    <a:pt x="48412" y="229971"/>
                  </a:lnTo>
                  <a:lnTo>
                    <a:pt x="48412" y="242074"/>
                  </a:lnTo>
                  <a:lnTo>
                    <a:pt x="36309" y="242074"/>
                  </a:lnTo>
                  <a:lnTo>
                    <a:pt x="36309" y="229958"/>
                  </a:lnTo>
                  <a:lnTo>
                    <a:pt x="48412" y="229958"/>
                  </a:lnTo>
                  <a:lnTo>
                    <a:pt x="48412" y="217855"/>
                  </a:lnTo>
                  <a:lnTo>
                    <a:pt x="36309" y="217855"/>
                  </a:lnTo>
                  <a:lnTo>
                    <a:pt x="24206" y="217881"/>
                  </a:lnTo>
                  <a:lnTo>
                    <a:pt x="24206" y="229958"/>
                  </a:lnTo>
                  <a:lnTo>
                    <a:pt x="12103" y="229958"/>
                  </a:lnTo>
                  <a:lnTo>
                    <a:pt x="12103" y="278384"/>
                  </a:lnTo>
                  <a:lnTo>
                    <a:pt x="0" y="278384"/>
                  </a:lnTo>
                  <a:lnTo>
                    <a:pt x="0" y="302590"/>
                  </a:lnTo>
                  <a:lnTo>
                    <a:pt x="12103" y="302590"/>
                  </a:lnTo>
                  <a:lnTo>
                    <a:pt x="24206" y="302590"/>
                  </a:lnTo>
                  <a:lnTo>
                    <a:pt x="36309" y="302590"/>
                  </a:lnTo>
                  <a:lnTo>
                    <a:pt x="36309" y="338899"/>
                  </a:lnTo>
                  <a:lnTo>
                    <a:pt x="48412" y="338899"/>
                  </a:lnTo>
                  <a:lnTo>
                    <a:pt x="48412" y="351002"/>
                  </a:lnTo>
                  <a:lnTo>
                    <a:pt x="60515" y="351002"/>
                  </a:lnTo>
                  <a:lnTo>
                    <a:pt x="60515" y="314693"/>
                  </a:lnTo>
                  <a:lnTo>
                    <a:pt x="48412" y="314693"/>
                  </a:lnTo>
                  <a:lnTo>
                    <a:pt x="48412" y="302590"/>
                  </a:lnTo>
                  <a:lnTo>
                    <a:pt x="60515" y="302590"/>
                  </a:lnTo>
                  <a:lnTo>
                    <a:pt x="60515" y="290487"/>
                  </a:lnTo>
                  <a:lnTo>
                    <a:pt x="48412" y="290487"/>
                  </a:lnTo>
                  <a:lnTo>
                    <a:pt x="36309" y="290487"/>
                  </a:lnTo>
                  <a:lnTo>
                    <a:pt x="24206" y="290487"/>
                  </a:lnTo>
                  <a:lnTo>
                    <a:pt x="24206" y="254177"/>
                  </a:lnTo>
                  <a:lnTo>
                    <a:pt x="36309" y="254177"/>
                  </a:lnTo>
                  <a:lnTo>
                    <a:pt x="48412" y="254177"/>
                  </a:lnTo>
                  <a:lnTo>
                    <a:pt x="60515" y="254177"/>
                  </a:lnTo>
                  <a:lnTo>
                    <a:pt x="60515" y="229971"/>
                  </a:lnTo>
                  <a:close/>
                </a:path>
                <a:path w="60959" h="544829">
                  <a:moveTo>
                    <a:pt x="60515" y="205752"/>
                  </a:moveTo>
                  <a:lnTo>
                    <a:pt x="48412" y="205752"/>
                  </a:lnTo>
                  <a:lnTo>
                    <a:pt x="48412" y="217855"/>
                  </a:lnTo>
                  <a:lnTo>
                    <a:pt x="60515" y="217855"/>
                  </a:lnTo>
                  <a:lnTo>
                    <a:pt x="60515" y="205752"/>
                  </a:lnTo>
                  <a:close/>
                </a:path>
                <a:path w="60959" h="544829">
                  <a:moveTo>
                    <a:pt x="60515" y="181546"/>
                  </a:moveTo>
                  <a:lnTo>
                    <a:pt x="48412" y="181546"/>
                  </a:lnTo>
                  <a:lnTo>
                    <a:pt x="48412" y="169456"/>
                  </a:lnTo>
                  <a:lnTo>
                    <a:pt x="36309" y="169456"/>
                  </a:lnTo>
                  <a:lnTo>
                    <a:pt x="36309" y="181546"/>
                  </a:lnTo>
                  <a:lnTo>
                    <a:pt x="24206" y="181546"/>
                  </a:lnTo>
                  <a:lnTo>
                    <a:pt x="12103" y="181546"/>
                  </a:lnTo>
                  <a:lnTo>
                    <a:pt x="12103" y="169456"/>
                  </a:lnTo>
                  <a:lnTo>
                    <a:pt x="0" y="169456"/>
                  </a:lnTo>
                  <a:lnTo>
                    <a:pt x="0" y="193649"/>
                  </a:lnTo>
                  <a:lnTo>
                    <a:pt x="12103" y="193649"/>
                  </a:lnTo>
                  <a:lnTo>
                    <a:pt x="12103" y="205752"/>
                  </a:lnTo>
                  <a:lnTo>
                    <a:pt x="24206" y="205752"/>
                  </a:lnTo>
                  <a:lnTo>
                    <a:pt x="24206" y="193649"/>
                  </a:lnTo>
                  <a:lnTo>
                    <a:pt x="36309" y="193649"/>
                  </a:lnTo>
                  <a:lnTo>
                    <a:pt x="36309" y="205752"/>
                  </a:lnTo>
                  <a:lnTo>
                    <a:pt x="48412" y="205752"/>
                  </a:lnTo>
                  <a:lnTo>
                    <a:pt x="48412" y="193649"/>
                  </a:lnTo>
                  <a:lnTo>
                    <a:pt x="60515" y="193649"/>
                  </a:lnTo>
                  <a:lnTo>
                    <a:pt x="60515" y="181546"/>
                  </a:lnTo>
                  <a:close/>
                </a:path>
                <a:path w="60959" h="544829">
                  <a:moveTo>
                    <a:pt x="60515" y="145249"/>
                  </a:moveTo>
                  <a:lnTo>
                    <a:pt x="48412" y="145249"/>
                  </a:lnTo>
                  <a:lnTo>
                    <a:pt x="48412" y="133146"/>
                  </a:lnTo>
                  <a:lnTo>
                    <a:pt x="36309" y="133146"/>
                  </a:lnTo>
                  <a:lnTo>
                    <a:pt x="24206" y="133146"/>
                  </a:lnTo>
                  <a:lnTo>
                    <a:pt x="24206" y="157353"/>
                  </a:lnTo>
                  <a:lnTo>
                    <a:pt x="12103" y="157353"/>
                  </a:lnTo>
                  <a:lnTo>
                    <a:pt x="12103" y="169456"/>
                  </a:lnTo>
                  <a:lnTo>
                    <a:pt x="24206" y="169456"/>
                  </a:lnTo>
                  <a:lnTo>
                    <a:pt x="36309" y="169456"/>
                  </a:lnTo>
                  <a:lnTo>
                    <a:pt x="36309" y="157353"/>
                  </a:lnTo>
                  <a:lnTo>
                    <a:pt x="48412" y="157353"/>
                  </a:lnTo>
                  <a:lnTo>
                    <a:pt x="48412" y="169456"/>
                  </a:lnTo>
                  <a:lnTo>
                    <a:pt x="60515" y="169456"/>
                  </a:lnTo>
                  <a:lnTo>
                    <a:pt x="60515" y="145249"/>
                  </a:lnTo>
                  <a:close/>
                </a:path>
                <a:path w="60959" h="544829">
                  <a:moveTo>
                    <a:pt x="60515" y="48412"/>
                  </a:moveTo>
                  <a:lnTo>
                    <a:pt x="48412" y="48412"/>
                  </a:lnTo>
                  <a:lnTo>
                    <a:pt x="36309" y="48412"/>
                  </a:lnTo>
                  <a:lnTo>
                    <a:pt x="36309" y="36309"/>
                  </a:lnTo>
                  <a:lnTo>
                    <a:pt x="24206" y="36309"/>
                  </a:lnTo>
                  <a:lnTo>
                    <a:pt x="24206" y="48412"/>
                  </a:lnTo>
                  <a:lnTo>
                    <a:pt x="12103" y="48412"/>
                  </a:lnTo>
                  <a:lnTo>
                    <a:pt x="12103" y="121043"/>
                  </a:lnTo>
                  <a:lnTo>
                    <a:pt x="24206" y="121043"/>
                  </a:lnTo>
                  <a:lnTo>
                    <a:pt x="36309" y="121043"/>
                  </a:lnTo>
                  <a:lnTo>
                    <a:pt x="48412" y="121043"/>
                  </a:lnTo>
                  <a:lnTo>
                    <a:pt x="60515" y="121043"/>
                  </a:lnTo>
                  <a:lnTo>
                    <a:pt x="60515" y="96837"/>
                  </a:lnTo>
                  <a:lnTo>
                    <a:pt x="48412" y="96837"/>
                  </a:lnTo>
                  <a:lnTo>
                    <a:pt x="36309" y="96837"/>
                  </a:lnTo>
                  <a:lnTo>
                    <a:pt x="24206" y="96837"/>
                  </a:lnTo>
                  <a:lnTo>
                    <a:pt x="24206" y="60515"/>
                  </a:lnTo>
                  <a:lnTo>
                    <a:pt x="36309" y="60515"/>
                  </a:lnTo>
                  <a:lnTo>
                    <a:pt x="48412" y="60515"/>
                  </a:lnTo>
                  <a:lnTo>
                    <a:pt x="60515" y="60515"/>
                  </a:lnTo>
                  <a:lnTo>
                    <a:pt x="60515" y="48412"/>
                  </a:lnTo>
                  <a:close/>
                </a:path>
                <a:path w="60959" h="544829">
                  <a:moveTo>
                    <a:pt x="60515" y="0"/>
                  </a:moveTo>
                  <a:lnTo>
                    <a:pt x="48412" y="0"/>
                  </a:lnTo>
                  <a:lnTo>
                    <a:pt x="48412" y="24206"/>
                  </a:lnTo>
                  <a:lnTo>
                    <a:pt x="36309" y="24206"/>
                  </a:lnTo>
                  <a:lnTo>
                    <a:pt x="36309" y="0"/>
                  </a:lnTo>
                  <a:lnTo>
                    <a:pt x="24206" y="0"/>
                  </a:lnTo>
                  <a:lnTo>
                    <a:pt x="12103" y="0"/>
                  </a:lnTo>
                  <a:lnTo>
                    <a:pt x="12103" y="12115"/>
                  </a:lnTo>
                  <a:lnTo>
                    <a:pt x="24206" y="12115"/>
                  </a:lnTo>
                  <a:lnTo>
                    <a:pt x="24206" y="24206"/>
                  </a:lnTo>
                  <a:lnTo>
                    <a:pt x="12103" y="24206"/>
                  </a:lnTo>
                  <a:lnTo>
                    <a:pt x="12103" y="36309"/>
                  </a:lnTo>
                  <a:lnTo>
                    <a:pt x="24206" y="36309"/>
                  </a:lnTo>
                  <a:lnTo>
                    <a:pt x="24206" y="24218"/>
                  </a:lnTo>
                  <a:lnTo>
                    <a:pt x="36309" y="24218"/>
                  </a:lnTo>
                  <a:lnTo>
                    <a:pt x="36309" y="36309"/>
                  </a:lnTo>
                  <a:lnTo>
                    <a:pt x="48412" y="36309"/>
                  </a:lnTo>
                  <a:lnTo>
                    <a:pt x="60515" y="36309"/>
                  </a:lnTo>
                  <a:lnTo>
                    <a:pt x="605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84967" y="8059724"/>
              <a:ext cx="0" cy="532765"/>
            </a:xfrm>
            <a:custGeom>
              <a:avLst/>
              <a:gdLst/>
              <a:ahLst/>
              <a:cxnLst/>
              <a:rect l="l" t="t" r="r" b="b"/>
              <a:pathLst>
                <a:path h="532765">
                  <a:moveTo>
                    <a:pt x="0" y="0"/>
                  </a:moveTo>
                  <a:lnTo>
                    <a:pt x="0" y="532574"/>
                  </a:lnTo>
                </a:path>
              </a:pathLst>
            </a:custGeom>
            <a:ln w="12103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1032" y="8047621"/>
              <a:ext cx="85090" cy="544830"/>
            </a:xfrm>
            <a:custGeom>
              <a:avLst/>
              <a:gdLst/>
              <a:ahLst/>
              <a:cxnLst/>
              <a:rect l="l" t="t" r="r" b="b"/>
              <a:pathLst>
                <a:path w="85090" h="544829">
                  <a:moveTo>
                    <a:pt x="12103" y="508368"/>
                  </a:moveTo>
                  <a:lnTo>
                    <a:pt x="0" y="508368"/>
                  </a:lnTo>
                  <a:lnTo>
                    <a:pt x="0" y="520471"/>
                  </a:lnTo>
                  <a:lnTo>
                    <a:pt x="12103" y="520471"/>
                  </a:lnTo>
                  <a:lnTo>
                    <a:pt x="12103" y="508368"/>
                  </a:lnTo>
                  <a:close/>
                </a:path>
                <a:path w="85090" h="544829">
                  <a:moveTo>
                    <a:pt x="12103" y="423633"/>
                  </a:moveTo>
                  <a:lnTo>
                    <a:pt x="0" y="423633"/>
                  </a:lnTo>
                  <a:lnTo>
                    <a:pt x="0" y="435737"/>
                  </a:lnTo>
                  <a:lnTo>
                    <a:pt x="12103" y="435737"/>
                  </a:lnTo>
                  <a:lnTo>
                    <a:pt x="12103" y="423633"/>
                  </a:lnTo>
                  <a:close/>
                </a:path>
                <a:path w="85090" h="544829">
                  <a:moveTo>
                    <a:pt x="12103" y="351015"/>
                  </a:moveTo>
                  <a:lnTo>
                    <a:pt x="0" y="351015"/>
                  </a:lnTo>
                  <a:lnTo>
                    <a:pt x="0" y="375221"/>
                  </a:lnTo>
                  <a:lnTo>
                    <a:pt x="12103" y="375221"/>
                  </a:lnTo>
                  <a:lnTo>
                    <a:pt x="12103" y="351015"/>
                  </a:lnTo>
                  <a:close/>
                </a:path>
                <a:path w="85090" h="544829">
                  <a:moveTo>
                    <a:pt x="12103" y="326796"/>
                  </a:moveTo>
                  <a:lnTo>
                    <a:pt x="0" y="326796"/>
                  </a:lnTo>
                  <a:lnTo>
                    <a:pt x="0" y="338899"/>
                  </a:lnTo>
                  <a:lnTo>
                    <a:pt x="12103" y="338899"/>
                  </a:lnTo>
                  <a:lnTo>
                    <a:pt x="12103" y="326796"/>
                  </a:lnTo>
                  <a:close/>
                </a:path>
                <a:path w="85090" h="544829">
                  <a:moveTo>
                    <a:pt x="24193" y="520471"/>
                  </a:moveTo>
                  <a:lnTo>
                    <a:pt x="12103" y="520471"/>
                  </a:lnTo>
                  <a:lnTo>
                    <a:pt x="12103" y="532574"/>
                  </a:lnTo>
                  <a:lnTo>
                    <a:pt x="24193" y="532574"/>
                  </a:lnTo>
                  <a:lnTo>
                    <a:pt x="24193" y="520471"/>
                  </a:lnTo>
                  <a:close/>
                </a:path>
                <a:path w="85090" h="544829">
                  <a:moveTo>
                    <a:pt x="24193" y="375221"/>
                  </a:moveTo>
                  <a:lnTo>
                    <a:pt x="12103" y="375221"/>
                  </a:lnTo>
                  <a:lnTo>
                    <a:pt x="12103" y="387324"/>
                  </a:lnTo>
                  <a:lnTo>
                    <a:pt x="24193" y="387324"/>
                  </a:lnTo>
                  <a:lnTo>
                    <a:pt x="24193" y="375221"/>
                  </a:lnTo>
                  <a:close/>
                </a:path>
                <a:path w="85090" h="544829">
                  <a:moveTo>
                    <a:pt x="24193" y="338899"/>
                  </a:moveTo>
                  <a:lnTo>
                    <a:pt x="12103" y="338899"/>
                  </a:lnTo>
                  <a:lnTo>
                    <a:pt x="12103" y="351002"/>
                  </a:lnTo>
                  <a:lnTo>
                    <a:pt x="24193" y="351002"/>
                  </a:lnTo>
                  <a:lnTo>
                    <a:pt x="24193" y="338899"/>
                  </a:lnTo>
                  <a:close/>
                </a:path>
                <a:path w="85090" h="544829">
                  <a:moveTo>
                    <a:pt x="24193" y="242074"/>
                  </a:moveTo>
                  <a:lnTo>
                    <a:pt x="12103" y="242074"/>
                  </a:lnTo>
                  <a:lnTo>
                    <a:pt x="12103" y="254177"/>
                  </a:lnTo>
                  <a:lnTo>
                    <a:pt x="0" y="254177"/>
                  </a:lnTo>
                  <a:lnTo>
                    <a:pt x="0" y="266280"/>
                  </a:lnTo>
                  <a:lnTo>
                    <a:pt x="12103" y="266280"/>
                  </a:lnTo>
                  <a:lnTo>
                    <a:pt x="24193" y="266280"/>
                  </a:lnTo>
                  <a:lnTo>
                    <a:pt x="24193" y="242074"/>
                  </a:lnTo>
                  <a:close/>
                </a:path>
                <a:path w="85090" h="544829">
                  <a:moveTo>
                    <a:pt x="24193" y="0"/>
                  </a:moveTo>
                  <a:lnTo>
                    <a:pt x="12103" y="0"/>
                  </a:lnTo>
                  <a:lnTo>
                    <a:pt x="12103" y="12115"/>
                  </a:lnTo>
                  <a:lnTo>
                    <a:pt x="24193" y="12115"/>
                  </a:lnTo>
                  <a:lnTo>
                    <a:pt x="24193" y="0"/>
                  </a:lnTo>
                  <a:close/>
                </a:path>
                <a:path w="85090" h="544829">
                  <a:moveTo>
                    <a:pt x="36296" y="447840"/>
                  </a:moveTo>
                  <a:lnTo>
                    <a:pt x="24193" y="447840"/>
                  </a:lnTo>
                  <a:lnTo>
                    <a:pt x="24193" y="435737"/>
                  </a:lnTo>
                  <a:lnTo>
                    <a:pt x="12103" y="435737"/>
                  </a:lnTo>
                  <a:lnTo>
                    <a:pt x="12103" y="447840"/>
                  </a:lnTo>
                  <a:lnTo>
                    <a:pt x="0" y="447840"/>
                  </a:lnTo>
                  <a:lnTo>
                    <a:pt x="0" y="459943"/>
                  </a:lnTo>
                  <a:lnTo>
                    <a:pt x="12103" y="459943"/>
                  </a:lnTo>
                  <a:lnTo>
                    <a:pt x="12103" y="472059"/>
                  </a:lnTo>
                  <a:lnTo>
                    <a:pt x="0" y="472059"/>
                  </a:lnTo>
                  <a:lnTo>
                    <a:pt x="0" y="484162"/>
                  </a:lnTo>
                  <a:lnTo>
                    <a:pt x="12103" y="484162"/>
                  </a:lnTo>
                  <a:lnTo>
                    <a:pt x="12103" y="496265"/>
                  </a:lnTo>
                  <a:lnTo>
                    <a:pt x="24193" y="496265"/>
                  </a:lnTo>
                  <a:lnTo>
                    <a:pt x="24193" y="459943"/>
                  </a:lnTo>
                  <a:lnTo>
                    <a:pt x="36296" y="459943"/>
                  </a:lnTo>
                  <a:lnTo>
                    <a:pt x="36296" y="447840"/>
                  </a:lnTo>
                  <a:close/>
                </a:path>
                <a:path w="85090" h="544829">
                  <a:moveTo>
                    <a:pt x="36296" y="423633"/>
                  </a:moveTo>
                  <a:lnTo>
                    <a:pt x="24193" y="423633"/>
                  </a:lnTo>
                  <a:lnTo>
                    <a:pt x="24193" y="435737"/>
                  </a:lnTo>
                  <a:lnTo>
                    <a:pt x="36296" y="435737"/>
                  </a:lnTo>
                  <a:lnTo>
                    <a:pt x="36296" y="423633"/>
                  </a:lnTo>
                  <a:close/>
                </a:path>
                <a:path w="85090" h="544829">
                  <a:moveTo>
                    <a:pt x="36296" y="266280"/>
                  </a:moveTo>
                  <a:lnTo>
                    <a:pt x="24193" y="266280"/>
                  </a:lnTo>
                  <a:lnTo>
                    <a:pt x="24193" y="278384"/>
                  </a:lnTo>
                  <a:lnTo>
                    <a:pt x="12103" y="278384"/>
                  </a:lnTo>
                  <a:lnTo>
                    <a:pt x="0" y="278384"/>
                  </a:lnTo>
                  <a:lnTo>
                    <a:pt x="0" y="290487"/>
                  </a:lnTo>
                  <a:lnTo>
                    <a:pt x="12103" y="290487"/>
                  </a:lnTo>
                  <a:lnTo>
                    <a:pt x="24193" y="290487"/>
                  </a:lnTo>
                  <a:lnTo>
                    <a:pt x="36296" y="290487"/>
                  </a:lnTo>
                  <a:lnTo>
                    <a:pt x="36296" y="266280"/>
                  </a:lnTo>
                  <a:close/>
                </a:path>
                <a:path w="85090" h="544829">
                  <a:moveTo>
                    <a:pt x="48399" y="459943"/>
                  </a:moveTo>
                  <a:lnTo>
                    <a:pt x="36296" y="459943"/>
                  </a:lnTo>
                  <a:lnTo>
                    <a:pt x="36296" y="472046"/>
                  </a:lnTo>
                  <a:lnTo>
                    <a:pt x="48399" y="472046"/>
                  </a:lnTo>
                  <a:lnTo>
                    <a:pt x="48399" y="459943"/>
                  </a:lnTo>
                  <a:close/>
                </a:path>
                <a:path w="85090" h="544829">
                  <a:moveTo>
                    <a:pt x="48399" y="205752"/>
                  </a:moveTo>
                  <a:lnTo>
                    <a:pt x="36296" y="205752"/>
                  </a:lnTo>
                  <a:lnTo>
                    <a:pt x="36296" y="217855"/>
                  </a:lnTo>
                  <a:lnTo>
                    <a:pt x="48399" y="217855"/>
                  </a:lnTo>
                  <a:lnTo>
                    <a:pt x="48399" y="205752"/>
                  </a:lnTo>
                  <a:close/>
                </a:path>
                <a:path w="85090" h="544829">
                  <a:moveTo>
                    <a:pt x="48399" y="72631"/>
                  </a:moveTo>
                  <a:lnTo>
                    <a:pt x="36296" y="72631"/>
                  </a:lnTo>
                  <a:lnTo>
                    <a:pt x="36296" y="108927"/>
                  </a:lnTo>
                  <a:lnTo>
                    <a:pt x="48399" y="108927"/>
                  </a:lnTo>
                  <a:lnTo>
                    <a:pt x="48399" y="72631"/>
                  </a:lnTo>
                  <a:close/>
                </a:path>
                <a:path w="85090" h="544829">
                  <a:moveTo>
                    <a:pt x="60502" y="326796"/>
                  </a:moveTo>
                  <a:lnTo>
                    <a:pt x="48399" y="326796"/>
                  </a:lnTo>
                  <a:lnTo>
                    <a:pt x="48399" y="314693"/>
                  </a:lnTo>
                  <a:lnTo>
                    <a:pt x="36296" y="314693"/>
                  </a:lnTo>
                  <a:lnTo>
                    <a:pt x="36296" y="302590"/>
                  </a:lnTo>
                  <a:lnTo>
                    <a:pt x="24193" y="302590"/>
                  </a:lnTo>
                  <a:lnTo>
                    <a:pt x="12103" y="302590"/>
                  </a:lnTo>
                  <a:lnTo>
                    <a:pt x="12103" y="326796"/>
                  </a:lnTo>
                  <a:lnTo>
                    <a:pt x="24193" y="326796"/>
                  </a:lnTo>
                  <a:lnTo>
                    <a:pt x="36296" y="326796"/>
                  </a:lnTo>
                  <a:lnTo>
                    <a:pt x="36296" y="338899"/>
                  </a:lnTo>
                  <a:lnTo>
                    <a:pt x="48399" y="338899"/>
                  </a:lnTo>
                  <a:lnTo>
                    <a:pt x="60502" y="338899"/>
                  </a:lnTo>
                  <a:lnTo>
                    <a:pt x="60502" y="326796"/>
                  </a:lnTo>
                  <a:close/>
                </a:path>
                <a:path w="85090" h="544829">
                  <a:moveTo>
                    <a:pt x="60502" y="217855"/>
                  </a:moveTo>
                  <a:lnTo>
                    <a:pt x="48399" y="217855"/>
                  </a:lnTo>
                  <a:lnTo>
                    <a:pt x="48399" y="229958"/>
                  </a:lnTo>
                  <a:lnTo>
                    <a:pt x="60502" y="229958"/>
                  </a:lnTo>
                  <a:lnTo>
                    <a:pt x="60502" y="217855"/>
                  </a:lnTo>
                  <a:close/>
                </a:path>
                <a:path w="85090" h="544829">
                  <a:moveTo>
                    <a:pt x="60502" y="60515"/>
                  </a:moveTo>
                  <a:lnTo>
                    <a:pt x="48399" y="60515"/>
                  </a:lnTo>
                  <a:lnTo>
                    <a:pt x="48399" y="72618"/>
                  </a:lnTo>
                  <a:lnTo>
                    <a:pt x="60502" y="72618"/>
                  </a:lnTo>
                  <a:lnTo>
                    <a:pt x="60502" y="60515"/>
                  </a:lnTo>
                  <a:close/>
                </a:path>
                <a:path w="85090" h="544829">
                  <a:moveTo>
                    <a:pt x="72605" y="520471"/>
                  </a:moveTo>
                  <a:lnTo>
                    <a:pt x="60502" y="520471"/>
                  </a:lnTo>
                  <a:lnTo>
                    <a:pt x="60502" y="508368"/>
                  </a:lnTo>
                  <a:lnTo>
                    <a:pt x="48399" y="508368"/>
                  </a:lnTo>
                  <a:lnTo>
                    <a:pt x="48399" y="496265"/>
                  </a:lnTo>
                  <a:lnTo>
                    <a:pt x="36296" y="496265"/>
                  </a:lnTo>
                  <a:lnTo>
                    <a:pt x="24193" y="496265"/>
                  </a:lnTo>
                  <a:lnTo>
                    <a:pt x="24193" y="508368"/>
                  </a:lnTo>
                  <a:lnTo>
                    <a:pt x="36296" y="508368"/>
                  </a:lnTo>
                  <a:lnTo>
                    <a:pt x="36296" y="544677"/>
                  </a:lnTo>
                  <a:lnTo>
                    <a:pt x="48399" y="544677"/>
                  </a:lnTo>
                  <a:lnTo>
                    <a:pt x="60502" y="544677"/>
                  </a:lnTo>
                  <a:lnTo>
                    <a:pt x="72605" y="544677"/>
                  </a:lnTo>
                  <a:lnTo>
                    <a:pt x="72605" y="520471"/>
                  </a:lnTo>
                  <a:close/>
                </a:path>
                <a:path w="85090" h="544829">
                  <a:moveTo>
                    <a:pt x="72605" y="496265"/>
                  </a:moveTo>
                  <a:lnTo>
                    <a:pt x="60502" y="496265"/>
                  </a:lnTo>
                  <a:lnTo>
                    <a:pt x="60502" y="508368"/>
                  </a:lnTo>
                  <a:lnTo>
                    <a:pt x="72605" y="508368"/>
                  </a:lnTo>
                  <a:lnTo>
                    <a:pt x="72605" y="496265"/>
                  </a:lnTo>
                  <a:close/>
                </a:path>
                <a:path w="85090" h="544829">
                  <a:moveTo>
                    <a:pt x="72605" y="423633"/>
                  </a:moveTo>
                  <a:lnTo>
                    <a:pt x="60502" y="423633"/>
                  </a:lnTo>
                  <a:lnTo>
                    <a:pt x="60502" y="435737"/>
                  </a:lnTo>
                  <a:lnTo>
                    <a:pt x="48399" y="435737"/>
                  </a:lnTo>
                  <a:lnTo>
                    <a:pt x="36296" y="435737"/>
                  </a:lnTo>
                  <a:lnTo>
                    <a:pt x="36296" y="447840"/>
                  </a:lnTo>
                  <a:lnTo>
                    <a:pt x="48399" y="447840"/>
                  </a:lnTo>
                  <a:lnTo>
                    <a:pt x="48399" y="459943"/>
                  </a:lnTo>
                  <a:lnTo>
                    <a:pt x="60502" y="459943"/>
                  </a:lnTo>
                  <a:lnTo>
                    <a:pt x="72605" y="459943"/>
                  </a:lnTo>
                  <a:lnTo>
                    <a:pt x="72605" y="423633"/>
                  </a:lnTo>
                  <a:close/>
                </a:path>
                <a:path w="85090" h="544829">
                  <a:moveTo>
                    <a:pt x="72605" y="387324"/>
                  </a:moveTo>
                  <a:lnTo>
                    <a:pt x="60502" y="387324"/>
                  </a:lnTo>
                  <a:lnTo>
                    <a:pt x="60502" y="399427"/>
                  </a:lnTo>
                  <a:lnTo>
                    <a:pt x="48399" y="399427"/>
                  </a:lnTo>
                  <a:lnTo>
                    <a:pt x="48399" y="351015"/>
                  </a:lnTo>
                  <a:lnTo>
                    <a:pt x="36296" y="351015"/>
                  </a:lnTo>
                  <a:lnTo>
                    <a:pt x="24193" y="351015"/>
                  </a:lnTo>
                  <a:lnTo>
                    <a:pt x="24193" y="375221"/>
                  </a:lnTo>
                  <a:lnTo>
                    <a:pt x="36296" y="375221"/>
                  </a:lnTo>
                  <a:lnTo>
                    <a:pt x="36296" y="399427"/>
                  </a:lnTo>
                  <a:lnTo>
                    <a:pt x="24193" y="399427"/>
                  </a:lnTo>
                  <a:lnTo>
                    <a:pt x="12103" y="399427"/>
                  </a:lnTo>
                  <a:lnTo>
                    <a:pt x="12103" y="387324"/>
                  </a:lnTo>
                  <a:lnTo>
                    <a:pt x="0" y="387324"/>
                  </a:lnTo>
                  <a:lnTo>
                    <a:pt x="0" y="411530"/>
                  </a:lnTo>
                  <a:lnTo>
                    <a:pt x="12103" y="411530"/>
                  </a:lnTo>
                  <a:lnTo>
                    <a:pt x="12103" y="423633"/>
                  </a:lnTo>
                  <a:lnTo>
                    <a:pt x="24193" y="423633"/>
                  </a:lnTo>
                  <a:lnTo>
                    <a:pt x="24193" y="411530"/>
                  </a:lnTo>
                  <a:lnTo>
                    <a:pt x="36296" y="411530"/>
                  </a:lnTo>
                  <a:lnTo>
                    <a:pt x="36296" y="423633"/>
                  </a:lnTo>
                  <a:lnTo>
                    <a:pt x="48399" y="423633"/>
                  </a:lnTo>
                  <a:lnTo>
                    <a:pt x="60502" y="423633"/>
                  </a:lnTo>
                  <a:lnTo>
                    <a:pt x="60502" y="411530"/>
                  </a:lnTo>
                  <a:lnTo>
                    <a:pt x="72605" y="411530"/>
                  </a:lnTo>
                  <a:lnTo>
                    <a:pt x="72605" y="387324"/>
                  </a:lnTo>
                  <a:close/>
                </a:path>
                <a:path w="85090" h="544829">
                  <a:moveTo>
                    <a:pt x="72605" y="338912"/>
                  </a:moveTo>
                  <a:lnTo>
                    <a:pt x="60502" y="338912"/>
                  </a:lnTo>
                  <a:lnTo>
                    <a:pt x="60502" y="375221"/>
                  </a:lnTo>
                  <a:lnTo>
                    <a:pt x="72605" y="375221"/>
                  </a:lnTo>
                  <a:lnTo>
                    <a:pt x="72605" y="338912"/>
                  </a:lnTo>
                  <a:close/>
                </a:path>
                <a:path w="85090" h="544829">
                  <a:moveTo>
                    <a:pt x="72605" y="290499"/>
                  </a:moveTo>
                  <a:lnTo>
                    <a:pt x="60502" y="290499"/>
                  </a:lnTo>
                  <a:lnTo>
                    <a:pt x="60502" y="278396"/>
                  </a:lnTo>
                  <a:lnTo>
                    <a:pt x="48399" y="278396"/>
                  </a:lnTo>
                  <a:lnTo>
                    <a:pt x="48399" y="290487"/>
                  </a:lnTo>
                  <a:lnTo>
                    <a:pt x="36296" y="290487"/>
                  </a:lnTo>
                  <a:lnTo>
                    <a:pt x="36296" y="302590"/>
                  </a:lnTo>
                  <a:lnTo>
                    <a:pt x="48399" y="302590"/>
                  </a:lnTo>
                  <a:lnTo>
                    <a:pt x="48399" y="314693"/>
                  </a:lnTo>
                  <a:lnTo>
                    <a:pt x="60502" y="314693"/>
                  </a:lnTo>
                  <a:lnTo>
                    <a:pt x="60502" y="326796"/>
                  </a:lnTo>
                  <a:lnTo>
                    <a:pt x="72605" y="326796"/>
                  </a:lnTo>
                  <a:lnTo>
                    <a:pt x="72605" y="290499"/>
                  </a:lnTo>
                  <a:close/>
                </a:path>
                <a:path w="85090" h="544829">
                  <a:moveTo>
                    <a:pt x="72605" y="229984"/>
                  </a:moveTo>
                  <a:lnTo>
                    <a:pt x="60502" y="229984"/>
                  </a:lnTo>
                  <a:lnTo>
                    <a:pt x="60502" y="242074"/>
                  </a:lnTo>
                  <a:lnTo>
                    <a:pt x="48399" y="242074"/>
                  </a:lnTo>
                  <a:lnTo>
                    <a:pt x="48399" y="229971"/>
                  </a:lnTo>
                  <a:lnTo>
                    <a:pt x="36296" y="229971"/>
                  </a:lnTo>
                  <a:lnTo>
                    <a:pt x="36296" y="254177"/>
                  </a:lnTo>
                  <a:lnTo>
                    <a:pt x="48399" y="254177"/>
                  </a:lnTo>
                  <a:lnTo>
                    <a:pt x="48399" y="266280"/>
                  </a:lnTo>
                  <a:lnTo>
                    <a:pt x="60502" y="266280"/>
                  </a:lnTo>
                  <a:lnTo>
                    <a:pt x="72605" y="266280"/>
                  </a:lnTo>
                  <a:lnTo>
                    <a:pt x="72605" y="229984"/>
                  </a:lnTo>
                  <a:close/>
                </a:path>
                <a:path w="85090" h="544829">
                  <a:moveTo>
                    <a:pt x="72605" y="205752"/>
                  </a:moveTo>
                  <a:lnTo>
                    <a:pt x="60502" y="205752"/>
                  </a:lnTo>
                  <a:lnTo>
                    <a:pt x="60502" y="217855"/>
                  </a:lnTo>
                  <a:lnTo>
                    <a:pt x="72605" y="217855"/>
                  </a:lnTo>
                  <a:lnTo>
                    <a:pt x="72605" y="205752"/>
                  </a:lnTo>
                  <a:close/>
                </a:path>
                <a:path w="85090" h="544829">
                  <a:moveTo>
                    <a:pt x="72605" y="72618"/>
                  </a:moveTo>
                  <a:lnTo>
                    <a:pt x="60502" y="72618"/>
                  </a:lnTo>
                  <a:lnTo>
                    <a:pt x="60502" y="96824"/>
                  </a:lnTo>
                  <a:lnTo>
                    <a:pt x="72605" y="96824"/>
                  </a:lnTo>
                  <a:lnTo>
                    <a:pt x="72605" y="72618"/>
                  </a:lnTo>
                  <a:close/>
                </a:path>
                <a:path w="85090" h="544829">
                  <a:moveTo>
                    <a:pt x="72605" y="0"/>
                  </a:moveTo>
                  <a:lnTo>
                    <a:pt x="60502" y="0"/>
                  </a:lnTo>
                  <a:lnTo>
                    <a:pt x="60502" y="12115"/>
                  </a:lnTo>
                  <a:lnTo>
                    <a:pt x="72605" y="12115"/>
                  </a:lnTo>
                  <a:lnTo>
                    <a:pt x="72605" y="0"/>
                  </a:lnTo>
                  <a:close/>
                </a:path>
                <a:path w="85090" h="544829">
                  <a:moveTo>
                    <a:pt x="84709" y="12115"/>
                  </a:moveTo>
                  <a:lnTo>
                    <a:pt x="72605" y="12115"/>
                  </a:lnTo>
                  <a:lnTo>
                    <a:pt x="72605" y="36309"/>
                  </a:lnTo>
                  <a:lnTo>
                    <a:pt x="60502" y="36309"/>
                  </a:lnTo>
                  <a:lnTo>
                    <a:pt x="60502" y="24218"/>
                  </a:lnTo>
                  <a:lnTo>
                    <a:pt x="48399" y="24218"/>
                  </a:lnTo>
                  <a:lnTo>
                    <a:pt x="48399" y="36322"/>
                  </a:lnTo>
                  <a:lnTo>
                    <a:pt x="36296" y="36322"/>
                  </a:lnTo>
                  <a:lnTo>
                    <a:pt x="36296" y="12115"/>
                  </a:lnTo>
                  <a:lnTo>
                    <a:pt x="24193" y="12115"/>
                  </a:lnTo>
                  <a:lnTo>
                    <a:pt x="24193" y="36309"/>
                  </a:lnTo>
                  <a:lnTo>
                    <a:pt x="12103" y="36309"/>
                  </a:lnTo>
                  <a:lnTo>
                    <a:pt x="12103" y="12115"/>
                  </a:lnTo>
                  <a:lnTo>
                    <a:pt x="0" y="12115"/>
                  </a:lnTo>
                  <a:lnTo>
                    <a:pt x="0" y="48412"/>
                  </a:lnTo>
                  <a:lnTo>
                    <a:pt x="12103" y="48412"/>
                  </a:lnTo>
                  <a:lnTo>
                    <a:pt x="12103" y="60515"/>
                  </a:lnTo>
                  <a:lnTo>
                    <a:pt x="0" y="60515"/>
                  </a:lnTo>
                  <a:lnTo>
                    <a:pt x="0" y="72618"/>
                  </a:lnTo>
                  <a:lnTo>
                    <a:pt x="12103" y="72618"/>
                  </a:lnTo>
                  <a:lnTo>
                    <a:pt x="12103" y="84721"/>
                  </a:lnTo>
                  <a:lnTo>
                    <a:pt x="0" y="84721"/>
                  </a:lnTo>
                  <a:lnTo>
                    <a:pt x="0" y="96824"/>
                  </a:lnTo>
                  <a:lnTo>
                    <a:pt x="12103" y="96824"/>
                  </a:lnTo>
                  <a:lnTo>
                    <a:pt x="12103" y="108940"/>
                  </a:lnTo>
                  <a:lnTo>
                    <a:pt x="0" y="108940"/>
                  </a:lnTo>
                  <a:lnTo>
                    <a:pt x="0" y="121043"/>
                  </a:lnTo>
                  <a:lnTo>
                    <a:pt x="12103" y="121043"/>
                  </a:lnTo>
                  <a:lnTo>
                    <a:pt x="24193" y="121043"/>
                  </a:lnTo>
                  <a:lnTo>
                    <a:pt x="24193" y="145237"/>
                  </a:lnTo>
                  <a:lnTo>
                    <a:pt x="12103" y="145237"/>
                  </a:lnTo>
                  <a:lnTo>
                    <a:pt x="12103" y="169443"/>
                  </a:lnTo>
                  <a:lnTo>
                    <a:pt x="0" y="169443"/>
                  </a:lnTo>
                  <a:lnTo>
                    <a:pt x="0" y="229958"/>
                  </a:lnTo>
                  <a:lnTo>
                    <a:pt x="12103" y="229958"/>
                  </a:lnTo>
                  <a:lnTo>
                    <a:pt x="24193" y="229958"/>
                  </a:lnTo>
                  <a:lnTo>
                    <a:pt x="24193" y="217855"/>
                  </a:lnTo>
                  <a:lnTo>
                    <a:pt x="12103" y="217855"/>
                  </a:lnTo>
                  <a:lnTo>
                    <a:pt x="12103" y="205752"/>
                  </a:lnTo>
                  <a:lnTo>
                    <a:pt x="24193" y="205752"/>
                  </a:lnTo>
                  <a:lnTo>
                    <a:pt x="24193" y="181546"/>
                  </a:lnTo>
                  <a:lnTo>
                    <a:pt x="36296" y="181546"/>
                  </a:lnTo>
                  <a:lnTo>
                    <a:pt x="36296" y="157353"/>
                  </a:lnTo>
                  <a:lnTo>
                    <a:pt x="24193" y="157353"/>
                  </a:lnTo>
                  <a:lnTo>
                    <a:pt x="24193" y="145249"/>
                  </a:lnTo>
                  <a:lnTo>
                    <a:pt x="36296" y="145249"/>
                  </a:lnTo>
                  <a:lnTo>
                    <a:pt x="36296" y="157353"/>
                  </a:lnTo>
                  <a:lnTo>
                    <a:pt x="48399" y="157353"/>
                  </a:lnTo>
                  <a:lnTo>
                    <a:pt x="48399" y="169456"/>
                  </a:lnTo>
                  <a:lnTo>
                    <a:pt x="60502" y="169456"/>
                  </a:lnTo>
                  <a:lnTo>
                    <a:pt x="60502" y="193649"/>
                  </a:lnTo>
                  <a:lnTo>
                    <a:pt x="72605" y="193649"/>
                  </a:lnTo>
                  <a:lnTo>
                    <a:pt x="72605" y="157353"/>
                  </a:lnTo>
                  <a:lnTo>
                    <a:pt x="60502" y="157353"/>
                  </a:lnTo>
                  <a:lnTo>
                    <a:pt x="60502" y="121043"/>
                  </a:lnTo>
                  <a:lnTo>
                    <a:pt x="72605" y="121043"/>
                  </a:lnTo>
                  <a:lnTo>
                    <a:pt x="72605" y="108940"/>
                  </a:lnTo>
                  <a:lnTo>
                    <a:pt x="60502" y="108940"/>
                  </a:lnTo>
                  <a:lnTo>
                    <a:pt x="48399" y="108927"/>
                  </a:lnTo>
                  <a:lnTo>
                    <a:pt x="48399" y="133146"/>
                  </a:lnTo>
                  <a:lnTo>
                    <a:pt x="36296" y="133146"/>
                  </a:lnTo>
                  <a:lnTo>
                    <a:pt x="36296" y="108953"/>
                  </a:lnTo>
                  <a:lnTo>
                    <a:pt x="24193" y="108953"/>
                  </a:lnTo>
                  <a:lnTo>
                    <a:pt x="24193" y="48412"/>
                  </a:lnTo>
                  <a:lnTo>
                    <a:pt x="36296" y="48412"/>
                  </a:lnTo>
                  <a:lnTo>
                    <a:pt x="48399" y="48412"/>
                  </a:lnTo>
                  <a:lnTo>
                    <a:pt x="60502" y="48412"/>
                  </a:lnTo>
                  <a:lnTo>
                    <a:pt x="60502" y="60515"/>
                  </a:lnTo>
                  <a:lnTo>
                    <a:pt x="72605" y="60515"/>
                  </a:lnTo>
                  <a:lnTo>
                    <a:pt x="72605" y="48412"/>
                  </a:lnTo>
                  <a:lnTo>
                    <a:pt x="84709" y="48412"/>
                  </a:lnTo>
                  <a:lnTo>
                    <a:pt x="84709" y="121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63637" y="8047621"/>
              <a:ext cx="24765" cy="508634"/>
            </a:xfrm>
            <a:custGeom>
              <a:avLst/>
              <a:gdLst/>
              <a:ahLst/>
              <a:cxnLst/>
              <a:rect l="l" t="t" r="r" b="b"/>
              <a:pathLst>
                <a:path w="24765" h="508634">
                  <a:moveTo>
                    <a:pt x="12103" y="484162"/>
                  </a:moveTo>
                  <a:lnTo>
                    <a:pt x="0" y="484162"/>
                  </a:lnTo>
                  <a:lnTo>
                    <a:pt x="0" y="508368"/>
                  </a:lnTo>
                  <a:lnTo>
                    <a:pt x="12103" y="508368"/>
                  </a:lnTo>
                  <a:lnTo>
                    <a:pt x="12103" y="484162"/>
                  </a:lnTo>
                  <a:close/>
                </a:path>
                <a:path w="24765" h="508634">
                  <a:moveTo>
                    <a:pt x="12103" y="447840"/>
                  </a:moveTo>
                  <a:lnTo>
                    <a:pt x="0" y="447840"/>
                  </a:lnTo>
                  <a:lnTo>
                    <a:pt x="0" y="472046"/>
                  </a:lnTo>
                  <a:lnTo>
                    <a:pt x="12103" y="472046"/>
                  </a:lnTo>
                  <a:lnTo>
                    <a:pt x="12103" y="447840"/>
                  </a:lnTo>
                  <a:close/>
                </a:path>
                <a:path w="24765" h="508634">
                  <a:moveTo>
                    <a:pt x="12103" y="399427"/>
                  </a:moveTo>
                  <a:lnTo>
                    <a:pt x="0" y="399427"/>
                  </a:lnTo>
                  <a:lnTo>
                    <a:pt x="0" y="411530"/>
                  </a:lnTo>
                  <a:lnTo>
                    <a:pt x="12103" y="411530"/>
                  </a:lnTo>
                  <a:lnTo>
                    <a:pt x="12103" y="399427"/>
                  </a:lnTo>
                  <a:close/>
                </a:path>
                <a:path w="24765" h="508634">
                  <a:moveTo>
                    <a:pt x="12103" y="351015"/>
                  </a:moveTo>
                  <a:lnTo>
                    <a:pt x="0" y="351015"/>
                  </a:lnTo>
                  <a:lnTo>
                    <a:pt x="0" y="387324"/>
                  </a:lnTo>
                  <a:lnTo>
                    <a:pt x="12103" y="387324"/>
                  </a:lnTo>
                  <a:lnTo>
                    <a:pt x="12103" y="351015"/>
                  </a:lnTo>
                  <a:close/>
                </a:path>
                <a:path w="24765" h="508634">
                  <a:moveTo>
                    <a:pt x="12103" y="242074"/>
                  </a:moveTo>
                  <a:lnTo>
                    <a:pt x="0" y="242074"/>
                  </a:lnTo>
                  <a:lnTo>
                    <a:pt x="0" y="290487"/>
                  </a:lnTo>
                  <a:lnTo>
                    <a:pt x="12103" y="290487"/>
                  </a:lnTo>
                  <a:lnTo>
                    <a:pt x="12103" y="242074"/>
                  </a:lnTo>
                  <a:close/>
                </a:path>
                <a:path w="24765" h="508634">
                  <a:moveTo>
                    <a:pt x="12103" y="60515"/>
                  </a:moveTo>
                  <a:lnTo>
                    <a:pt x="0" y="60515"/>
                  </a:lnTo>
                  <a:lnTo>
                    <a:pt x="0" y="72618"/>
                  </a:lnTo>
                  <a:lnTo>
                    <a:pt x="12103" y="72618"/>
                  </a:lnTo>
                  <a:lnTo>
                    <a:pt x="12103" y="60515"/>
                  </a:lnTo>
                  <a:close/>
                </a:path>
                <a:path w="24765" h="508634">
                  <a:moveTo>
                    <a:pt x="24206" y="193649"/>
                  </a:moveTo>
                  <a:lnTo>
                    <a:pt x="12103" y="193649"/>
                  </a:lnTo>
                  <a:lnTo>
                    <a:pt x="0" y="193649"/>
                  </a:lnTo>
                  <a:lnTo>
                    <a:pt x="0" y="217855"/>
                  </a:lnTo>
                  <a:lnTo>
                    <a:pt x="12103" y="217855"/>
                  </a:lnTo>
                  <a:lnTo>
                    <a:pt x="12103" y="205752"/>
                  </a:lnTo>
                  <a:lnTo>
                    <a:pt x="24206" y="205752"/>
                  </a:lnTo>
                  <a:lnTo>
                    <a:pt x="24206" y="193649"/>
                  </a:lnTo>
                  <a:close/>
                </a:path>
                <a:path w="24765" h="508634">
                  <a:moveTo>
                    <a:pt x="24206" y="169456"/>
                  </a:moveTo>
                  <a:lnTo>
                    <a:pt x="12103" y="169456"/>
                  </a:lnTo>
                  <a:lnTo>
                    <a:pt x="12103" y="181546"/>
                  </a:lnTo>
                  <a:lnTo>
                    <a:pt x="24206" y="181546"/>
                  </a:lnTo>
                  <a:lnTo>
                    <a:pt x="24206" y="169456"/>
                  </a:lnTo>
                  <a:close/>
                </a:path>
                <a:path w="24765" h="508634">
                  <a:moveTo>
                    <a:pt x="24206" y="145249"/>
                  </a:moveTo>
                  <a:lnTo>
                    <a:pt x="12103" y="145249"/>
                  </a:lnTo>
                  <a:lnTo>
                    <a:pt x="12103" y="157353"/>
                  </a:lnTo>
                  <a:lnTo>
                    <a:pt x="24206" y="157353"/>
                  </a:lnTo>
                  <a:lnTo>
                    <a:pt x="24206" y="145249"/>
                  </a:lnTo>
                  <a:close/>
                </a:path>
                <a:path w="24765" h="508634">
                  <a:moveTo>
                    <a:pt x="24206" y="108940"/>
                  </a:moveTo>
                  <a:lnTo>
                    <a:pt x="12103" y="108940"/>
                  </a:lnTo>
                  <a:lnTo>
                    <a:pt x="0" y="108940"/>
                  </a:lnTo>
                  <a:lnTo>
                    <a:pt x="0" y="133146"/>
                  </a:lnTo>
                  <a:lnTo>
                    <a:pt x="12103" y="133146"/>
                  </a:lnTo>
                  <a:lnTo>
                    <a:pt x="24206" y="133146"/>
                  </a:lnTo>
                  <a:lnTo>
                    <a:pt x="24206" y="108940"/>
                  </a:lnTo>
                  <a:close/>
                </a:path>
                <a:path w="24765" h="508634">
                  <a:moveTo>
                    <a:pt x="24206" y="72618"/>
                  </a:moveTo>
                  <a:lnTo>
                    <a:pt x="12103" y="72618"/>
                  </a:lnTo>
                  <a:lnTo>
                    <a:pt x="12103" y="84721"/>
                  </a:lnTo>
                  <a:lnTo>
                    <a:pt x="24206" y="84721"/>
                  </a:lnTo>
                  <a:lnTo>
                    <a:pt x="24206" y="72618"/>
                  </a:lnTo>
                  <a:close/>
                </a:path>
                <a:path w="24765" h="508634">
                  <a:moveTo>
                    <a:pt x="24206" y="24206"/>
                  </a:moveTo>
                  <a:lnTo>
                    <a:pt x="12103" y="24206"/>
                  </a:lnTo>
                  <a:lnTo>
                    <a:pt x="12103" y="12115"/>
                  </a:lnTo>
                  <a:lnTo>
                    <a:pt x="0" y="12115"/>
                  </a:lnTo>
                  <a:lnTo>
                    <a:pt x="0" y="48412"/>
                  </a:lnTo>
                  <a:lnTo>
                    <a:pt x="12103" y="48412"/>
                  </a:lnTo>
                  <a:lnTo>
                    <a:pt x="12103" y="60515"/>
                  </a:lnTo>
                  <a:lnTo>
                    <a:pt x="24206" y="60515"/>
                  </a:lnTo>
                  <a:lnTo>
                    <a:pt x="24206" y="24206"/>
                  </a:lnTo>
                  <a:close/>
                </a:path>
                <a:path w="24765" h="508634">
                  <a:moveTo>
                    <a:pt x="24206" y="0"/>
                  </a:moveTo>
                  <a:lnTo>
                    <a:pt x="12103" y="0"/>
                  </a:lnTo>
                  <a:lnTo>
                    <a:pt x="12103" y="12115"/>
                  </a:lnTo>
                  <a:lnTo>
                    <a:pt x="24206" y="12115"/>
                  </a:lnTo>
                  <a:lnTo>
                    <a:pt x="242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792" y="8301799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70">
                  <a:moveTo>
                    <a:pt x="0" y="0"/>
                  </a:moveTo>
                  <a:lnTo>
                    <a:pt x="0" y="242087"/>
                  </a:lnTo>
                </a:path>
              </a:pathLst>
            </a:custGeom>
            <a:ln w="12103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7844" y="8047608"/>
              <a:ext cx="85090" cy="544830"/>
            </a:xfrm>
            <a:custGeom>
              <a:avLst/>
              <a:gdLst/>
              <a:ahLst/>
              <a:cxnLst/>
              <a:rect l="l" t="t" r="r" b="b"/>
              <a:pathLst>
                <a:path w="85090" h="544829">
                  <a:moveTo>
                    <a:pt x="12103" y="447852"/>
                  </a:moveTo>
                  <a:lnTo>
                    <a:pt x="0" y="447852"/>
                  </a:lnTo>
                  <a:lnTo>
                    <a:pt x="0" y="459955"/>
                  </a:lnTo>
                  <a:lnTo>
                    <a:pt x="12103" y="459955"/>
                  </a:lnTo>
                  <a:lnTo>
                    <a:pt x="12103" y="447852"/>
                  </a:lnTo>
                  <a:close/>
                </a:path>
                <a:path w="85090" h="544829">
                  <a:moveTo>
                    <a:pt x="12103" y="363131"/>
                  </a:moveTo>
                  <a:lnTo>
                    <a:pt x="0" y="363131"/>
                  </a:lnTo>
                  <a:lnTo>
                    <a:pt x="0" y="375234"/>
                  </a:lnTo>
                  <a:lnTo>
                    <a:pt x="12103" y="375234"/>
                  </a:lnTo>
                  <a:lnTo>
                    <a:pt x="12103" y="363131"/>
                  </a:lnTo>
                  <a:close/>
                </a:path>
                <a:path w="85090" h="544829">
                  <a:moveTo>
                    <a:pt x="12103" y="302602"/>
                  </a:moveTo>
                  <a:lnTo>
                    <a:pt x="0" y="302602"/>
                  </a:lnTo>
                  <a:lnTo>
                    <a:pt x="0" y="314706"/>
                  </a:lnTo>
                  <a:lnTo>
                    <a:pt x="12103" y="314706"/>
                  </a:lnTo>
                  <a:lnTo>
                    <a:pt x="12103" y="302602"/>
                  </a:lnTo>
                  <a:close/>
                </a:path>
                <a:path w="85090" h="544829">
                  <a:moveTo>
                    <a:pt x="12103" y="145262"/>
                  </a:moveTo>
                  <a:lnTo>
                    <a:pt x="0" y="145262"/>
                  </a:lnTo>
                  <a:lnTo>
                    <a:pt x="0" y="157365"/>
                  </a:lnTo>
                  <a:lnTo>
                    <a:pt x="12103" y="157365"/>
                  </a:lnTo>
                  <a:lnTo>
                    <a:pt x="12103" y="145262"/>
                  </a:lnTo>
                  <a:close/>
                </a:path>
                <a:path w="85090" h="544829">
                  <a:moveTo>
                    <a:pt x="12103" y="12"/>
                  </a:moveTo>
                  <a:lnTo>
                    <a:pt x="0" y="12"/>
                  </a:lnTo>
                  <a:lnTo>
                    <a:pt x="0" y="12128"/>
                  </a:lnTo>
                  <a:lnTo>
                    <a:pt x="12103" y="12128"/>
                  </a:lnTo>
                  <a:lnTo>
                    <a:pt x="12103" y="12"/>
                  </a:lnTo>
                  <a:close/>
                </a:path>
                <a:path w="85090" h="544829">
                  <a:moveTo>
                    <a:pt x="24206" y="459968"/>
                  </a:moveTo>
                  <a:lnTo>
                    <a:pt x="12103" y="459968"/>
                  </a:lnTo>
                  <a:lnTo>
                    <a:pt x="12103" y="484174"/>
                  </a:lnTo>
                  <a:lnTo>
                    <a:pt x="0" y="484174"/>
                  </a:lnTo>
                  <a:lnTo>
                    <a:pt x="0" y="532587"/>
                  </a:lnTo>
                  <a:lnTo>
                    <a:pt x="12103" y="532587"/>
                  </a:lnTo>
                  <a:lnTo>
                    <a:pt x="24206" y="532587"/>
                  </a:lnTo>
                  <a:lnTo>
                    <a:pt x="24206" y="520484"/>
                  </a:lnTo>
                  <a:lnTo>
                    <a:pt x="12103" y="520484"/>
                  </a:lnTo>
                  <a:lnTo>
                    <a:pt x="12103" y="508381"/>
                  </a:lnTo>
                  <a:lnTo>
                    <a:pt x="24206" y="508381"/>
                  </a:lnTo>
                  <a:lnTo>
                    <a:pt x="24206" y="459968"/>
                  </a:lnTo>
                  <a:close/>
                </a:path>
                <a:path w="85090" h="544829">
                  <a:moveTo>
                    <a:pt x="24206" y="399440"/>
                  </a:moveTo>
                  <a:lnTo>
                    <a:pt x="12103" y="399440"/>
                  </a:lnTo>
                  <a:lnTo>
                    <a:pt x="12103" y="387350"/>
                  </a:lnTo>
                  <a:lnTo>
                    <a:pt x="0" y="387350"/>
                  </a:lnTo>
                  <a:lnTo>
                    <a:pt x="0" y="423646"/>
                  </a:lnTo>
                  <a:lnTo>
                    <a:pt x="12103" y="423646"/>
                  </a:lnTo>
                  <a:lnTo>
                    <a:pt x="12103" y="447852"/>
                  </a:lnTo>
                  <a:lnTo>
                    <a:pt x="24206" y="447852"/>
                  </a:lnTo>
                  <a:lnTo>
                    <a:pt x="24206" y="399440"/>
                  </a:lnTo>
                  <a:close/>
                </a:path>
                <a:path w="85090" h="544829">
                  <a:moveTo>
                    <a:pt x="24206" y="375234"/>
                  </a:moveTo>
                  <a:lnTo>
                    <a:pt x="12103" y="375234"/>
                  </a:lnTo>
                  <a:lnTo>
                    <a:pt x="12103" y="387337"/>
                  </a:lnTo>
                  <a:lnTo>
                    <a:pt x="24206" y="387337"/>
                  </a:lnTo>
                  <a:lnTo>
                    <a:pt x="24206" y="375234"/>
                  </a:lnTo>
                  <a:close/>
                </a:path>
                <a:path w="85090" h="544829">
                  <a:moveTo>
                    <a:pt x="24206" y="338924"/>
                  </a:moveTo>
                  <a:lnTo>
                    <a:pt x="12103" y="338924"/>
                  </a:lnTo>
                  <a:lnTo>
                    <a:pt x="0" y="338912"/>
                  </a:lnTo>
                  <a:lnTo>
                    <a:pt x="0" y="351015"/>
                  </a:lnTo>
                  <a:lnTo>
                    <a:pt x="12103" y="351015"/>
                  </a:lnTo>
                  <a:lnTo>
                    <a:pt x="12103" y="363131"/>
                  </a:lnTo>
                  <a:lnTo>
                    <a:pt x="24206" y="363131"/>
                  </a:lnTo>
                  <a:lnTo>
                    <a:pt x="24206" y="338924"/>
                  </a:lnTo>
                  <a:close/>
                </a:path>
                <a:path w="85090" h="544829">
                  <a:moveTo>
                    <a:pt x="24206" y="229971"/>
                  </a:moveTo>
                  <a:lnTo>
                    <a:pt x="12103" y="229971"/>
                  </a:lnTo>
                  <a:lnTo>
                    <a:pt x="0" y="229984"/>
                  </a:lnTo>
                  <a:lnTo>
                    <a:pt x="0" y="242087"/>
                  </a:lnTo>
                  <a:lnTo>
                    <a:pt x="12103" y="242087"/>
                  </a:lnTo>
                  <a:lnTo>
                    <a:pt x="12103" y="254190"/>
                  </a:lnTo>
                  <a:lnTo>
                    <a:pt x="0" y="254190"/>
                  </a:lnTo>
                  <a:lnTo>
                    <a:pt x="0" y="266293"/>
                  </a:lnTo>
                  <a:lnTo>
                    <a:pt x="12103" y="266293"/>
                  </a:lnTo>
                  <a:lnTo>
                    <a:pt x="12103" y="278396"/>
                  </a:lnTo>
                  <a:lnTo>
                    <a:pt x="0" y="278396"/>
                  </a:lnTo>
                  <a:lnTo>
                    <a:pt x="0" y="290499"/>
                  </a:lnTo>
                  <a:lnTo>
                    <a:pt x="12103" y="290499"/>
                  </a:lnTo>
                  <a:lnTo>
                    <a:pt x="12103" y="302602"/>
                  </a:lnTo>
                  <a:lnTo>
                    <a:pt x="24206" y="302602"/>
                  </a:lnTo>
                  <a:lnTo>
                    <a:pt x="24206" y="229971"/>
                  </a:lnTo>
                  <a:close/>
                </a:path>
                <a:path w="85090" h="544829">
                  <a:moveTo>
                    <a:pt x="24206" y="181559"/>
                  </a:moveTo>
                  <a:lnTo>
                    <a:pt x="12103" y="181559"/>
                  </a:lnTo>
                  <a:lnTo>
                    <a:pt x="0" y="181571"/>
                  </a:lnTo>
                  <a:lnTo>
                    <a:pt x="0" y="217868"/>
                  </a:lnTo>
                  <a:lnTo>
                    <a:pt x="12103" y="217868"/>
                  </a:lnTo>
                  <a:lnTo>
                    <a:pt x="24206" y="217868"/>
                  </a:lnTo>
                  <a:lnTo>
                    <a:pt x="24206" y="205765"/>
                  </a:lnTo>
                  <a:lnTo>
                    <a:pt x="12103" y="205765"/>
                  </a:lnTo>
                  <a:lnTo>
                    <a:pt x="12103" y="193662"/>
                  </a:lnTo>
                  <a:lnTo>
                    <a:pt x="24206" y="193662"/>
                  </a:lnTo>
                  <a:lnTo>
                    <a:pt x="24206" y="181559"/>
                  </a:lnTo>
                  <a:close/>
                </a:path>
                <a:path w="85090" h="544829">
                  <a:moveTo>
                    <a:pt x="24206" y="108966"/>
                  </a:moveTo>
                  <a:lnTo>
                    <a:pt x="12103" y="108966"/>
                  </a:lnTo>
                  <a:lnTo>
                    <a:pt x="0" y="108953"/>
                  </a:lnTo>
                  <a:lnTo>
                    <a:pt x="0" y="133159"/>
                  </a:lnTo>
                  <a:lnTo>
                    <a:pt x="12103" y="133159"/>
                  </a:lnTo>
                  <a:lnTo>
                    <a:pt x="12103" y="145262"/>
                  </a:lnTo>
                  <a:lnTo>
                    <a:pt x="24206" y="145262"/>
                  </a:lnTo>
                  <a:lnTo>
                    <a:pt x="24206" y="108966"/>
                  </a:lnTo>
                  <a:close/>
                </a:path>
                <a:path w="85090" h="544829">
                  <a:moveTo>
                    <a:pt x="24206" y="72631"/>
                  </a:moveTo>
                  <a:lnTo>
                    <a:pt x="12103" y="72631"/>
                  </a:lnTo>
                  <a:lnTo>
                    <a:pt x="12103" y="84734"/>
                  </a:lnTo>
                  <a:lnTo>
                    <a:pt x="24206" y="84734"/>
                  </a:lnTo>
                  <a:lnTo>
                    <a:pt x="24206" y="72631"/>
                  </a:lnTo>
                  <a:close/>
                </a:path>
                <a:path w="85090" h="544829">
                  <a:moveTo>
                    <a:pt x="24206" y="48425"/>
                  </a:moveTo>
                  <a:lnTo>
                    <a:pt x="12103" y="48425"/>
                  </a:lnTo>
                  <a:lnTo>
                    <a:pt x="12103" y="24218"/>
                  </a:lnTo>
                  <a:lnTo>
                    <a:pt x="0" y="24218"/>
                  </a:lnTo>
                  <a:lnTo>
                    <a:pt x="0" y="60528"/>
                  </a:lnTo>
                  <a:lnTo>
                    <a:pt x="12103" y="60528"/>
                  </a:lnTo>
                  <a:lnTo>
                    <a:pt x="24206" y="60528"/>
                  </a:lnTo>
                  <a:lnTo>
                    <a:pt x="24206" y="48425"/>
                  </a:lnTo>
                  <a:close/>
                </a:path>
                <a:path w="85090" h="544829">
                  <a:moveTo>
                    <a:pt x="36322" y="399440"/>
                  </a:moveTo>
                  <a:lnTo>
                    <a:pt x="24218" y="399440"/>
                  </a:lnTo>
                  <a:lnTo>
                    <a:pt x="24218" y="411543"/>
                  </a:lnTo>
                  <a:lnTo>
                    <a:pt x="36322" y="411543"/>
                  </a:lnTo>
                  <a:lnTo>
                    <a:pt x="36322" y="399440"/>
                  </a:lnTo>
                  <a:close/>
                </a:path>
                <a:path w="85090" h="544829">
                  <a:moveTo>
                    <a:pt x="36322" y="229984"/>
                  </a:moveTo>
                  <a:lnTo>
                    <a:pt x="24218" y="229984"/>
                  </a:lnTo>
                  <a:lnTo>
                    <a:pt x="24218" y="242087"/>
                  </a:lnTo>
                  <a:lnTo>
                    <a:pt x="36322" y="242087"/>
                  </a:lnTo>
                  <a:lnTo>
                    <a:pt x="36322" y="229984"/>
                  </a:lnTo>
                  <a:close/>
                </a:path>
                <a:path w="85090" h="544829">
                  <a:moveTo>
                    <a:pt x="36322" y="193662"/>
                  </a:moveTo>
                  <a:lnTo>
                    <a:pt x="24218" y="193662"/>
                  </a:lnTo>
                  <a:lnTo>
                    <a:pt x="24218" y="205765"/>
                  </a:lnTo>
                  <a:lnTo>
                    <a:pt x="36322" y="205765"/>
                  </a:lnTo>
                  <a:lnTo>
                    <a:pt x="36322" y="193662"/>
                  </a:lnTo>
                  <a:close/>
                </a:path>
                <a:path w="85090" h="544829">
                  <a:moveTo>
                    <a:pt x="48425" y="157365"/>
                  </a:moveTo>
                  <a:lnTo>
                    <a:pt x="36322" y="157365"/>
                  </a:lnTo>
                  <a:lnTo>
                    <a:pt x="36322" y="145262"/>
                  </a:lnTo>
                  <a:lnTo>
                    <a:pt x="24218" y="145262"/>
                  </a:lnTo>
                  <a:lnTo>
                    <a:pt x="24218" y="169468"/>
                  </a:lnTo>
                  <a:lnTo>
                    <a:pt x="36322" y="169468"/>
                  </a:lnTo>
                  <a:lnTo>
                    <a:pt x="48425" y="169468"/>
                  </a:lnTo>
                  <a:lnTo>
                    <a:pt x="48425" y="157365"/>
                  </a:lnTo>
                  <a:close/>
                </a:path>
                <a:path w="85090" h="544829">
                  <a:moveTo>
                    <a:pt x="48425" y="108953"/>
                  </a:moveTo>
                  <a:lnTo>
                    <a:pt x="36322" y="108953"/>
                  </a:lnTo>
                  <a:lnTo>
                    <a:pt x="24218" y="108953"/>
                  </a:lnTo>
                  <a:lnTo>
                    <a:pt x="24218" y="121056"/>
                  </a:lnTo>
                  <a:lnTo>
                    <a:pt x="36322" y="121056"/>
                  </a:lnTo>
                  <a:lnTo>
                    <a:pt x="48425" y="121056"/>
                  </a:lnTo>
                  <a:lnTo>
                    <a:pt x="48425" y="108953"/>
                  </a:lnTo>
                  <a:close/>
                </a:path>
                <a:path w="85090" h="544829">
                  <a:moveTo>
                    <a:pt x="48425" y="72631"/>
                  </a:moveTo>
                  <a:lnTo>
                    <a:pt x="36322" y="72631"/>
                  </a:lnTo>
                  <a:lnTo>
                    <a:pt x="36322" y="84734"/>
                  </a:lnTo>
                  <a:lnTo>
                    <a:pt x="48425" y="84734"/>
                  </a:lnTo>
                  <a:lnTo>
                    <a:pt x="48425" y="72631"/>
                  </a:lnTo>
                  <a:close/>
                </a:path>
                <a:path w="85090" h="544829">
                  <a:moveTo>
                    <a:pt x="48425" y="12"/>
                  </a:moveTo>
                  <a:lnTo>
                    <a:pt x="36322" y="12"/>
                  </a:lnTo>
                  <a:lnTo>
                    <a:pt x="36322" y="12115"/>
                  </a:lnTo>
                  <a:lnTo>
                    <a:pt x="24218" y="12115"/>
                  </a:lnTo>
                  <a:lnTo>
                    <a:pt x="24218" y="60528"/>
                  </a:lnTo>
                  <a:lnTo>
                    <a:pt x="36322" y="60528"/>
                  </a:lnTo>
                  <a:lnTo>
                    <a:pt x="48425" y="60528"/>
                  </a:lnTo>
                  <a:lnTo>
                    <a:pt x="48425" y="36322"/>
                  </a:lnTo>
                  <a:lnTo>
                    <a:pt x="36322" y="36322"/>
                  </a:lnTo>
                  <a:lnTo>
                    <a:pt x="36322" y="12128"/>
                  </a:lnTo>
                  <a:lnTo>
                    <a:pt x="48425" y="12128"/>
                  </a:lnTo>
                  <a:lnTo>
                    <a:pt x="48425" y="12"/>
                  </a:lnTo>
                  <a:close/>
                </a:path>
                <a:path w="85090" h="544829">
                  <a:moveTo>
                    <a:pt x="60528" y="96837"/>
                  </a:moveTo>
                  <a:lnTo>
                    <a:pt x="48425" y="96837"/>
                  </a:lnTo>
                  <a:lnTo>
                    <a:pt x="48425" y="108940"/>
                  </a:lnTo>
                  <a:lnTo>
                    <a:pt x="60528" y="108940"/>
                  </a:lnTo>
                  <a:lnTo>
                    <a:pt x="60528" y="96837"/>
                  </a:lnTo>
                  <a:close/>
                </a:path>
                <a:path w="85090" h="544829">
                  <a:moveTo>
                    <a:pt x="72631" y="459955"/>
                  </a:moveTo>
                  <a:lnTo>
                    <a:pt x="60528" y="459955"/>
                  </a:lnTo>
                  <a:lnTo>
                    <a:pt x="60528" y="472059"/>
                  </a:lnTo>
                  <a:lnTo>
                    <a:pt x="72631" y="472059"/>
                  </a:lnTo>
                  <a:lnTo>
                    <a:pt x="72631" y="459955"/>
                  </a:lnTo>
                  <a:close/>
                </a:path>
                <a:path w="85090" h="544829">
                  <a:moveTo>
                    <a:pt x="72631" y="351028"/>
                  </a:moveTo>
                  <a:lnTo>
                    <a:pt x="60528" y="351028"/>
                  </a:lnTo>
                  <a:lnTo>
                    <a:pt x="60528" y="363131"/>
                  </a:lnTo>
                  <a:lnTo>
                    <a:pt x="48425" y="363131"/>
                  </a:lnTo>
                  <a:lnTo>
                    <a:pt x="48425" y="375234"/>
                  </a:lnTo>
                  <a:lnTo>
                    <a:pt x="36322" y="375234"/>
                  </a:lnTo>
                  <a:lnTo>
                    <a:pt x="36322" y="363131"/>
                  </a:lnTo>
                  <a:lnTo>
                    <a:pt x="48425" y="363131"/>
                  </a:lnTo>
                  <a:lnTo>
                    <a:pt x="48425" y="351028"/>
                  </a:lnTo>
                  <a:lnTo>
                    <a:pt x="36322" y="351028"/>
                  </a:lnTo>
                  <a:lnTo>
                    <a:pt x="36322" y="338924"/>
                  </a:lnTo>
                  <a:lnTo>
                    <a:pt x="24218" y="338924"/>
                  </a:lnTo>
                  <a:lnTo>
                    <a:pt x="24218" y="387337"/>
                  </a:lnTo>
                  <a:lnTo>
                    <a:pt x="36322" y="387337"/>
                  </a:lnTo>
                  <a:lnTo>
                    <a:pt x="48425" y="387337"/>
                  </a:lnTo>
                  <a:lnTo>
                    <a:pt x="60528" y="387337"/>
                  </a:lnTo>
                  <a:lnTo>
                    <a:pt x="60528" y="399440"/>
                  </a:lnTo>
                  <a:lnTo>
                    <a:pt x="48425" y="399440"/>
                  </a:lnTo>
                  <a:lnTo>
                    <a:pt x="48425" y="411543"/>
                  </a:lnTo>
                  <a:lnTo>
                    <a:pt x="60528" y="411543"/>
                  </a:lnTo>
                  <a:lnTo>
                    <a:pt x="60528" y="435749"/>
                  </a:lnTo>
                  <a:lnTo>
                    <a:pt x="48425" y="435749"/>
                  </a:lnTo>
                  <a:lnTo>
                    <a:pt x="48425" y="411543"/>
                  </a:lnTo>
                  <a:lnTo>
                    <a:pt x="36322" y="411543"/>
                  </a:lnTo>
                  <a:lnTo>
                    <a:pt x="36322" y="435762"/>
                  </a:lnTo>
                  <a:lnTo>
                    <a:pt x="24218" y="435762"/>
                  </a:lnTo>
                  <a:lnTo>
                    <a:pt x="24218" y="484174"/>
                  </a:lnTo>
                  <a:lnTo>
                    <a:pt x="36322" y="484174"/>
                  </a:lnTo>
                  <a:lnTo>
                    <a:pt x="36322" y="520484"/>
                  </a:lnTo>
                  <a:lnTo>
                    <a:pt x="24218" y="520484"/>
                  </a:lnTo>
                  <a:lnTo>
                    <a:pt x="24218" y="532587"/>
                  </a:lnTo>
                  <a:lnTo>
                    <a:pt x="36322" y="532587"/>
                  </a:lnTo>
                  <a:lnTo>
                    <a:pt x="48425" y="532587"/>
                  </a:lnTo>
                  <a:lnTo>
                    <a:pt x="48425" y="496277"/>
                  </a:lnTo>
                  <a:lnTo>
                    <a:pt x="60528" y="496277"/>
                  </a:lnTo>
                  <a:lnTo>
                    <a:pt x="60528" y="544690"/>
                  </a:lnTo>
                  <a:lnTo>
                    <a:pt x="72631" y="544690"/>
                  </a:lnTo>
                  <a:lnTo>
                    <a:pt x="72631" y="484162"/>
                  </a:lnTo>
                  <a:lnTo>
                    <a:pt x="60528" y="484162"/>
                  </a:lnTo>
                  <a:lnTo>
                    <a:pt x="48425" y="484174"/>
                  </a:lnTo>
                  <a:lnTo>
                    <a:pt x="48425" y="447852"/>
                  </a:lnTo>
                  <a:lnTo>
                    <a:pt x="60528" y="447852"/>
                  </a:lnTo>
                  <a:lnTo>
                    <a:pt x="72631" y="447852"/>
                  </a:lnTo>
                  <a:lnTo>
                    <a:pt x="72631" y="387324"/>
                  </a:lnTo>
                  <a:lnTo>
                    <a:pt x="60528" y="387324"/>
                  </a:lnTo>
                  <a:lnTo>
                    <a:pt x="60528" y="375234"/>
                  </a:lnTo>
                  <a:lnTo>
                    <a:pt x="72631" y="375234"/>
                  </a:lnTo>
                  <a:lnTo>
                    <a:pt x="72631" y="351028"/>
                  </a:lnTo>
                  <a:close/>
                </a:path>
                <a:path w="85090" h="544829">
                  <a:moveTo>
                    <a:pt x="72631" y="326809"/>
                  </a:moveTo>
                  <a:lnTo>
                    <a:pt x="60528" y="326809"/>
                  </a:lnTo>
                  <a:lnTo>
                    <a:pt x="60528" y="338912"/>
                  </a:lnTo>
                  <a:lnTo>
                    <a:pt x="72631" y="338912"/>
                  </a:lnTo>
                  <a:lnTo>
                    <a:pt x="72631" y="326809"/>
                  </a:lnTo>
                  <a:close/>
                </a:path>
                <a:path w="85090" h="544829">
                  <a:moveTo>
                    <a:pt x="72631" y="266293"/>
                  </a:moveTo>
                  <a:lnTo>
                    <a:pt x="60528" y="266293"/>
                  </a:lnTo>
                  <a:lnTo>
                    <a:pt x="60528" y="278396"/>
                  </a:lnTo>
                  <a:lnTo>
                    <a:pt x="72631" y="278396"/>
                  </a:lnTo>
                  <a:lnTo>
                    <a:pt x="72631" y="266293"/>
                  </a:lnTo>
                  <a:close/>
                </a:path>
                <a:path w="85090" h="544829">
                  <a:moveTo>
                    <a:pt x="72631" y="217893"/>
                  </a:moveTo>
                  <a:lnTo>
                    <a:pt x="60528" y="217893"/>
                  </a:lnTo>
                  <a:lnTo>
                    <a:pt x="60528" y="229984"/>
                  </a:lnTo>
                  <a:lnTo>
                    <a:pt x="48425" y="229984"/>
                  </a:lnTo>
                  <a:lnTo>
                    <a:pt x="48425" y="242087"/>
                  </a:lnTo>
                  <a:lnTo>
                    <a:pt x="36322" y="242087"/>
                  </a:lnTo>
                  <a:lnTo>
                    <a:pt x="36322" y="254190"/>
                  </a:lnTo>
                  <a:lnTo>
                    <a:pt x="24218" y="254190"/>
                  </a:lnTo>
                  <a:lnTo>
                    <a:pt x="24218" y="266293"/>
                  </a:lnTo>
                  <a:lnTo>
                    <a:pt x="36322" y="266293"/>
                  </a:lnTo>
                  <a:lnTo>
                    <a:pt x="36322" y="278396"/>
                  </a:lnTo>
                  <a:lnTo>
                    <a:pt x="24218" y="278396"/>
                  </a:lnTo>
                  <a:lnTo>
                    <a:pt x="24218" y="302602"/>
                  </a:lnTo>
                  <a:lnTo>
                    <a:pt x="36322" y="302602"/>
                  </a:lnTo>
                  <a:lnTo>
                    <a:pt x="36322" y="314706"/>
                  </a:lnTo>
                  <a:lnTo>
                    <a:pt x="24218" y="314706"/>
                  </a:lnTo>
                  <a:lnTo>
                    <a:pt x="24218" y="326809"/>
                  </a:lnTo>
                  <a:lnTo>
                    <a:pt x="36322" y="326809"/>
                  </a:lnTo>
                  <a:lnTo>
                    <a:pt x="48425" y="326809"/>
                  </a:lnTo>
                  <a:lnTo>
                    <a:pt x="48425" y="314706"/>
                  </a:lnTo>
                  <a:lnTo>
                    <a:pt x="60528" y="314706"/>
                  </a:lnTo>
                  <a:lnTo>
                    <a:pt x="60528" y="302602"/>
                  </a:lnTo>
                  <a:lnTo>
                    <a:pt x="72631" y="302602"/>
                  </a:lnTo>
                  <a:lnTo>
                    <a:pt x="72631" y="290499"/>
                  </a:lnTo>
                  <a:lnTo>
                    <a:pt x="60528" y="290499"/>
                  </a:lnTo>
                  <a:lnTo>
                    <a:pt x="48425" y="290499"/>
                  </a:lnTo>
                  <a:lnTo>
                    <a:pt x="48425" y="254190"/>
                  </a:lnTo>
                  <a:lnTo>
                    <a:pt x="60528" y="254190"/>
                  </a:lnTo>
                  <a:lnTo>
                    <a:pt x="72631" y="254190"/>
                  </a:lnTo>
                  <a:lnTo>
                    <a:pt x="72631" y="217893"/>
                  </a:lnTo>
                  <a:close/>
                </a:path>
                <a:path w="85090" h="544829">
                  <a:moveTo>
                    <a:pt x="72631" y="157353"/>
                  </a:moveTo>
                  <a:lnTo>
                    <a:pt x="60528" y="157353"/>
                  </a:lnTo>
                  <a:lnTo>
                    <a:pt x="60528" y="169468"/>
                  </a:lnTo>
                  <a:lnTo>
                    <a:pt x="48425" y="169468"/>
                  </a:lnTo>
                  <a:lnTo>
                    <a:pt x="48425" y="205765"/>
                  </a:lnTo>
                  <a:lnTo>
                    <a:pt x="36322" y="205765"/>
                  </a:lnTo>
                  <a:lnTo>
                    <a:pt x="36322" y="217868"/>
                  </a:lnTo>
                  <a:lnTo>
                    <a:pt x="48425" y="217868"/>
                  </a:lnTo>
                  <a:lnTo>
                    <a:pt x="60528" y="217868"/>
                  </a:lnTo>
                  <a:lnTo>
                    <a:pt x="60528" y="205765"/>
                  </a:lnTo>
                  <a:lnTo>
                    <a:pt x="72631" y="205765"/>
                  </a:lnTo>
                  <a:lnTo>
                    <a:pt x="72631" y="157353"/>
                  </a:lnTo>
                  <a:close/>
                </a:path>
                <a:path w="85090" h="544829">
                  <a:moveTo>
                    <a:pt x="72631" y="133159"/>
                  </a:moveTo>
                  <a:lnTo>
                    <a:pt x="60528" y="133159"/>
                  </a:lnTo>
                  <a:lnTo>
                    <a:pt x="60528" y="121056"/>
                  </a:lnTo>
                  <a:lnTo>
                    <a:pt x="48425" y="121056"/>
                  </a:lnTo>
                  <a:lnTo>
                    <a:pt x="48425" y="145262"/>
                  </a:lnTo>
                  <a:lnTo>
                    <a:pt x="60528" y="145262"/>
                  </a:lnTo>
                  <a:lnTo>
                    <a:pt x="72631" y="145262"/>
                  </a:lnTo>
                  <a:lnTo>
                    <a:pt x="72631" y="133159"/>
                  </a:lnTo>
                  <a:close/>
                </a:path>
                <a:path w="85090" h="544829">
                  <a:moveTo>
                    <a:pt x="84734" y="108953"/>
                  </a:moveTo>
                  <a:lnTo>
                    <a:pt x="72631" y="108953"/>
                  </a:lnTo>
                  <a:lnTo>
                    <a:pt x="60528" y="108953"/>
                  </a:lnTo>
                  <a:lnTo>
                    <a:pt x="60528" y="121056"/>
                  </a:lnTo>
                  <a:lnTo>
                    <a:pt x="72631" y="121056"/>
                  </a:lnTo>
                  <a:lnTo>
                    <a:pt x="72631" y="133159"/>
                  </a:lnTo>
                  <a:lnTo>
                    <a:pt x="84734" y="133159"/>
                  </a:lnTo>
                  <a:lnTo>
                    <a:pt x="84734" y="108953"/>
                  </a:lnTo>
                  <a:close/>
                </a:path>
                <a:path w="85090" h="544829">
                  <a:moveTo>
                    <a:pt x="84734" y="12"/>
                  </a:moveTo>
                  <a:lnTo>
                    <a:pt x="72631" y="12"/>
                  </a:lnTo>
                  <a:lnTo>
                    <a:pt x="60528" y="0"/>
                  </a:lnTo>
                  <a:lnTo>
                    <a:pt x="60528" y="84734"/>
                  </a:lnTo>
                  <a:lnTo>
                    <a:pt x="72631" y="84734"/>
                  </a:lnTo>
                  <a:lnTo>
                    <a:pt x="84734" y="84734"/>
                  </a:lnTo>
                  <a:lnTo>
                    <a:pt x="84734" y="72631"/>
                  </a:lnTo>
                  <a:lnTo>
                    <a:pt x="72631" y="72631"/>
                  </a:lnTo>
                  <a:lnTo>
                    <a:pt x="72631" y="12128"/>
                  </a:lnTo>
                  <a:lnTo>
                    <a:pt x="84734" y="12128"/>
                  </a:lnTo>
                  <a:lnTo>
                    <a:pt x="84734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0475" y="8047621"/>
              <a:ext cx="48895" cy="544830"/>
            </a:xfrm>
            <a:custGeom>
              <a:avLst/>
              <a:gdLst/>
              <a:ahLst/>
              <a:cxnLst/>
              <a:rect l="l" t="t" r="r" b="b"/>
              <a:pathLst>
                <a:path w="48894" h="544829">
                  <a:moveTo>
                    <a:pt x="12103" y="205752"/>
                  </a:moveTo>
                  <a:lnTo>
                    <a:pt x="0" y="205752"/>
                  </a:lnTo>
                  <a:lnTo>
                    <a:pt x="0" y="217855"/>
                  </a:lnTo>
                  <a:lnTo>
                    <a:pt x="12103" y="217855"/>
                  </a:lnTo>
                  <a:lnTo>
                    <a:pt x="12103" y="205752"/>
                  </a:lnTo>
                  <a:close/>
                </a:path>
                <a:path w="48894" h="544829">
                  <a:moveTo>
                    <a:pt x="24206" y="532574"/>
                  </a:moveTo>
                  <a:lnTo>
                    <a:pt x="12103" y="532574"/>
                  </a:lnTo>
                  <a:lnTo>
                    <a:pt x="12103" y="544677"/>
                  </a:lnTo>
                  <a:lnTo>
                    <a:pt x="24206" y="544677"/>
                  </a:lnTo>
                  <a:lnTo>
                    <a:pt x="24206" y="532574"/>
                  </a:lnTo>
                  <a:close/>
                </a:path>
                <a:path w="48894" h="544829">
                  <a:moveTo>
                    <a:pt x="24206" y="96824"/>
                  </a:moveTo>
                  <a:lnTo>
                    <a:pt x="12103" y="96824"/>
                  </a:lnTo>
                  <a:lnTo>
                    <a:pt x="12103" y="108927"/>
                  </a:lnTo>
                  <a:lnTo>
                    <a:pt x="24206" y="108927"/>
                  </a:lnTo>
                  <a:lnTo>
                    <a:pt x="24206" y="96824"/>
                  </a:lnTo>
                  <a:close/>
                </a:path>
                <a:path w="48894" h="544829">
                  <a:moveTo>
                    <a:pt x="36309" y="508368"/>
                  </a:moveTo>
                  <a:lnTo>
                    <a:pt x="24206" y="508368"/>
                  </a:lnTo>
                  <a:lnTo>
                    <a:pt x="12103" y="508368"/>
                  </a:lnTo>
                  <a:lnTo>
                    <a:pt x="0" y="508368"/>
                  </a:lnTo>
                  <a:lnTo>
                    <a:pt x="0" y="520471"/>
                  </a:lnTo>
                  <a:lnTo>
                    <a:pt x="12103" y="520471"/>
                  </a:lnTo>
                  <a:lnTo>
                    <a:pt x="24206" y="520471"/>
                  </a:lnTo>
                  <a:lnTo>
                    <a:pt x="24206" y="532574"/>
                  </a:lnTo>
                  <a:lnTo>
                    <a:pt x="36309" y="532574"/>
                  </a:lnTo>
                  <a:lnTo>
                    <a:pt x="36309" y="508368"/>
                  </a:lnTo>
                  <a:close/>
                </a:path>
                <a:path w="48894" h="544829">
                  <a:moveTo>
                    <a:pt x="36309" y="447840"/>
                  </a:moveTo>
                  <a:lnTo>
                    <a:pt x="24206" y="447840"/>
                  </a:lnTo>
                  <a:lnTo>
                    <a:pt x="24206" y="423633"/>
                  </a:lnTo>
                  <a:lnTo>
                    <a:pt x="12103" y="423633"/>
                  </a:lnTo>
                  <a:lnTo>
                    <a:pt x="0" y="423633"/>
                  </a:lnTo>
                  <a:lnTo>
                    <a:pt x="0" y="447840"/>
                  </a:lnTo>
                  <a:lnTo>
                    <a:pt x="12103" y="447840"/>
                  </a:lnTo>
                  <a:lnTo>
                    <a:pt x="12103" y="484162"/>
                  </a:lnTo>
                  <a:lnTo>
                    <a:pt x="0" y="484162"/>
                  </a:lnTo>
                  <a:lnTo>
                    <a:pt x="0" y="496265"/>
                  </a:lnTo>
                  <a:lnTo>
                    <a:pt x="12103" y="496265"/>
                  </a:lnTo>
                  <a:lnTo>
                    <a:pt x="24206" y="496265"/>
                  </a:lnTo>
                  <a:lnTo>
                    <a:pt x="24206" y="484162"/>
                  </a:lnTo>
                  <a:lnTo>
                    <a:pt x="36309" y="484162"/>
                  </a:lnTo>
                  <a:lnTo>
                    <a:pt x="36309" y="472059"/>
                  </a:lnTo>
                  <a:lnTo>
                    <a:pt x="24206" y="472059"/>
                  </a:lnTo>
                  <a:lnTo>
                    <a:pt x="24206" y="459943"/>
                  </a:lnTo>
                  <a:lnTo>
                    <a:pt x="36309" y="459943"/>
                  </a:lnTo>
                  <a:lnTo>
                    <a:pt x="36309" y="447840"/>
                  </a:lnTo>
                  <a:close/>
                </a:path>
                <a:path w="48894" h="544829">
                  <a:moveTo>
                    <a:pt x="36309" y="375234"/>
                  </a:moveTo>
                  <a:lnTo>
                    <a:pt x="24206" y="375234"/>
                  </a:lnTo>
                  <a:lnTo>
                    <a:pt x="24206" y="387324"/>
                  </a:lnTo>
                  <a:lnTo>
                    <a:pt x="12103" y="387324"/>
                  </a:lnTo>
                  <a:lnTo>
                    <a:pt x="12103" y="399427"/>
                  </a:lnTo>
                  <a:lnTo>
                    <a:pt x="0" y="399427"/>
                  </a:lnTo>
                  <a:lnTo>
                    <a:pt x="0" y="411530"/>
                  </a:lnTo>
                  <a:lnTo>
                    <a:pt x="12103" y="411530"/>
                  </a:lnTo>
                  <a:lnTo>
                    <a:pt x="24206" y="411530"/>
                  </a:lnTo>
                  <a:lnTo>
                    <a:pt x="36309" y="411530"/>
                  </a:lnTo>
                  <a:lnTo>
                    <a:pt x="36309" y="375234"/>
                  </a:lnTo>
                  <a:close/>
                </a:path>
                <a:path w="48894" h="544829">
                  <a:moveTo>
                    <a:pt x="36309" y="338899"/>
                  </a:moveTo>
                  <a:lnTo>
                    <a:pt x="24206" y="338899"/>
                  </a:lnTo>
                  <a:lnTo>
                    <a:pt x="24206" y="326809"/>
                  </a:lnTo>
                  <a:lnTo>
                    <a:pt x="12103" y="326809"/>
                  </a:lnTo>
                  <a:lnTo>
                    <a:pt x="12103" y="351015"/>
                  </a:lnTo>
                  <a:lnTo>
                    <a:pt x="0" y="351015"/>
                  </a:lnTo>
                  <a:lnTo>
                    <a:pt x="0" y="375221"/>
                  </a:lnTo>
                  <a:lnTo>
                    <a:pt x="12103" y="375221"/>
                  </a:lnTo>
                  <a:lnTo>
                    <a:pt x="24206" y="375221"/>
                  </a:lnTo>
                  <a:lnTo>
                    <a:pt x="24206" y="351002"/>
                  </a:lnTo>
                  <a:lnTo>
                    <a:pt x="36309" y="351002"/>
                  </a:lnTo>
                  <a:lnTo>
                    <a:pt x="36309" y="338899"/>
                  </a:lnTo>
                  <a:close/>
                </a:path>
                <a:path w="48894" h="544829">
                  <a:moveTo>
                    <a:pt x="36309" y="302590"/>
                  </a:moveTo>
                  <a:lnTo>
                    <a:pt x="24206" y="302590"/>
                  </a:lnTo>
                  <a:lnTo>
                    <a:pt x="24206" y="314693"/>
                  </a:lnTo>
                  <a:lnTo>
                    <a:pt x="36309" y="314693"/>
                  </a:lnTo>
                  <a:lnTo>
                    <a:pt x="36309" y="302590"/>
                  </a:lnTo>
                  <a:close/>
                </a:path>
                <a:path w="48894" h="544829">
                  <a:moveTo>
                    <a:pt x="36309" y="229971"/>
                  </a:moveTo>
                  <a:lnTo>
                    <a:pt x="24206" y="229971"/>
                  </a:lnTo>
                  <a:lnTo>
                    <a:pt x="12103" y="229958"/>
                  </a:lnTo>
                  <a:lnTo>
                    <a:pt x="12103" y="242074"/>
                  </a:lnTo>
                  <a:lnTo>
                    <a:pt x="0" y="242074"/>
                  </a:lnTo>
                  <a:lnTo>
                    <a:pt x="0" y="254177"/>
                  </a:lnTo>
                  <a:lnTo>
                    <a:pt x="12103" y="254177"/>
                  </a:lnTo>
                  <a:lnTo>
                    <a:pt x="12103" y="290487"/>
                  </a:lnTo>
                  <a:lnTo>
                    <a:pt x="0" y="290487"/>
                  </a:lnTo>
                  <a:lnTo>
                    <a:pt x="0" y="314693"/>
                  </a:lnTo>
                  <a:lnTo>
                    <a:pt x="12103" y="314693"/>
                  </a:lnTo>
                  <a:lnTo>
                    <a:pt x="12103" y="302590"/>
                  </a:lnTo>
                  <a:lnTo>
                    <a:pt x="24206" y="302590"/>
                  </a:lnTo>
                  <a:lnTo>
                    <a:pt x="24206" y="278384"/>
                  </a:lnTo>
                  <a:lnTo>
                    <a:pt x="36309" y="278384"/>
                  </a:lnTo>
                  <a:lnTo>
                    <a:pt x="36309" y="229971"/>
                  </a:lnTo>
                  <a:close/>
                </a:path>
                <a:path w="48894" h="544829">
                  <a:moveTo>
                    <a:pt x="48412" y="181546"/>
                  </a:moveTo>
                  <a:lnTo>
                    <a:pt x="36309" y="181546"/>
                  </a:lnTo>
                  <a:lnTo>
                    <a:pt x="24206" y="181546"/>
                  </a:lnTo>
                  <a:lnTo>
                    <a:pt x="24206" y="169456"/>
                  </a:lnTo>
                  <a:lnTo>
                    <a:pt x="36309" y="169456"/>
                  </a:lnTo>
                  <a:lnTo>
                    <a:pt x="36309" y="157353"/>
                  </a:lnTo>
                  <a:lnTo>
                    <a:pt x="24206" y="157353"/>
                  </a:lnTo>
                  <a:lnTo>
                    <a:pt x="24206" y="133146"/>
                  </a:lnTo>
                  <a:lnTo>
                    <a:pt x="36309" y="133146"/>
                  </a:lnTo>
                  <a:lnTo>
                    <a:pt x="36309" y="108940"/>
                  </a:lnTo>
                  <a:lnTo>
                    <a:pt x="24206" y="108940"/>
                  </a:lnTo>
                  <a:lnTo>
                    <a:pt x="24206" y="133134"/>
                  </a:lnTo>
                  <a:lnTo>
                    <a:pt x="12103" y="133134"/>
                  </a:lnTo>
                  <a:lnTo>
                    <a:pt x="12103" y="108940"/>
                  </a:lnTo>
                  <a:lnTo>
                    <a:pt x="0" y="108940"/>
                  </a:lnTo>
                  <a:lnTo>
                    <a:pt x="0" y="133146"/>
                  </a:lnTo>
                  <a:lnTo>
                    <a:pt x="12103" y="133146"/>
                  </a:lnTo>
                  <a:lnTo>
                    <a:pt x="12103" y="157353"/>
                  </a:lnTo>
                  <a:lnTo>
                    <a:pt x="0" y="157353"/>
                  </a:lnTo>
                  <a:lnTo>
                    <a:pt x="0" y="169456"/>
                  </a:lnTo>
                  <a:lnTo>
                    <a:pt x="12103" y="169456"/>
                  </a:lnTo>
                  <a:lnTo>
                    <a:pt x="12103" y="193649"/>
                  </a:lnTo>
                  <a:lnTo>
                    <a:pt x="24206" y="193649"/>
                  </a:lnTo>
                  <a:lnTo>
                    <a:pt x="24206" y="205752"/>
                  </a:lnTo>
                  <a:lnTo>
                    <a:pt x="36309" y="205752"/>
                  </a:lnTo>
                  <a:lnTo>
                    <a:pt x="36309" y="193649"/>
                  </a:lnTo>
                  <a:lnTo>
                    <a:pt x="48412" y="193649"/>
                  </a:lnTo>
                  <a:lnTo>
                    <a:pt x="48412" y="181546"/>
                  </a:lnTo>
                  <a:close/>
                </a:path>
                <a:path w="48894" h="544829">
                  <a:moveTo>
                    <a:pt x="48412" y="133146"/>
                  </a:moveTo>
                  <a:lnTo>
                    <a:pt x="36309" y="133146"/>
                  </a:lnTo>
                  <a:lnTo>
                    <a:pt x="36309" y="145249"/>
                  </a:lnTo>
                  <a:lnTo>
                    <a:pt x="48412" y="145249"/>
                  </a:lnTo>
                  <a:lnTo>
                    <a:pt x="48412" y="133146"/>
                  </a:lnTo>
                  <a:close/>
                </a:path>
                <a:path w="48894" h="544829">
                  <a:moveTo>
                    <a:pt x="48412" y="96824"/>
                  </a:moveTo>
                  <a:lnTo>
                    <a:pt x="36309" y="96824"/>
                  </a:lnTo>
                  <a:lnTo>
                    <a:pt x="36309" y="108927"/>
                  </a:lnTo>
                  <a:lnTo>
                    <a:pt x="48412" y="108927"/>
                  </a:lnTo>
                  <a:lnTo>
                    <a:pt x="48412" y="96824"/>
                  </a:lnTo>
                  <a:close/>
                </a:path>
                <a:path w="48894" h="544829">
                  <a:moveTo>
                    <a:pt x="48412" y="72618"/>
                  </a:moveTo>
                  <a:lnTo>
                    <a:pt x="36309" y="72618"/>
                  </a:lnTo>
                  <a:lnTo>
                    <a:pt x="24206" y="72618"/>
                  </a:lnTo>
                  <a:lnTo>
                    <a:pt x="12103" y="72618"/>
                  </a:lnTo>
                  <a:lnTo>
                    <a:pt x="12103" y="84721"/>
                  </a:lnTo>
                  <a:lnTo>
                    <a:pt x="24206" y="84721"/>
                  </a:lnTo>
                  <a:lnTo>
                    <a:pt x="36309" y="84721"/>
                  </a:lnTo>
                  <a:lnTo>
                    <a:pt x="48412" y="84721"/>
                  </a:lnTo>
                  <a:lnTo>
                    <a:pt x="48412" y="72618"/>
                  </a:lnTo>
                  <a:close/>
                </a:path>
                <a:path w="48894" h="544829">
                  <a:moveTo>
                    <a:pt x="48412" y="24206"/>
                  </a:moveTo>
                  <a:lnTo>
                    <a:pt x="36309" y="24206"/>
                  </a:lnTo>
                  <a:lnTo>
                    <a:pt x="24206" y="24206"/>
                  </a:lnTo>
                  <a:lnTo>
                    <a:pt x="12103" y="24206"/>
                  </a:lnTo>
                  <a:lnTo>
                    <a:pt x="12103" y="60515"/>
                  </a:lnTo>
                  <a:lnTo>
                    <a:pt x="24206" y="60515"/>
                  </a:lnTo>
                  <a:lnTo>
                    <a:pt x="36309" y="60515"/>
                  </a:lnTo>
                  <a:lnTo>
                    <a:pt x="48412" y="60515"/>
                  </a:lnTo>
                  <a:lnTo>
                    <a:pt x="48412" y="24206"/>
                  </a:lnTo>
                  <a:close/>
                </a:path>
                <a:path w="48894" h="544829">
                  <a:moveTo>
                    <a:pt x="48412" y="0"/>
                  </a:moveTo>
                  <a:lnTo>
                    <a:pt x="36309" y="0"/>
                  </a:lnTo>
                  <a:lnTo>
                    <a:pt x="24206" y="0"/>
                  </a:lnTo>
                  <a:lnTo>
                    <a:pt x="12103" y="0"/>
                  </a:lnTo>
                  <a:lnTo>
                    <a:pt x="12103" y="12115"/>
                  </a:lnTo>
                  <a:lnTo>
                    <a:pt x="24206" y="12115"/>
                  </a:lnTo>
                  <a:lnTo>
                    <a:pt x="36309" y="12115"/>
                  </a:lnTo>
                  <a:lnTo>
                    <a:pt x="48412" y="12115"/>
                  </a:lnTo>
                  <a:lnTo>
                    <a:pt x="484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2836" y="8253374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5">
                  <a:moveTo>
                    <a:pt x="0" y="0"/>
                  </a:moveTo>
                  <a:lnTo>
                    <a:pt x="0" y="278409"/>
                  </a:lnTo>
                </a:path>
              </a:pathLst>
            </a:custGeom>
            <a:ln w="12103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96784" y="8047608"/>
              <a:ext cx="36830" cy="532765"/>
            </a:xfrm>
            <a:custGeom>
              <a:avLst/>
              <a:gdLst/>
              <a:ahLst/>
              <a:cxnLst/>
              <a:rect l="l" t="t" r="r" b="b"/>
              <a:pathLst>
                <a:path w="36830" h="532765">
                  <a:moveTo>
                    <a:pt x="24206" y="520484"/>
                  </a:moveTo>
                  <a:lnTo>
                    <a:pt x="12103" y="520484"/>
                  </a:lnTo>
                  <a:lnTo>
                    <a:pt x="0" y="520484"/>
                  </a:lnTo>
                  <a:lnTo>
                    <a:pt x="0" y="532587"/>
                  </a:lnTo>
                  <a:lnTo>
                    <a:pt x="12103" y="532587"/>
                  </a:lnTo>
                  <a:lnTo>
                    <a:pt x="24206" y="532587"/>
                  </a:lnTo>
                  <a:lnTo>
                    <a:pt x="24206" y="520484"/>
                  </a:lnTo>
                  <a:close/>
                </a:path>
                <a:path w="36830" h="532765">
                  <a:moveTo>
                    <a:pt x="24206" y="472084"/>
                  </a:moveTo>
                  <a:lnTo>
                    <a:pt x="12103" y="472084"/>
                  </a:lnTo>
                  <a:lnTo>
                    <a:pt x="12103" y="508381"/>
                  </a:lnTo>
                  <a:lnTo>
                    <a:pt x="24206" y="508381"/>
                  </a:lnTo>
                  <a:lnTo>
                    <a:pt x="24206" y="472084"/>
                  </a:lnTo>
                  <a:close/>
                </a:path>
                <a:path w="36830" h="532765">
                  <a:moveTo>
                    <a:pt x="24206" y="447852"/>
                  </a:moveTo>
                  <a:lnTo>
                    <a:pt x="12103" y="447852"/>
                  </a:lnTo>
                  <a:lnTo>
                    <a:pt x="12103" y="459955"/>
                  </a:lnTo>
                  <a:lnTo>
                    <a:pt x="24206" y="459955"/>
                  </a:lnTo>
                  <a:lnTo>
                    <a:pt x="24206" y="447852"/>
                  </a:lnTo>
                  <a:close/>
                </a:path>
                <a:path w="36830" h="532765">
                  <a:moveTo>
                    <a:pt x="24206" y="399440"/>
                  </a:moveTo>
                  <a:lnTo>
                    <a:pt x="12103" y="399440"/>
                  </a:lnTo>
                  <a:lnTo>
                    <a:pt x="12103" y="435749"/>
                  </a:lnTo>
                  <a:lnTo>
                    <a:pt x="24206" y="435749"/>
                  </a:lnTo>
                  <a:lnTo>
                    <a:pt x="24206" y="399440"/>
                  </a:lnTo>
                  <a:close/>
                </a:path>
                <a:path w="36830" h="532765">
                  <a:moveTo>
                    <a:pt x="24206" y="351028"/>
                  </a:moveTo>
                  <a:lnTo>
                    <a:pt x="12103" y="351028"/>
                  </a:lnTo>
                  <a:lnTo>
                    <a:pt x="12103" y="375234"/>
                  </a:lnTo>
                  <a:lnTo>
                    <a:pt x="24206" y="375234"/>
                  </a:lnTo>
                  <a:lnTo>
                    <a:pt x="24206" y="351028"/>
                  </a:lnTo>
                  <a:close/>
                </a:path>
                <a:path w="36830" h="532765">
                  <a:moveTo>
                    <a:pt x="24206" y="326809"/>
                  </a:moveTo>
                  <a:lnTo>
                    <a:pt x="12103" y="326809"/>
                  </a:lnTo>
                  <a:lnTo>
                    <a:pt x="12103" y="338912"/>
                  </a:lnTo>
                  <a:lnTo>
                    <a:pt x="24206" y="338912"/>
                  </a:lnTo>
                  <a:lnTo>
                    <a:pt x="24206" y="326809"/>
                  </a:lnTo>
                  <a:close/>
                </a:path>
                <a:path w="36830" h="532765">
                  <a:moveTo>
                    <a:pt x="24206" y="266293"/>
                  </a:moveTo>
                  <a:lnTo>
                    <a:pt x="12103" y="266293"/>
                  </a:lnTo>
                  <a:lnTo>
                    <a:pt x="12103" y="314706"/>
                  </a:lnTo>
                  <a:lnTo>
                    <a:pt x="24206" y="314706"/>
                  </a:lnTo>
                  <a:lnTo>
                    <a:pt x="24206" y="266293"/>
                  </a:lnTo>
                  <a:close/>
                </a:path>
                <a:path w="36830" h="532765">
                  <a:moveTo>
                    <a:pt x="24206" y="229984"/>
                  </a:moveTo>
                  <a:lnTo>
                    <a:pt x="12103" y="229984"/>
                  </a:lnTo>
                  <a:lnTo>
                    <a:pt x="12103" y="254190"/>
                  </a:lnTo>
                  <a:lnTo>
                    <a:pt x="24206" y="254190"/>
                  </a:lnTo>
                  <a:lnTo>
                    <a:pt x="24206" y="229984"/>
                  </a:lnTo>
                  <a:close/>
                </a:path>
                <a:path w="36830" h="532765">
                  <a:moveTo>
                    <a:pt x="24206" y="181559"/>
                  </a:moveTo>
                  <a:lnTo>
                    <a:pt x="12103" y="181559"/>
                  </a:lnTo>
                  <a:lnTo>
                    <a:pt x="12103" y="193662"/>
                  </a:lnTo>
                  <a:lnTo>
                    <a:pt x="24206" y="193662"/>
                  </a:lnTo>
                  <a:lnTo>
                    <a:pt x="24206" y="181559"/>
                  </a:lnTo>
                  <a:close/>
                </a:path>
                <a:path w="36830" h="532765">
                  <a:moveTo>
                    <a:pt x="24206" y="145262"/>
                  </a:moveTo>
                  <a:lnTo>
                    <a:pt x="12103" y="145262"/>
                  </a:lnTo>
                  <a:lnTo>
                    <a:pt x="12103" y="157365"/>
                  </a:lnTo>
                  <a:lnTo>
                    <a:pt x="24206" y="157365"/>
                  </a:lnTo>
                  <a:lnTo>
                    <a:pt x="24206" y="145262"/>
                  </a:lnTo>
                  <a:close/>
                </a:path>
                <a:path w="36830" h="532765">
                  <a:moveTo>
                    <a:pt x="24206" y="96850"/>
                  </a:moveTo>
                  <a:lnTo>
                    <a:pt x="12103" y="96850"/>
                  </a:lnTo>
                  <a:lnTo>
                    <a:pt x="12103" y="133159"/>
                  </a:lnTo>
                  <a:lnTo>
                    <a:pt x="24206" y="133159"/>
                  </a:lnTo>
                  <a:lnTo>
                    <a:pt x="24206" y="96850"/>
                  </a:lnTo>
                  <a:close/>
                </a:path>
                <a:path w="36830" h="532765">
                  <a:moveTo>
                    <a:pt x="24206" y="72631"/>
                  </a:moveTo>
                  <a:lnTo>
                    <a:pt x="12103" y="72631"/>
                  </a:lnTo>
                  <a:lnTo>
                    <a:pt x="12103" y="84734"/>
                  </a:lnTo>
                  <a:lnTo>
                    <a:pt x="24206" y="84734"/>
                  </a:lnTo>
                  <a:lnTo>
                    <a:pt x="24206" y="72631"/>
                  </a:lnTo>
                  <a:close/>
                </a:path>
                <a:path w="36830" h="532765">
                  <a:moveTo>
                    <a:pt x="24206" y="12"/>
                  </a:moveTo>
                  <a:lnTo>
                    <a:pt x="12103" y="12"/>
                  </a:lnTo>
                  <a:lnTo>
                    <a:pt x="12103" y="12128"/>
                  </a:lnTo>
                  <a:lnTo>
                    <a:pt x="24206" y="12128"/>
                  </a:lnTo>
                  <a:lnTo>
                    <a:pt x="24206" y="12"/>
                  </a:lnTo>
                  <a:close/>
                </a:path>
                <a:path w="36830" h="532765">
                  <a:moveTo>
                    <a:pt x="36322" y="496277"/>
                  </a:moveTo>
                  <a:lnTo>
                    <a:pt x="24218" y="496277"/>
                  </a:lnTo>
                  <a:lnTo>
                    <a:pt x="24218" y="532587"/>
                  </a:lnTo>
                  <a:lnTo>
                    <a:pt x="36322" y="532587"/>
                  </a:lnTo>
                  <a:lnTo>
                    <a:pt x="36322" y="496277"/>
                  </a:lnTo>
                  <a:close/>
                </a:path>
                <a:path w="36830" h="532765">
                  <a:moveTo>
                    <a:pt x="36322" y="435749"/>
                  </a:moveTo>
                  <a:lnTo>
                    <a:pt x="24218" y="435749"/>
                  </a:lnTo>
                  <a:lnTo>
                    <a:pt x="24218" y="447852"/>
                  </a:lnTo>
                  <a:lnTo>
                    <a:pt x="36322" y="447852"/>
                  </a:lnTo>
                  <a:lnTo>
                    <a:pt x="36322" y="435749"/>
                  </a:lnTo>
                  <a:close/>
                </a:path>
                <a:path w="36830" h="532765">
                  <a:moveTo>
                    <a:pt x="36322" y="411543"/>
                  </a:moveTo>
                  <a:lnTo>
                    <a:pt x="24218" y="411543"/>
                  </a:lnTo>
                  <a:lnTo>
                    <a:pt x="24218" y="423646"/>
                  </a:lnTo>
                  <a:lnTo>
                    <a:pt x="36322" y="423646"/>
                  </a:lnTo>
                  <a:lnTo>
                    <a:pt x="36322" y="411543"/>
                  </a:lnTo>
                  <a:close/>
                </a:path>
                <a:path w="36830" h="532765">
                  <a:moveTo>
                    <a:pt x="36322" y="351028"/>
                  </a:moveTo>
                  <a:lnTo>
                    <a:pt x="24218" y="351028"/>
                  </a:lnTo>
                  <a:lnTo>
                    <a:pt x="24218" y="375234"/>
                  </a:lnTo>
                  <a:lnTo>
                    <a:pt x="36322" y="375234"/>
                  </a:lnTo>
                  <a:lnTo>
                    <a:pt x="36322" y="351028"/>
                  </a:lnTo>
                  <a:close/>
                </a:path>
                <a:path w="36830" h="532765">
                  <a:moveTo>
                    <a:pt x="36322" y="326809"/>
                  </a:moveTo>
                  <a:lnTo>
                    <a:pt x="24218" y="326809"/>
                  </a:lnTo>
                  <a:lnTo>
                    <a:pt x="24218" y="338912"/>
                  </a:lnTo>
                  <a:lnTo>
                    <a:pt x="36322" y="338912"/>
                  </a:lnTo>
                  <a:lnTo>
                    <a:pt x="36322" y="326809"/>
                  </a:lnTo>
                  <a:close/>
                </a:path>
                <a:path w="36830" h="532765">
                  <a:moveTo>
                    <a:pt x="36322" y="266293"/>
                  </a:moveTo>
                  <a:lnTo>
                    <a:pt x="24218" y="266293"/>
                  </a:lnTo>
                  <a:lnTo>
                    <a:pt x="24218" y="278396"/>
                  </a:lnTo>
                  <a:lnTo>
                    <a:pt x="36322" y="278396"/>
                  </a:lnTo>
                  <a:lnTo>
                    <a:pt x="36322" y="266293"/>
                  </a:lnTo>
                  <a:close/>
                </a:path>
                <a:path w="36830" h="532765">
                  <a:moveTo>
                    <a:pt x="36322" y="193675"/>
                  </a:moveTo>
                  <a:lnTo>
                    <a:pt x="24218" y="193675"/>
                  </a:lnTo>
                  <a:lnTo>
                    <a:pt x="24218" y="229971"/>
                  </a:lnTo>
                  <a:lnTo>
                    <a:pt x="36322" y="229971"/>
                  </a:lnTo>
                  <a:lnTo>
                    <a:pt x="36322" y="193675"/>
                  </a:lnTo>
                  <a:close/>
                </a:path>
                <a:path w="36830" h="532765">
                  <a:moveTo>
                    <a:pt x="36322" y="157365"/>
                  </a:moveTo>
                  <a:lnTo>
                    <a:pt x="24218" y="157365"/>
                  </a:lnTo>
                  <a:lnTo>
                    <a:pt x="24218" y="169468"/>
                  </a:lnTo>
                  <a:lnTo>
                    <a:pt x="36322" y="169468"/>
                  </a:lnTo>
                  <a:lnTo>
                    <a:pt x="36322" y="157365"/>
                  </a:lnTo>
                  <a:close/>
                </a:path>
                <a:path w="36830" h="532765">
                  <a:moveTo>
                    <a:pt x="36322" y="121056"/>
                  </a:moveTo>
                  <a:lnTo>
                    <a:pt x="24218" y="121056"/>
                  </a:lnTo>
                  <a:lnTo>
                    <a:pt x="24218" y="133159"/>
                  </a:lnTo>
                  <a:lnTo>
                    <a:pt x="36322" y="133159"/>
                  </a:lnTo>
                  <a:lnTo>
                    <a:pt x="36322" y="121056"/>
                  </a:lnTo>
                  <a:close/>
                </a:path>
                <a:path w="36830" h="532765">
                  <a:moveTo>
                    <a:pt x="36322" y="96837"/>
                  </a:moveTo>
                  <a:lnTo>
                    <a:pt x="24218" y="96837"/>
                  </a:lnTo>
                  <a:lnTo>
                    <a:pt x="24218" y="108940"/>
                  </a:lnTo>
                  <a:lnTo>
                    <a:pt x="36322" y="108940"/>
                  </a:lnTo>
                  <a:lnTo>
                    <a:pt x="36322" y="96837"/>
                  </a:lnTo>
                  <a:close/>
                </a:path>
                <a:path w="36830" h="532765">
                  <a:moveTo>
                    <a:pt x="36322" y="0"/>
                  </a:moveTo>
                  <a:lnTo>
                    <a:pt x="24218" y="0"/>
                  </a:lnTo>
                  <a:lnTo>
                    <a:pt x="24218" y="84734"/>
                  </a:lnTo>
                  <a:lnTo>
                    <a:pt x="36322" y="84734"/>
                  </a:lnTo>
                  <a:lnTo>
                    <a:pt x="36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2998" y="-12"/>
            <a:ext cx="2756204" cy="3768623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7205" y="9203328"/>
            <a:ext cx="2559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244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5899" y="1517701"/>
            <a:ext cx="2857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9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mm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5899" y="528802"/>
            <a:ext cx="1699260" cy="720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Oita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57201" y="548220"/>
            <a:ext cx="4152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BRICK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3728878"/>
            <a:ext cx="55562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A0OIT03010N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769999"/>
            <a:ext cx="309003" cy="1863483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009449" y="3728878"/>
            <a:ext cx="601980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20" dirty="0">
                <a:latin typeface="Roboto"/>
                <a:cs typeface="Roboto"/>
              </a:rPr>
              <a:t>PLUM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A0OIT03050N</a:t>
            </a:r>
            <a:r>
              <a:rPr sz="650" spc="-10" dirty="0">
                <a:latin typeface="Roboto"/>
                <a:cs typeface="Roboto"/>
              </a:rPr>
              <a:t>3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022162" y="1769999"/>
            <a:ext cx="308990" cy="1863483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898586" y="3728878"/>
            <a:ext cx="55562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A0OIT03020N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10295" y="1769999"/>
            <a:ext cx="309003" cy="1863483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3268878" y="3728878"/>
            <a:ext cx="55562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25" dirty="0">
                <a:latin typeface="Roboto"/>
                <a:cs typeface="Roboto"/>
              </a:rPr>
              <a:t>SKY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A0OIT03030N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281578" y="1769999"/>
            <a:ext cx="309003" cy="1863483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4639170" y="3734860"/>
            <a:ext cx="55562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OLIVE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A0OIT03090N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51857" y="1775993"/>
            <a:ext cx="309003" cy="1863483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009449" y="6206382"/>
            <a:ext cx="59499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HAISHI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PLUM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12,5x25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5”x10”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A0OIT03450N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022162" y="4859997"/>
            <a:ext cx="623989" cy="125100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897595" y="6206382"/>
            <a:ext cx="59499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HAISHI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12,5x25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5”x10”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A0OIT034T0N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10295" y="4859997"/>
            <a:ext cx="623989" cy="1251000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527301" y="6206382"/>
            <a:ext cx="59499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HAISHI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12,5x25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5”x10”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A0OIT03410N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2" name="object 2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40004" y="4859997"/>
            <a:ext cx="624001" cy="1251000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3268878" y="6206382"/>
            <a:ext cx="59499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HAISHI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SKY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12,5x25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5”x10”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A0OIT03430N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281578" y="4859997"/>
            <a:ext cx="623989" cy="1251000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4639170" y="6206382"/>
            <a:ext cx="594995" cy="40449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HAISHI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OLIVE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12,5x25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5”x10”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sz="650" b="1" spc="-10" dirty="0">
                <a:latin typeface="Roboto"/>
                <a:cs typeface="Roboto"/>
              </a:rPr>
              <a:t>A0OIT03490N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6" name="object 2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651857" y="4859997"/>
            <a:ext cx="624001" cy="1251000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5876899" y="101570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98564" y="106481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446532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249746" y="106481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197714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680278" y="106481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28081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406859" y="1001001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75846" y="101572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537201" y="8116037"/>
          <a:ext cx="6199505" cy="7004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83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29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93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8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48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390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  <a:tabLst>
                          <a:tab pos="609600" algn="l"/>
                        </a:tabLst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	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9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390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Scatola</a:t>
                      </a:r>
                      <a:r>
                        <a:rPr sz="600" spc="2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6x25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2"x10"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09600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0,750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15,36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21665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84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63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1305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12,5x25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5"x10"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09600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26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16,59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21665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81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65,610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1359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7" name="object 37"/>
          <p:cNvSpPr/>
          <p:nvPr/>
        </p:nvSpPr>
        <p:spPr>
          <a:xfrm>
            <a:off x="6245999" y="85790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5999" y="87230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object 3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460003" y="539991"/>
            <a:ext cx="6120003" cy="8280006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11142256" y="9112142"/>
            <a:ext cx="3018790" cy="27686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729615" marR="5080" indent="-717550">
              <a:lnSpc>
                <a:spcPct val="105200"/>
              </a:lnSpc>
              <a:spcBef>
                <a:spcPts val="55"/>
              </a:spcBef>
            </a:pPr>
            <a:r>
              <a:rPr sz="800" dirty="0">
                <a:latin typeface="Roboto"/>
                <a:cs typeface="Roboto"/>
              </a:rPr>
              <a:t>OITA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 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6x25</a:t>
            </a:r>
            <a:r>
              <a:rPr sz="800" spc="19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2”x10” </a:t>
            </a:r>
            <a:r>
              <a:rPr sz="800" spc="-150" dirty="0">
                <a:latin typeface="Roboto"/>
                <a:cs typeface="Roboto"/>
              </a:rPr>
              <a:t>-</a:t>
            </a:r>
            <a:r>
              <a:rPr sz="800" dirty="0">
                <a:latin typeface="Roboto"/>
                <a:cs typeface="Roboto"/>
              </a:rPr>
              <a:t> OITA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HASHI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 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12,5x25</a:t>
            </a:r>
            <a:r>
              <a:rPr sz="800" spc="19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5”x10”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PIGMENTA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NATURALE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9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8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0558" y="9203328"/>
            <a:ext cx="260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latin typeface="Times New Roman"/>
                <a:cs typeface="Times New Roman"/>
              </a:rPr>
              <a:t>248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40" dirty="0"/>
              <a:t>Ascot</a:t>
            </a:r>
            <a:r>
              <a:rPr spc="-114" dirty="0"/>
              <a:t> </a:t>
            </a:r>
            <a:r>
              <a:rPr spc="-50" dirty="0"/>
              <a:t>Essential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2212751" y="4870132"/>
            <a:ext cx="885825" cy="925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313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STONE</a:t>
            </a:r>
            <a:r>
              <a:rPr sz="900" spc="13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QUARTZ </a:t>
            </a:r>
            <a:r>
              <a:rPr sz="900" dirty="0">
                <a:latin typeface="Roboto"/>
                <a:cs typeface="Roboto"/>
              </a:rPr>
              <a:t>GENTLE</a:t>
            </a:r>
            <a:r>
              <a:rPr sz="900" spc="145" dirty="0">
                <a:latin typeface="Roboto"/>
                <a:cs typeface="Roboto"/>
              </a:rPr>
              <a:t> </a:t>
            </a:r>
            <a:r>
              <a:rPr sz="900" spc="-20" dirty="0">
                <a:latin typeface="Roboto"/>
                <a:cs typeface="Roboto"/>
              </a:rPr>
              <a:t>STONE CITY</a:t>
            </a:r>
            <a:endParaRPr sz="900">
              <a:latin typeface="Roboto"/>
              <a:cs typeface="Roboto"/>
            </a:endParaRPr>
          </a:p>
          <a:p>
            <a:pPr marL="12700" marR="309245">
              <a:lnSpc>
                <a:spcPct val="131300"/>
              </a:lnSpc>
            </a:pPr>
            <a:r>
              <a:rPr sz="900" spc="-10" dirty="0">
                <a:latin typeface="Roboto"/>
                <a:cs typeface="Roboto"/>
              </a:rPr>
              <a:t>PROWALK NATURAL</a:t>
            </a:r>
            <a:endParaRPr sz="9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834668" y="4870132"/>
            <a:ext cx="207645" cy="92583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7465">
              <a:lnSpc>
                <a:spcPct val="100000"/>
              </a:lnSpc>
              <a:spcBef>
                <a:spcPts val="434"/>
              </a:spcBef>
            </a:pPr>
            <a:r>
              <a:rPr sz="900" b="1" spc="-20" dirty="0">
                <a:latin typeface="Times New Roman"/>
                <a:cs typeface="Times New Roman"/>
              </a:rPr>
              <a:t>251</a:t>
            </a:r>
            <a:endParaRPr sz="9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257</a:t>
            </a:r>
            <a:endParaRPr sz="9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263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269</a:t>
            </a:r>
            <a:endParaRPr sz="9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275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9" name="object 9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6985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11772"/>
                  </a:lnTo>
                  <a:lnTo>
                    <a:pt x="0" y="31177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6985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65595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lnTo>
                    <a:pt x="23088" y="207848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323329"/>
                  </a:move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23329"/>
                  </a:lnTo>
                  <a:close/>
                </a:path>
                <a:path w="6985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close/>
                </a:path>
                <a:path w="6985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57962"/>
                  </a:lnTo>
                  <a:close/>
                </a:path>
                <a:path w="69850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62"/>
                  </a:lnTo>
                  <a:lnTo>
                    <a:pt x="34645" y="230962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92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57962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31" y="427240"/>
                  </a:lnTo>
                  <a:lnTo>
                    <a:pt x="11531" y="415696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81279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300215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11531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115481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81279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81279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79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79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57734" y="473430"/>
                  </a:lnTo>
                  <a:lnTo>
                    <a:pt x="46189" y="473430"/>
                  </a:lnTo>
                  <a:lnTo>
                    <a:pt x="46189" y="461899"/>
                  </a:lnTo>
                  <a:lnTo>
                    <a:pt x="34645" y="461899"/>
                  </a:lnTo>
                  <a:lnTo>
                    <a:pt x="23088" y="461886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30949"/>
                  </a:moveTo>
                  <a:lnTo>
                    <a:pt x="69278" y="23094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40"/>
                  </a:lnTo>
                  <a:lnTo>
                    <a:pt x="11544" y="300240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80835" y="311772"/>
                  </a:lnTo>
                  <a:lnTo>
                    <a:pt x="80835" y="288671"/>
                  </a:lnTo>
                  <a:lnTo>
                    <a:pt x="69278" y="288671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34645" y="254038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88671"/>
                  </a:lnTo>
                  <a:lnTo>
                    <a:pt x="34645" y="288671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84759"/>
                  </a:lnTo>
                  <a:lnTo>
                    <a:pt x="69278" y="184759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78" y="11557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close/>
                </a:path>
                <a:path w="81279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11557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79" h="520065">
                  <a:moveTo>
                    <a:pt x="23101" y="242493"/>
                  </a:moveTo>
                  <a:lnTo>
                    <a:pt x="11557" y="242493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42493"/>
                  </a:lnTo>
                  <a:close/>
                </a:path>
                <a:path w="81279" h="520065">
                  <a:moveTo>
                    <a:pt x="23101" y="207848"/>
                  </a:moveTo>
                  <a:lnTo>
                    <a:pt x="11557" y="207848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23101" y="207848"/>
                  </a:lnTo>
                  <a:close/>
                </a:path>
                <a:path w="81279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73215"/>
                  </a:lnTo>
                  <a:close/>
                </a:path>
                <a:path w="81279" h="520065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50114"/>
                  </a:lnTo>
                  <a:close/>
                </a:path>
                <a:path w="81279" h="520065">
                  <a:moveTo>
                    <a:pt x="34645" y="161671"/>
                  </a:move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61671"/>
                  </a:lnTo>
                  <a:close/>
                </a:path>
                <a:path w="81279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99"/>
                  </a:lnTo>
                  <a:lnTo>
                    <a:pt x="23101" y="461899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50342"/>
                  </a:lnTo>
                  <a:close/>
                </a:path>
                <a:path w="81279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392595"/>
                  </a:lnTo>
                  <a:lnTo>
                    <a:pt x="11557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392595"/>
                  </a:lnTo>
                  <a:close/>
                </a:path>
                <a:path w="81279" h="520065">
                  <a:moveTo>
                    <a:pt x="46177" y="369506"/>
                  </a:moveTo>
                  <a:lnTo>
                    <a:pt x="34645" y="369506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11557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69506"/>
                  </a:lnTo>
                  <a:close/>
                </a:path>
                <a:path w="81279" h="520065">
                  <a:moveTo>
                    <a:pt x="46177" y="300228"/>
                  </a:moveTo>
                  <a:lnTo>
                    <a:pt x="34645" y="300228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0" y="288671"/>
                  </a:lnTo>
                  <a:lnTo>
                    <a:pt x="0" y="311772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46177" y="346405"/>
                  </a:lnTo>
                  <a:lnTo>
                    <a:pt x="46177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00228"/>
                  </a:lnTo>
                  <a:close/>
                </a:path>
                <a:path w="81279" h="520065">
                  <a:moveTo>
                    <a:pt x="46177" y="265595"/>
                  </a:moveTo>
                  <a:lnTo>
                    <a:pt x="34645" y="265595"/>
                  </a:lnTo>
                  <a:lnTo>
                    <a:pt x="34645" y="277139"/>
                  </a:lnTo>
                  <a:lnTo>
                    <a:pt x="46177" y="277139"/>
                  </a:lnTo>
                  <a:lnTo>
                    <a:pt x="46177" y="265595"/>
                  </a:lnTo>
                  <a:close/>
                </a:path>
                <a:path w="81279" h="520065">
                  <a:moveTo>
                    <a:pt x="46177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96303"/>
                  </a:lnTo>
                  <a:close/>
                </a:path>
                <a:path w="81279" h="520065">
                  <a:moveTo>
                    <a:pt x="46177" y="138569"/>
                  </a:moveTo>
                  <a:lnTo>
                    <a:pt x="34645" y="138569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38569"/>
                  </a:lnTo>
                  <a:close/>
                </a:path>
                <a:path w="81279" h="520065">
                  <a:moveTo>
                    <a:pt x="46177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11557" y="127025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103924"/>
                  </a:lnTo>
                  <a:close/>
                </a:path>
                <a:path w="81279" h="520065">
                  <a:moveTo>
                    <a:pt x="46177" y="11544"/>
                  </a:moveTo>
                  <a:lnTo>
                    <a:pt x="34645" y="11544"/>
                  </a:lnTo>
                  <a:lnTo>
                    <a:pt x="34645" y="0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92379"/>
                  </a:lnTo>
                  <a:lnTo>
                    <a:pt x="46177" y="92379"/>
                  </a:lnTo>
                  <a:lnTo>
                    <a:pt x="46177" y="57734"/>
                  </a:lnTo>
                  <a:lnTo>
                    <a:pt x="34645" y="57734"/>
                  </a:lnTo>
                  <a:lnTo>
                    <a:pt x="34645" y="46189"/>
                  </a:lnTo>
                  <a:lnTo>
                    <a:pt x="46177" y="46189"/>
                  </a:lnTo>
                  <a:lnTo>
                    <a:pt x="46177" y="11544"/>
                  </a:lnTo>
                  <a:close/>
                </a:path>
                <a:path w="81279" h="520065">
                  <a:moveTo>
                    <a:pt x="57746" y="311772"/>
                  </a:moveTo>
                  <a:lnTo>
                    <a:pt x="46189" y="311772"/>
                  </a:lnTo>
                  <a:lnTo>
                    <a:pt x="46189" y="346405"/>
                  </a:lnTo>
                  <a:lnTo>
                    <a:pt x="57746" y="346405"/>
                  </a:lnTo>
                  <a:lnTo>
                    <a:pt x="57746" y="311772"/>
                  </a:lnTo>
                  <a:close/>
                </a:path>
                <a:path w="81279" h="520065">
                  <a:moveTo>
                    <a:pt x="57746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50"/>
                  </a:lnTo>
                  <a:close/>
                </a:path>
                <a:path w="81279" h="520065">
                  <a:moveTo>
                    <a:pt x="57746" y="207848"/>
                  </a:moveTo>
                  <a:lnTo>
                    <a:pt x="46189" y="207848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07848"/>
                  </a:lnTo>
                  <a:close/>
                </a:path>
                <a:path w="81279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57746" y="0"/>
                  </a:lnTo>
                  <a:close/>
                </a:path>
                <a:path w="81279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79" h="520065">
                  <a:moveTo>
                    <a:pt x="69291" y="473430"/>
                  </a:move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73430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415709"/>
                  </a:lnTo>
                  <a:lnTo>
                    <a:pt x="46189" y="415709"/>
                  </a:lnTo>
                  <a:lnTo>
                    <a:pt x="46189" y="450342"/>
                  </a:lnTo>
                  <a:lnTo>
                    <a:pt x="57746" y="450342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46405"/>
                  </a:lnTo>
                  <a:close/>
                </a:path>
                <a:path w="81279" h="520065">
                  <a:moveTo>
                    <a:pt x="69291" y="11557"/>
                  </a:move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11557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88683"/>
                  </a:moveTo>
                  <a:lnTo>
                    <a:pt x="69291" y="288683"/>
                  </a:lnTo>
                  <a:lnTo>
                    <a:pt x="57746" y="288671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73215"/>
                  </a:moveTo>
                  <a:lnTo>
                    <a:pt x="69291" y="173215"/>
                  </a:ln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73215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69291"/>
                  </a:lnTo>
                  <a:lnTo>
                    <a:pt x="57746" y="69291"/>
                  </a:lnTo>
                  <a:lnTo>
                    <a:pt x="57746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38569"/>
                  </a:lnTo>
                  <a:lnTo>
                    <a:pt x="69291" y="138569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103924"/>
                  </a:lnTo>
                  <a:lnTo>
                    <a:pt x="69291" y="103924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6305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85"/>
                  </a:lnTo>
                  <a:close/>
                </a:path>
                <a:path w="81280" h="520065">
                  <a:moveTo>
                    <a:pt x="23075" y="415696"/>
                  </a:moveTo>
                  <a:lnTo>
                    <a:pt x="11544" y="415696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75" y="508076"/>
                  </a:lnTo>
                  <a:lnTo>
                    <a:pt x="23075" y="415696"/>
                  </a:lnTo>
                  <a:close/>
                </a:path>
                <a:path w="81280" h="520065">
                  <a:moveTo>
                    <a:pt x="23075" y="381050"/>
                  </a:moveTo>
                  <a:lnTo>
                    <a:pt x="11544" y="381050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81050"/>
                  </a:lnTo>
                  <a:close/>
                </a:path>
                <a:path w="81280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69506"/>
                  </a:lnTo>
                  <a:lnTo>
                    <a:pt x="23075" y="369506"/>
                  </a:lnTo>
                  <a:lnTo>
                    <a:pt x="23075" y="334860"/>
                  </a:lnTo>
                  <a:close/>
                </a:path>
                <a:path w="81280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300228"/>
                  </a:lnTo>
                  <a:lnTo>
                    <a:pt x="23075" y="300228"/>
                  </a:lnTo>
                  <a:lnTo>
                    <a:pt x="23075" y="230949"/>
                  </a:lnTo>
                  <a:close/>
                </a:path>
                <a:path w="81280" h="520065">
                  <a:moveTo>
                    <a:pt x="23075" y="196303"/>
                  </a:moveTo>
                  <a:lnTo>
                    <a:pt x="11544" y="196303"/>
                  </a:lnTo>
                  <a:lnTo>
                    <a:pt x="11544" y="219405"/>
                  </a:lnTo>
                  <a:lnTo>
                    <a:pt x="23075" y="219405"/>
                  </a:lnTo>
                  <a:lnTo>
                    <a:pt x="23075" y="196303"/>
                  </a:lnTo>
                  <a:close/>
                </a:path>
                <a:path w="81280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75" y="150114"/>
                  </a:lnTo>
                  <a:lnTo>
                    <a:pt x="23075" y="138569"/>
                  </a:lnTo>
                  <a:close/>
                </a:path>
                <a:path w="81280" h="520065">
                  <a:moveTo>
                    <a:pt x="23075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75" y="127025"/>
                  </a:lnTo>
                  <a:lnTo>
                    <a:pt x="23075" y="115481"/>
                  </a:lnTo>
                  <a:close/>
                </a:path>
                <a:path w="81280" h="520065">
                  <a:moveTo>
                    <a:pt x="23075" y="11557"/>
                  </a:moveTo>
                  <a:lnTo>
                    <a:pt x="11544" y="11557"/>
                  </a:lnTo>
                  <a:lnTo>
                    <a:pt x="11544" y="103924"/>
                  </a:lnTo>
                  <a:lnTo>
                    <a:pt x="23075" y="103924"/>
                  </a:lnTo>
                  <a:lnTo>
                    <a:pt x="23075" y="11557"/>
                  </a:lnTo>
                  <a:close/>
                </a:path>
                <a:path w="81280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80" h="520065">
                  <a:moveTo>
                    <a:pt x="34645" y="392595"/>
                  </a:move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34645" y="150114"/>
                  </a:moveTo>
                  <a:lnTo>
                    <a:pt x="23088" y="150114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34645" y="150114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81280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34" y="334860"/>
                  </a:moveTo>
                  <a:lnTo>
                    <a:pt x="46189" y="334860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60"/>
                  </a:lnTo>
                  <a:close/>
                </a:path>
                <a:path w="8128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23088" y="184772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73215"/>
                  </a:lnTo>
                  <a:close/>
                </a:path>
                <a:path w="81280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close/>
                </a:path>
                <a:path w="8128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close/>
                </a:path>
                <a:path w="81280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81280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46405"/>
                  </a:lnTo>
                  <a:lnTo>
                    <a:pt x="80835" y="346405"/>
                  </a:lnTo>
                  <a:lnTo>
                    <a:pt x="80835" y="334860"/>
                  </a:lnTo>
                  <a:close/>
                </a:path>
                <a:path w="81280" h="520065">
                  <a:moveTo>
                    <a:pt x="80835" y="207848"/>
                  </a:moveTo>
                  <a:lnTo>
                    <a:pt x="69278" y="207848"/>
                  </a:lnTo>
                  <a:lnTo>
                    <a:pt x="69278" y="21940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07848"/>
                  </a:lnTo>
                  <a:close/>
                </a:path>
                <a:path w="81280" h="520065">
                  <a:moveTo>
                    <a:pt x="80835" y="173215"/>
                  </a:moveTo>
                  <a:lnTo>
                    <a:pt x="69278" y="173215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73215"/>
                  </a:lnTo>
                  <a:close/>
                </a:path>
                <a:path w="81280" h="520065">
                  <a:moveTo>
                    <a:pt x="80835" y="138569"/>
                  </a:moveTo>
                  <a:lnTo>
                    <a:pt x="69278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69278" y="11557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92379"/>
                  </a:lnTo>
                  <a:lnTo>
                    <a:pt x="69278" y="92379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32332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57" y="496531"/>
                  </a:moveTo>
                  <a:lnTo>
                    <a:pt x="0" y="496531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11557" y="496531"/>
                  </a:lnTo>
                  <a:close/>
                </a:path>
                <a:path w="69850" h="520065">
                  <a:moveTo>
                    <a:pt x="11557" y="404152"/>
                  </a:moveTo>
                  <a:lnTo>
                    <a:pt x="0" y="404152"/>
                  </a:lnTo>
                  <a:lnTo>
                    <a:pt x="0" y="427240"/>
                  </a:lnTo>
                  <a:lnTo>
                    <a:pt x="11557" y="427240"/>
                  </a:lnTo>
                  <a:lnTo>
                    <a:pt x="11557" y="404152"/>
                  </a:lnTo>
                  <a:close/>
                </a:path>
                <a:path w="69850" h="520065">
                  <a:moveTo>
                    <a:pt x="11557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11557" y="381050"/>
                  </a:lnTo>
                  <a:close/>
                </a:path>
                <a:path w="69850" h="520065">
                  <a:moveTo>
                    <a:pt x="11557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57" y="346405"/>
                  </a:lnTo>
                  <a:lnTo>
                    <a:pt x="11557" y="334860"/>
                  </a:lnTo>
                  <a:close/>
                </a:path>
                <a:path w="69850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484974"/>
                  </a:lnTo>
                  <a:close/>
                </a:path>
                <a:path w="69850" h="520065">
                  <a:moveTo>
                    <a:pt x="23101" y="438785"/>
                  </a:moveTo>
                  <a:lnTo>
                    <a:pt x="11557" y="438785"/>
                  </a:lnTo>
                  <a:lnTo>
                    <a:pt x="0" y="438785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close/>
                </a:path>
                <a:path w="69850" h="520065">
                  <a:moveTo>
                    <a:pt x="23101" y="369506"/>
                  </a:moveTo>
                  <a:lnTo>
                    <a:pt x="11557" y="369506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69506"/>
                  </a:lnTo>
                  <a:close/>
                </a:path>
                <a:path w="69850" h="520065">
                  <a:moveTo>
                    <a:pt x="23101" y="184759"/>
                  </a:moveTo>
                  <a:lnTo>
                    <a:pt x="11557" y="184759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84759"/>
                  </a:lnTo>
                  <a:close/>
                </a:path>
                <a:path w="69850" h="520065">
                  <a:moveTo>
                    <a:pt x="23101" y="161671"/>
                  </a:moveTo>
                  <a:lnTo>
                    <a:pt x="11557" y="161671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161671"/>
                  </a:lnTo>
                  <a:close/>
                </a:path>
                <a:path w="69850" h="520065">
                  <a:moveTo>
                    <a:pt x="23101" y="92379"/>
                  </a:moveTo>
                  <a:lnTo>
                    <a:pt x="11557" y="92379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23101" y="92379"/>
                  </a:lnTo>
                  <a:close/>
                </a:path>
                <a:path w="69850" h="520065">
                  <a:moveTo>
                    <a:pt x="23101" y="34645"/>
                  </a:move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34645"/>
                  </a:lnTo>
                  <a:close/>
                </a:path>
                <a:path w="69850" h="520065">
                  <a:moveTo>
                    <a:pt x="34645" y="381050"/>
                  </a:moveTo>
                  <a:lnTo>
                    <a:pt x="23101" y="381050"/>
                  </a:lnTo>
                  <a:lnTo>
                    <a:pt x="23101" y="392595"/>
                  </a:lnTo>
                  <a:lnTo>
                    <a:pt x="11557" y="392595"/>
                  </a:lnTo>
                  <a:lnTo>
                    <a:pt x="11557" y="404152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81050"/>
                  </a:lnTo>
                  <a:close/>
                </a:path>
                <a:path w="69850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11557" y="300228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69850" h="520065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69850" h="520065">
                  <a:moveTo>
                    <a:pt x="34645" y="115481"/>
                  </a:moveTo>
                  <a:lnTo>
                    <a:pt x="23101" y="115481"/>
                  </a:lnTo>
                  <a:lnTo>
                    <a:pt x="11557" y="115481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69850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69850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23101" y="450342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50342"/>
                  </a:lnTo>
                  <a:close/>
                </a:path>
                <a:path w="6985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69850" h="520065">
                  <a:moveTo>
                    <a:pt x="46189" y="265595"/>
                  </a:move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65595"/>
                  </a:lnTo>
                  <a:close/>
                </a:path>
                <a:path w="69850" h="520065">
                  <a:moveTo>
                    <a:pt x="46189" y="219405"/>
                  </a:moveTo>
                  <a:lnTo>
                    <a:pt x="34645" y="219405"/>
                  </a:lnTo>
                  <a:lnTo>
                    <a:pt x="34645" y="207848"/>
                  </a:lnTo>
                  <a:lnTo>
                    <a:pt x="23101" y="207848"/>
                  </a:lnTo>
                  <a:lnTo>
                    <a:pt x="11557" y="207860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19405"/>
                  </a:lnTo>
                  <a:close/>
                </a:path>
                <a:path w="6985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69850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27025"/>
                  </a:lnTo>
                  <a:close/>
                </a:path>
                <a:path w="6985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69850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23101" y="57734"/>
                  </a:ln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57734"/>
                  </a:lnTo>
                  <a:close/>
                </a:path>
                <a:path w="69850" h="520065">
                  <a:moveTo>
                    <a:pt x="57746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57746" y="508076"/>
                  </a:lnTo>
                  <a:close/>
                </a:path>
                <a:path w="69850" h="520065">
                  <a:moveTo>
                    <a:pt x="57746" y="461899"/>
                  </a:moveTo>
                  <a:lnTo>
                    <a:pt x="46189" y="461899"/>
                  </a:lnTo>
                  <a:lnTo>
                    <a:pt x="46189" y="496531"/>
                  </a:lnTo>
                  <a:lnTo>
                    <a:pt x="57746" y="496531"/>
                  </a:lnTo>
                  <a:lnTo>
                    <a:pt x="57746" y="461899"/>
                  </a:lnTo>
                  <a:close/>
                </a:path>
                <a:path w="69850" h="520065">
                  <a:moveTo>
                    <a:pt x="57746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61671"/>
                  </a:lnTo>
                  <a:close/>
                </a:path>
                <a:path w="69850" h="520065">
                  <a:moveTo>
                    <a:pt x="57746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15481"/>
                  </a:lnTo>
                  <a:close/>
                </a:path>
                <a:path w="69850" h="520065">
                  <a:moveTo>
                    <a:pt x="69291" y="404152"/>
                  </a:moveTo>
                  <a:lnTo>
                    <a:pt x="57746" y="404152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57746" y="415696"/>
                  </a:lnTo>
                  <a:lnTo>
                    <a:pt x="57746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69291" y="438785"/>
                  </a:lnTo>
                  <a:lnTo>
                    <a:pt x="69291" y="404152"/>
                  </a:lnTo>
                  <a:close/>
                </a:path>
                <a:path w="69850" h="520065">
                  <a:moveTo>
                    <a:pt x="69291" y="369519"/>
                  </a:moveTo>
                  <a:lnTo>
                    <a:pt x="57746" y="369519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69519"/>
                  </a:lnTo>
                  <a:close/>
                </a:path>
                <a:path w="69850" h="520065">
                  <a:moveTo>
                    <a:pt x="69291" y="334860"/>
                  </a:moveTo>
                  <a:lnTo>
                    <a:pt x="57746" y="334860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11557" y="357962"/>
                  </a:lnTo>
                  <a:lnTo>
                    <a:pt x="69291" y="357962"/>
                  </a:lnTo>
                  <a:lnTo>
                    <a:pt x="69291" y="334860"/>
                  </a:lnTo>
                  <a:close/>
                </a:path>
                <a:path w="69850" h="520065">
                  <a:moveTo>
                    <a:pt x="69291" y="265595"/>
                  </a:moveTo>
                  <a:lnTo>
                    <a:pt x="57746" y="265595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265595"/>
                  </a:lnTo>
                  <a:close/>
                </a:path>
                <a:path w="69850" h="520065">
                  <a:moveTo>
                    <a:pt x="69291" y="219405"/>
                  </a:moveTo>
                  <a:lnTo>
                    <a:pt x="57746" y="219405"/>
                  </a:lnTo>
                  <a:lnTo>
                    <a:pt x="57746" y="230962"/>
                  </a:lnTo>
                  <a:lnTo>
                    <a:pt x="46189" y="230962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54050"/>
                  </a:lnTo>
                  <a:lnTo>
                    <a:pt x="11557" y="254050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19405"/>
                  </a:lnTo>
                  <a:close/>
                </a:path>
                <a:path w="69850" h="520065">
                  <a:moveTo>
                    <a:pt x="69291" y="196303"/>
                  </a:moveTo>
                  <a:lnTo>
                    <a:pt x="57746" y="196303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96303"/>
                  </a:lnTo>
                  <a:close/>
                </a:path>
                <a:path w="69850" h="520065">
                  <a:moveTo>
                    <a:pt x="69291" y="173215"/>
                  </a:moveTo>
                  <a:lnTo>
                    <a:pt x="57746" y="173215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69850" h="520065">
                  <a:moveTo>
                    <a:pt x="69291" y="138569"/>
                  </a:moveTo>
                  <a:lnTo>
                    <a:pt x="57746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61658"/>
                  </a:lnTo>
                  <a:lnTo>
                    <a:pt x="69291" y="161658"/>
                  </a:lnTo>
                  <a:lnTo>
                    <a:pt x="69291" y="138569"/>
                  </a:lnTo>
                  <a:close/>
                </a:path>
                <a:path w="69850" h="520065">
                  <a:moveTo>
                    <a:pt x="69291" y="92379"/>
                  </a:moveTo>
                  <a:lnTo>
                    <a:pt x="57746" y="92379"/>
                  </a:lnTo>
                  <a:lnTo>
                    <a:pt x="57746" y="115468"/>
                  </a:lnTo>
                  <a:lnTo>
                    <a:pt x="69291" y="115468"/>
                  </a:lnTo>
                  <a:lnTo>
                    <a:pt x="69291" y="92379"/>
                  </a:lnTo>
                  <a:close/>
                </a:path>
                <a:path w="6985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69850" h="520065">
                  <a:moveTo>
                    <a:pt x="69291" y="34645"/>
                  </a:moveTo>
                  <a:lnTo>
                    <a:pt x="57746" y="34645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11557"/>
                  </a:lnTo>
                  <a:lnTo>
                    <a:pt x="23101" y="11557"/>
                  </a:lnTo>
                  <a:lnTo>
                    <a:pt x="23101" y="34645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34645"/>
                  </a:lnTo>
                  <a:close/>
                </a:path>
                <a:path w="69850" h="520065">
                  <a:moveTo>
                    <a:pt x="69291" y="0"/>
                  </a:moveTo>
                  <a:lnTo>
                    <a:pt x="57746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69291" y="11544"/>
                  </a:lnTo>
                  <a:lnTo>
                    <a:pt x="692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007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0" y="404152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04152"/>
                  </a:lnTo>
                  <a:close/>
                </a:path>
                <a:path w="81280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81280" h="520065">
                  <a:moveTo>
                    <a:pt x="23088" y="242493"/>
                  </a:moveTo>
                  <a:lnTo>
                    <a:pt x="11544" y="242493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23088" y="242493"/>
                  </a:lnTo>
                  <a:close/>
                </a:path>
                <a:path w="81280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81280" h="520065">
                  <a:moveTo>
                    <a:pt x="46189" y="80835"/>
                  </a:moveTo>
                  <a:lnTo>
                    <a:pt x="34632" y="80835"/>
                  </a:lnTo>
                  <a:lnTo>
                    <a:pt x="34632" y="69278"/>
                  </a:lnTo>
                  <a:lnTo>
                    <a:pt x="23088" y="69278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80835"/>
                  </a:lnTo>
                  <a:close/>
                </a:path>
                <a:path w="81280" h="520065">
                  <a:moveTo>
                    <a:pt x="46189" y="57734"/>
                  </a:moveTo>
                  <a:lnTo>
                    <a:pt x="34632" y="57734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57734"/>
                  </a:lnTo>
                  <a:close/>
                </a:path>
                <a:path w="81280" h="520065">
                  <a:moveTo>
                    <a:pt x="46189" y="23088"/>
                  </a:moveTo>
                  <a:lnTo>
                    <a:pt x="34632" y="23088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81280" h="520065">
                  <a:moveTo>
                    <a:pt x="57734" y="369506"/>
                  </a:moveTo>
                  <a:lnTo>
                    <a:pt x="46189" y="36950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69506"/>
                  </a:lnTo>
                  <a:close/>
                </a:path>
                <a:path w="81280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84759"/>
                  </a:lnTo>
                  <a:close/>
                </a:path>
                <a:path w="81280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71"/>
                  </a:lnTo>
                  <a:close/>
                </a:path>
                <a:path w="81280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34632" y="115468"/>
                  </a:ln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38582"/>
                  </a:ln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34632" y="173215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69278" y="427240"/>
                  </a:moveTo>
                  <a:lnTo>
                    <a:pt x="57734" y="427240"/>
                  </a:lnTo>
                  <a:lnTo>
                    <a:pt x="57734" y="438785"/>
                  </a:ln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34632" y="450342"/>
                  </a:lnTo>
                  <a:lnTo>
                    <a:pt x="34632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34632" y="484974"/>
                  </a:lnTo>
                  <a:lnTo>
                    <a:pt x="34632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27240"/>
                  </a:lnTo>
                  <a:close/>
                </a:path>
                <a:path w="8128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34632" y="392595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381050"/>
                  </a:lnTo>
                  <a:close/>
                </a:path>
                <a:path w="8128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80822" y="323329"/>
                  </a:moveTo>
                  <a:lnTo>
                    <a:pt x="69278" y="323329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40"/>
                  </a:lnTo>
                  <a:lnTo>
                    <a:pt x="46189" y="300240"/>
                  </a:lnTo>
                  <a:lnTo>
                    <a:pt x="46189" y="311772"/>
                  </a:lnTo>
                  <a:lnTo>
                    <a:pt x="34632" y="311772"/>
                  </a:lnTo>
                  <a:lnTo>
                    <a:pt x="34632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11544" y="265595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80822" y="346405"/>
                  </a:lnTo>
                  <a:lnTo>
                    <a:pt x="80822" y="323329"/>
                  </a:lnTo>
                  <a:close/>
                </a:path>
                <a:path w="81280" h="520065">
                  <a:moveTo>
                    <a:pt x="80822" y="230949"/>
                  </a:moveTo>
                  <a:lnTo>
                    <a:pt x="69278" y="230949"/>
                  </a:lnTo>
                  <a:lnTo>
                    <a:pt x="69278" y="242493"/>
                  </a:lnTo>
                  <a:lnTo>
                    <a:pt x="57734" y="242493"/>
                  </a:lnTo>
                  <a:lnTo>
                    <a:pt x="57734" y="254050"/>
                  </a:lnTo>
                  <a:lnTo>
                    <a:pt x="46189" y="254050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80822" y="300228"/>
                  </a:lnTo>
                  <a:lnTo>
                    <a:pt x="80822" y="230949"/>
                  </a:lnTo>
                  <a:close/>
                </a:path>
                <a:path w="81280" h="520065">
                  <a:moveTo>
                    <a:pt x="80822" y="196303"/>
                  </a:moveTo>
                  <a:lnTo>
                    <a:pt x="69278" y="196303"/>
                  </a:lnTo>
                  <a:lnTo>
                    <a:pt x="57734" y="196303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07848"/>
                  </a:lnTo>
                  <a:lnTo>
                    <a:pt x="34632" y="207848"/>
                  </a:lnTo>
                  <a:lnTo>
                    <a:pt x="23088" y="207848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69278" y="230949"/>
                  </a:lnTo>
                  <a:lnTo>
                    <a:pt x="69278" y="207848"/>
                  </a:lnTo>
                  <a:lnTo>
                    <a:pt x="80822" y="207848"/>
                  </a:lnTo>
                  <a:lnTo>
                    <a:pt x="80822" y="196303"/>
                  </a:lnTo>
                  <a:close/>
                </a:path>
                <a:path w="81280" h="520065">
                  <a:moveTo>
                    <a:pt x="80822" y="150114"/>
                  </a:moveTo>
                  <a:lnTo>
                    <a:pt x="69278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22" y="161658"/>
                  </a:lnTo>
                  <a:lnTo>
                    <a:pt x="80822" y="150114"/>
                  </a:lnTo>
                  <a:close/>
                </a:path>
                <a:path w="81280" h="520065">
                  <a:moveTo>
                    <a:pt x="80822" y="103924"/>
                  </a:moveTo>
                  <a:lnTo>
                    <a:pt x="69278" y="103924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03924"/>
                  </a:lnTo>
                  <a:close/>
                </a:path>
                <a:path w="81280" h="520065">
                  <a:moveTo>
                    <a:pt x="80822" y="69291"/>
                  </a:moveTo>
                  <a:lnTo>
                    <a:pt x="69278" y="69291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69291"/>
                  </a:lnTo>
                  <a:close/>
                </a:path>
                <a:path w="81280" h="520065">
                  <a:moveTo>
                    <a:pt x="80822" y="34645"/>
                  </a:moveTo>
                  <a:lnTo>
                    <a:pt x="69278" y="34645"/>
                  </a:lnTo>
                  <a:lnTo>
                    <a:pt x="69278" y="11557"/>
                  </a:lnTo>
                  <a:lnTo>
                    <a:pt x="57734" y="11557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34645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81280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81280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23329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44" y="173215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23329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161671"/>
                  </a:move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61671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80" h="520065">
                  <a:moveTo>
                    <a:pt x="46189" y="115468"/>
                  </a:moveTo>
                  <a:lnTo>
                    <a:pt x="34645" y="115468"/>
                  </a:lnTo>
                  <a:lnTo>
                    <a:pt x="23101" y="115481"/>
                  </a:lnTo>
                  <a:lnTo>
                    <a:pt x="11544" y="115468"/>
                  </a:lnTo>
                  <a:lnTo>
                    <a:pt x="11544" y="161658"/>
                  </a:lnTo>
                  <a:lnTo>
                    <a:pt x="23101" y="161658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15468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69291" y="392595"/>
                  </a:moveTo>
                  <a:lnTo>
                    <a:pt x="57734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415709"/>
                  </a:lnTo>
                  <a:lnTo>
                    <a:pt x="46189" y="415709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11544" y="484974"/>
                  </a:lnTo>
                  <a:lnTo>
                    <a:pt x="11544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709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91" y="484974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69291" y="438785"/>
                  </a:lnTo>
                  <a:lnTo>
                    <a:pt x="69291" y="392595"/>
                  </a:lnTo>
                  <a:close/>
                </a:path>
                <a:path w="81280" h="520065">
                  <a:moveTo>
                    <a:pt x="69291" y="334860"/>
                  </a:moveTo>
                  <a:lnTo>
                    <a:pt x="57734" y="334860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69506"/>
                  </a:lnTo>
                  <a:lnTo>
                    <a:pt x="46189" y="369506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69519"/>
                  </a:lnTo>
                  <a:lnTo>
                    <a:pt x="11544" y="369519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34860"/>
                  </a:lnTo>
                  <a:close/>
                </a:path>
                <a:path w="81280" h="520065">
                  <a:moveTo>
                    <a:pt x="69291" y="207848"/>
                  </a:moveTo>
                  <a:lnTo>
                    <a:pt x="57734" y="207848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311772"/>
                  </a:lnTo>
                  <a:lnTo>
                    <a:pt x="23101" y="311772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91" y="254038"/>
                  </a:lnTo>
                  <a:lnTo>
                    <a:pt x="69291" y="207848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34" y="173215"/>
                  </a:lnTo>
                  <a:lnTo>
                    <a:pt x="57734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80822" y="127025"/>
                  </a:moveTo>
                  <a:lnTo>
                    <a:pt x="69291" y="127025"/>
                  </a:lnTo>
                  <a:lnTo>
                    <a:pt x="57734" y="127025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38569"/>
                  </a:lnTo>
                  <a:lnTo>
                    <a:pt x="80822" y="138569"/>
                  </a:lnTo>
                  <a:lnTo>
                    <a:pt x="80822" y="127025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80822" y="92379"/>
                  </a:ln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80822" y="103924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344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28636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3492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34925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38785"/>
                  </a:lnTo>
                  <a:close/>
                </a:path>
                <a:path w="34925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334860"/>
                  </a:lnTo>
                  <a:close/>
                </a:path>
                <a:path w="34925" h="520065">
                  <a:moveTo>
                    <a:pt x="23088" y="300228"/>
                  </a:moveTo>
                  <a:lnTo>
                    <a:pt x="11544" y="300228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28"/>
                  </a:lnTo>
                  <a:close/>
                </a:path>
                <a:path w="34925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34925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34925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50114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20065">
                  <a:moveTo>
                    <a:pt x="34645" y="450342"/>
                  </a:moveTo>
                  <a:lnTo>
                    <a:pt x="23101" y="450342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50342"/>
                  </a:lnTo>
                  <a:close/>
                </a:path>
                <a:path w="34925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34925" h="520065">
                  <a:moveTo>
                    <a:pt x="34645" y="369519"/>
                  </a:moveTo>
                  <a:lnTo>
                    <a:pt x="23101" y="369519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69519"/>
                  </a:lnTo>
                  <a:close/>
                </a:path>
                <a:path w="34925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23329"/>
                  </a:lnTo>
                  <a:close/>
                </a:path>
                <a:path w="34925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77139"/>
                  </a:lnTo>
                  <a:close/>
                </a:path>
                <a:path w="34925" h="520065">
                  <a:moveTo>
                    <a:pt x="34645" y="242493"/>
                  </a:moveTo>
                  <a:lnTo>
                    <a:pt x="23101" y="242493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42493"/>
                  </a:lnTo>
                  <a:close/>
                </a:path>
                <a:path w="34925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34925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34925" h="520065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34925" h="520065">
                  <a:moveTo>
                    <a:pt x="34645" y="138569"/>
                  </a:moveTo>
                  <a:lnTo>
                    <a:pt x="23101" y="138569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38569"/>
                  </a:lnTo>
                  <a:close/>
                </a:path>
                <a:path w="34925" h="520065">
                  <a:moveTo>
                    <a:pt x="34645" y="103924"/>
                  </a:move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30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2757" y="9215049"/>
            <a:ext cx="217804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250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60" dirty="0"/>
              <a:t>Stone</a:t>
            </a:r>
            <a:r>
              <a:rPr spc="-75" dirty="0"/>
              <a:t> </a:t>
            </a:r>
            <a:r>
              <a:rPr spc="-10" dirty="0"/>
              <a:t>Quartz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3305752" y="4680496"/>
            <a:ext cx="1287145" cy="41529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265430">
              <a:lnSpc>
                <a:spcPct val="100000"/>
              </a:lnSpc>
              <a:spcBef>
                <a:spcPts val="31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14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100" spc="-10" dirty="0">
                <a:latin typeface="Roboto"/>
                <a:cs typeface="Roboto"/>
              </a:rPr>
              <a:t>Essential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Collection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685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807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60003" y="539991"/>
            <a:ext cx="6120002" cy="8280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886403" y="9245696"/>
            <a:ext cx="42760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QUARTZ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GOLD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-</a:t>
            </a:r>
            <a:r>
              <a:rPr sz="800" spc="34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MURETTO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T9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GOLD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64,5x29,7</a:t>
            </a:r>
            <a:r>
              <a:rPr sz="800" spc="16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25,4"x12"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539991"/>
            <a:ext cx="6120003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959299" y="9245696"/>
            <a:ext cx="4368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QUARTZ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-</a:t>
            </a:r>
            <a:r>
              <a:rPr sz="800" spc="35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MURETTO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T9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64,5x29,7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25,4"x12"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43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800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672602"/>
            <a:ext cx="1849509" cy="1849501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75254" y="1672602"/>
            <a:ext cx="1849500" cy="184950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3584499"/>
            <a:ext cx="7156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4604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62614" y="3584499"/>
            <a:ext cx="7156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4604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89918" y="1062773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337733" y="1013663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630443" y="1020864"/>
            <a:ext cx="4032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ct val="10000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56135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115342" y="101366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98564" y="1062773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446532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27257" y="528802"/>
            <a:ext cx="2190115" cy="720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Stone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Quartz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88216" y="99895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070703" y="101366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839550" y="998956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808537" y="101366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05997" y="1672602"/>
            <a:ext cx="1849501" cy="1849501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4806797" y="3584499"/>
            <a:ext cx="7156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GOLD</a:t>
            </a:r>
            <a:endParaRPr sz="1100">
              <a:latin typeface="Roboto"/>
              <a:cs typeface="Roboto"/>
            </a:endParaRPr>
          </a:p>
          <a:p>
            <a:pPr marL="14604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381862" y="492366"/>
            <a:ext cx="12115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ASCOT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ESSENTIAL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445042" y="971892"/>
            <a:ext cx="44195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9546" y="4079976"/>
            <a:ext cx="150368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02STQ12640R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02STQ00340R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02878" y="4072623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28748" y="412281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28748" y="4230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28748" y="4338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664790" y="4079976"/>
            <a:ext cx="150368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02STQ12610R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02STQ00310R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338129" y="4072623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463999" y="412281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63999" y="4230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63999" y="4338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29546" y="4583976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9546" y="4801565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02STQ12640OR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324252" y="4842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2664790" y="4583976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64790" y="4801565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02STQ12610OR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459490" y="4842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29546" y="508797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29546" y="5305564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324252" y="5346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2664790" y="508797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664790" y="5305564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02STQ12810OR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459490" y="5346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4809045" y="4079976"/>
            <a:ext cx="150368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02STQ12680R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02STQ00680R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02STQ00380R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482372" y="4072623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08241" y="412281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608241" y="4230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608241" y="4338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809045" y="4583976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809045" y="4801565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02STQ12680OR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603745" y="4842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4809045" y="508797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809045" y="5305564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02STQ12880OR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603745" y="53468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" name="object 57"/>
          <p:cNvGrpSpPr/>
          <p:nvPr/>
        </p:nvGrpSpPr>
        <p:grpSpPr>
          <a:xfrm>
            <a:off x="8459330" y="1678355"/>
            <a:ext cx="1121410" cy="501015"/>
            <a:chOff x="8459330" y="1678355"/>
            <a:chExt cx="1121410" cy="501015"/>
          </a:xfrm>
        </p:grpSpPr>
        <p:pic>
          <p:nvPicPr>
            <p:cNvPr id="58" name="object 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59330" y="1678355"/>
              <a:ext cx="1034211" cy="3962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46007" y="1720938"/>
              <a:ext cx="1034224" cy="81953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59330" y="1805863"/>
              <a:ext cx="1120889" cy="164007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59330" y="1972843"/>
              <a:ext cx="1034199" cy="8195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546007" y="2057755"/>
              <a:ext cx="1034211" cy="121424"/>
            </a:xfrm>
            <a:prstGeom prst="rect">
              <a:avLst/>
            </a:prstGeom>
          </p:spPr>
        </p:pic>
      </p:grpSp>
      <p:sp>
        <p:nvSpPr>
          <p:cNvPr id="63" name="object 63"/>
          <p:cNvSpPr txBox="1"/>
          <p:nvPr/>
        </p:nvSpPr>
        <p:spPr>
          <a:xfrm>
            <a:off x="8445042" y="2182958"/>
            <a:ext cx="10972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748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T9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64,5x29,7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25,4”x12”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02STQMM40R</a:t>
            </a:r>
            <a:r>
              <a:rPr sz="650" b="1" spc="10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9110091" y="25823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8445042" y="3743775"/>
            <a:ext cx="909319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6258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T36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7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02STQM40R</a:t>
            </a:r>
            <a:r>
              <a:rPr sz="650" b="1" spc="11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9037777" y="41431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" name="object 67"/>
          <p:cNvGrpSpPr/>
          <p:nvPr/>
        </p:nvGrpSpPr>
        <p:grpSpPr>
          <a:xfrm>
            <a:off x="10259606" y="1678355"/>
            <a:ext cx="1121410" cy="501015"/>
            <a:chOff x="10259606" y="1678355"/>
            <a:chExt cx="1121410" cy="501015"/>
          </a:xfrm>
        </p:grpSpPr>
        <p:pic>
          <p:nvPicPr>
            <p:cNvPr id="68" name="object 6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259606" y="1678355"/>
              <a:ext cx="1034211" cy="39624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346283" y="1720938"/>
              <a:ext cx="1034211" cy="8195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259606" y="1805863"/>
              <a:ext cx="1120889" cy="16400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259606" y="1972843"/>
              <a:ext cx="1034199" cy="8195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346283" y="2057755"/>
              <a:ext cx="1034211" cy="121424"/>
            </a:xfrm>
            <a:prstGeom prst="rect">
              <a:avLst/>
            </a:prstGeom>
          </p:spPr>
        </p:pic>
      </p:grpSp>
      <p:sp>
        <p:nvSpPr>
          <p:cNvPr id="73" name="object 73"/>
          <p:cNvSpPr txBox="1"/>
          <p:nvPr/>
        </p:nvSpPr>
        <p:spPr>
          <a:xfrm>
            <a:off x="10250855" y="2182958"/>
            <a:ext cx="10972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748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T9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64,5x29,7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25,4”x12”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02STQMM10R</a:t>
            </a:r>
            <a:r>
              <a:rPr sz="650" b="1" spc="10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0915891" y="25823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10250855" y="3743775"/>
            <a:ext cx="909319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0957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T9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7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02STQM10R</a:t>
            </a:r>
            <a:r>
              <a:rPr sz="650" b="1" spc="11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0843577" y="41431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" name="object 77"/>
          <p:cNvGrpSpPr/>
          <p:nvPr/>
        </p:nvGrpSpPr>
        <p:grpSpPr>
          <a:xfrm>
            <a:off x="12061900" y="1678355"/>
            <a:ext cx="1121410" cy="501015"/>
            <a:chOff x="12061900" y="1678355"/>
            <a:chExt cx="1121410" cy="501015"/>
          </a:xfrm>
        </p:grpSpPr>
        <p:pic>
          <p:nvPicPr>
            <p:cNvPr id="78" name="object 7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061900" y="1678355"/>
              <a:ext cx="1034199" cy="39624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148565" y="1720938"/>
              <a:ext cx="1034224" cy="81953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061900" y="1805863"/>
              <a:ext cx="1120876" cy="164007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061900" y="1972843"/>
              <a:ext cx="1034199" cy="81953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148565" y="2057755"/>
              <a:ext cx="1034211" cy="121424"/>
            </a:xfrm>
            <a:prstGeom prst="rect">
              <a:avLst/>
            </a:prstGeom>
          </p:spPr>
        </p:pic>
      </p:grpSp>
      <p:sp>
        <p:nvSpPr>
          <p:cNvPr id="83" name="object 83"/>
          <p:cNvSpPr txBox="1"/>
          <p:nvPr/>
        </p:nvSpPr>
        <p:spPr>
          <a:xfrm>
            <a:off x="12045594" y="2182958"/>
            <a:ext cx="10972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748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T9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GOLD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64,5x29,7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25,4”x12”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02STQMM80R</a:t>
            </a:r>
            <a:r>
              <a:rPr sz="650" b="1" spc="10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2710591" y="25823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12045594" y="3743775"/>
            <a:ext cx="909319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09575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T9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GOLD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7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02STQM80R</a:t>
            </a:r>
            <a:r>
              <a:rPr sz="650" b="1" spc="11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2638316" y="41431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8452586" y="3130702"/>
            <a:ext cx="608965" cy="610235"/>
            <a:chOff x="8452586" y="3130702"/>
            <a:chExt cx="608965" cy="610235"/>
          </a:xfrm>
        </p:grpSpPr>
        <p:pic>
          <p:nvPicPr>
            <p:cNvPr id="88" name="object 8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452586" y="3132213"/>
              <a:ext cx="603999" cy="605523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8553246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655062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756878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858694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960510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452726" y="3231464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452726" y="333354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452726" y="343561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452726" y="353768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452726" y="3639769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10275061" y="3130702"/>
            <a:ext cx="608965" cy="610235"/>
            <a:chOff x="10275061" y="3130702"/>
            <a:chExt cx="608965" cy="610235"/>
          </a:xfrm>
        </p:grpSpPr>
        <p:pic>
          <p:nvPicPr>
            <p:cNvPr id="100" name="object 10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275061" y="3132213"/>
              <a:ext cx="603999" cy="605523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0375709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477525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579341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681157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782973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275188" y="3231464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275188" y="333354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275188" y="343561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275188" y="353768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275188" y="3639769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12062129" y="3130702"/>
            <a:ext cx="608965" cy="610235"/>
            <a:chOff x="12062129" y="3130702"/>
            <a:chExt cx="608965" cy="610235"/>
          </a:xfrm>
        </p:grpSpPr>
        <p:pic>
          <p:nvPicPr>
            <p:cNvPr id="112" name="object 11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062129" y="3132213"/>
              <a:ext cx="603999" cy="605523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2162789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264605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366421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468237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570053" y="3130702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5">
                  <a:moveTo>
                    <a:pt x="0" y="0"/>
                  </a:moveTo>
                  <a:lnTo>
                    <a:pt x="0" y="609841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062269" y="3231464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062269" y="333354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062269" y="343561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062269" y="3537686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062269" y="3639769"/>
              <a:ext cx="608330" cy="0"/>
            </a:xfrm>
            <a:custGeom>
              <a:avLst/>
              <a:gdLst/>
              <a:ahLst/>
              <a:cxnLst/>
              <a:rect l="l" t="t" r="r" b="b"/>
              <a:pathLst>
                <a:path w="608329">
                  <a:moveTo>
                    <a:pt x="608304" y="0"/>
                  </a:moveTo>
                  <a:lnTo>
                    <a:pt x="0" y="0"/>
                  </a:lnTo>
                </a:path>
              </a:pathLst>
            </a:custGeom>
            <a:ln w="76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8457742" y="5225186"/>
            <a:ext cx="6120130" cy="3810"/>
            <a:chOff x="8457742" y="5225186"/>
            <a:chExt cx="6120130" cy="3810"/>
          </a:xfrm>
        </p:grpSpPr>
        <p:sp>
          <p:nvSpPr>
            <p:cNvPr id="124" name="object 124"/>
            <p:cNvSpPr/>
            <p:nvPr/>
          </p:nvSpPr>
          <p:spPr>
            <a:xfrm>
              <a:off x="8457742" y="5227091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517744" y="5227091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8457742" y="5945187"/>
            <a:ext cx="6120130" cy="3810"/>
            <a:chOff x="8457742" y="5945187"/>
            <a:chExt cx="6120130" cy="3810"/>
          </a:xfrm>
        </p:grpSpPr>
        <p:sp>
          <p:nvSpPr>
            <p:cNvPr id="127" name="object 127"/>
            <p:cNvSpPr/>
            <p:nvPr/>
          </p:nvSpPr>
          <p:spPr>
            <a:xfrm>
              <a:off x="8457742" y="59470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517744" y="59470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8457742" y="6089192"/>
            <a:ext cx="6120130" cy="3810"/>
            <a:chOff x="8457742" y="6089192"/>
            <a:chExt cx="6120130" cy="3810"/>
          </a:xfrm>
        </p:grpSpPr>
        <p:sp>
          <p:nvSpPr>
            <p:cNvPr id="130" name="object 130"/>
            <p:cNvSpPr/>
            <p:nvPr/>
          </p:nvSpPr>
          <p:spPr>
            <a:xfrm>
              <a:off x="8457742" y="6091097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517744" y="6091097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8457742" y="6233185"/>
            <a:ext cx="6120130" cy="3810"/>
            <a:chOff x="8457742" y="6233185"/>
            <a:chExt cx="6120130" cy="3810"/>
          </a:xfrm>
        </p:grpSpPr>
        <p:sp>
          <p:nvSpPr>
            <p:cNvPr id="133" name="object 133"/>
            <p:cNvSpPr/>
            <p:nvPr/>
          </p:nvSpPr>
          <p:spPr>
            <a:xfrm>
              <a:off x="8457742" y="6235090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517744" y="6235090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8457742" y="6377190"/>
            <a:ext cx="6120130" cy="3810"/>
            <a:chOff x="8457742" y="6377190"/>
            <a:chExt cx="6120130" cy="3810"/>
          </a:xfrm>
        </p:grpSpPr>
        <p:sp>
          <p:nvSpPr>
            <p:cNvPr id="136" name="object 136"/>
            <p:cNvSpPr/>
            <p:nvPr/>
          </p:nvSpPr>
          <p:spPr>
            <a:xfrm>
              <a:off x="8457742" y="6379095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517744" y="6379095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" name="object 138"/>
          <p:cNvSpPr txBox="1"/>
          <p:nvPr/>
        </p:nvSpPr>
        <p:spPr>
          <a:xfrm>
            <a:off x="8445042" y="5044986"/>
            <a:ext cx="3346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TRIMS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459647" y="547175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289694" y="58298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8445042" y="5687047"/>
            <a:ext cx="1076960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516255" algn="l"/>
              </a:tabLst>
            </a:pPr>
            <a:r>
              <a:rPr sz="650" spc="-20" dirty="0">
                <a:latin typeface="Roboto"/>
                <a:cs typeface="Roboto"/>
              </a:rPr>
              <a:t>GREY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02STQB7604R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16255" algn="l"/>
              </a:tabLst>
            </a:pP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02STQB7601R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16255" algn="l"/>
              </a:tabLst>
            </a:pPr>
            <a:r>
              <a:rPr sz="650" spc="-20" dirty="0">
                <a:latin typeface="Roboto"/>
                <a:cs typeface="Roboto"/>
              </a:rPr>
              <a:t>GOLD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02STQB7608R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8457742" y="7412190"/>
            <a:ext cx="6123305" cy="3810"/>
            <a:chOff x="8457742" y="7412190"/>
            <a:chExt cx="6123305" cy="3810"/>
          </a:xfrm>
        </p:grpSpPr>
        <p:sp>
          <p:nvSpPr>
            <p:cNvPr id="143" name="object 143"/>
            <p:cNvSpPr/>
            <p:nvPr/>
          </p:nvSpPr>
          <p:spPr>
            <a:xfrm>
              <a:off x="8457742" y="74140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0548543" y="7414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998542" y="7414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556542" y="7414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078550" y="7414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2600545" y="7414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158596" y="7414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716507" y="7414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4166595" y="74140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4220570" y="74140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" name="object 153"/>
          <p:cNvGrpSpPr/>
          <p:nvPr/>
        </p:nvGrpSpPr>
        <p:grpSpPr>
          <a:xfrm>
            <a:off x="8457742" y="7664183"/>
            <a:ext cx="6123305" cy="3810"/>
            <a:chOff x="8457742" y="7664183"/>
            <a:chExt cx="6123305" cy="3810"/>
          </a:xfrm>
        </p:grpSpPr>
        <p:sp>
          <p:nvSpPr>
            <p:cNvPr id="154" name="object 154"/>
            <p:cNvSpPr/>
            <p:nvPr/>
          </p:nvSpPr>
          <p:spPr>
            <a:xfrm>
              <a:off x="8457742" y="766608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548543" y="766608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998542" y="766608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556542" y="766608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078550" y="766608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600545" y="766608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158596" y="766608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716507" y="766608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4166595" y="766608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4220570" y="7666088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64" name="object 164"/>
          <p:cNvGraphicFramePr>
            <a:graphicFrameLocks noGrp="1"/>
          </p:cNvGraphicFramePr>
          <p:nvPr/>
        </p:nvGraphicFramePr>
        <p:xfrm>
          <a:off x="8457742" y="7715046"/>
          <a:ext cx="6199505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8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5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70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9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16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690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0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41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41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23,5”x47”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416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5" name="object 165"/>
          <p:cNvSpPr txBox="1"/>
          <p:nvPr/>
        </p:nvSpPr>
        <p:spPr>
          <a:xfrm>
            <a:off x="8445042" y="7231989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8445042" y="7434047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0985855" y="7434047"/>
            <a:ext cx="935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2065837" y="7434047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2587808" y="7434047"/>
            <a:ext cx="49339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3145820" y="7434047"/>
            <a:ext cx="44132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0535818" y="7434047"/>
            <a:ext cx="30060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  <a:tab pos="2064385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3703833" y="7434047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4153870" y="7434047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14166519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166519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166519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7" name="object 177"/>
          <p:cNvGraphicFramePr>
            <a:graphicFrameLocks noGrp="1"/>
          </p:cNvGraphicFramePr>
          <p:nvPr/>
        </p:nvGraphicFramePr>
        <p:xfrm>
          <a:off x="8457742" y="8386089"/>
          <a:ext cx="6199505" cy="430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26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569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T36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 algn="ct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15315" algn="l"/>
                          <a:tab pos="1137285" algn="l"/>
                          <a:tab pos="1695450" algn="l"/>
                          <a:tab pos="2252980" algn="l"/>
                          <a:tab pos="2811145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59,7x29,7</a:t>
                      </a:r>
                      <a:r>
                        <a:rPr sz="650" spc="1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24”x12”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MURETTO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 algn="ct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15315" algn="l"/>
                          <a:tab pos="1137285" algn="l"/>
                          <a:tab pos="1695450" algn="l"/>
                          <a:tab pos="2252980" algn="l"/>
                          <a:tab pos="2811145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 algn="ct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615315" algn="l"/>
                          <a:tab pos="1137285" algn="l"/>
                          <a:tab pos="1695450" algn="l"/>
                          <a:tab pos="2252980" algn="l"/>
                          <a:tab pos="2811145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3735" y="9215049"/>
            <a:ext cx="21653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256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8447303" y="4529797"/>
            <a:ext cx="161798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30" dirty="0"/>
              <a:t>Gentle</a:t>
            </a:r>
            <a:r>
              <a:rPr spc="-114" dirty="0"/>
              <a:t> </a:t>
            </a:r>
            <a:r>
              <a:rPr spc="-30" dirty="0"/>
              <a:t>Stone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305662" y="4680470"/>
            <a:ext cx="1287780" cy="41529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266065">
              <a:lnSpc>
                <a:spcPct val="100000"/>
              </a:lnSpc>
              <a:spcBef>
                <a:spcPts val="31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14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100" spc="-10" dirty="0">
                <a:latin typeface="Roboto"/>
                <a:cs typeface="Roboto"/>
              </a:rPr>
              <a:t>Essential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Collection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49309" y="1313510"/>
            <a:ext cx="127508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20" dirty="0">
                <a:latin typeface="Roboto"/>
                <a:cs typeface="Roboto"/>
              </a:rPr>
              <a:t>ALPHABETICAL</a:t>
            </a:r>
            <a:r>
              <a:rPr sz="900" b="1" spc="240" dirty="0">
                <a:latin typeface="Roboto"/>
                <a:cs typeface="Roboto"/>
              </a:rPr>
              <a:t> </a:t>
            </a:r>
            <a:r>
              <a:rPr sz="900" b="1" spc="-10" dirty="0">
                <a:latin typeface="Roboto"/>
                <a:cs typeface="Roboto"/>
              </a:rPr>
              <a:t>INDEX</a:t>
            </a:r>
            <a:endParaRPr sz="9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449309" y="1990623"/>
            <a:ext cx="74104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dirty="0">
                <a:latin typeface="Roboto"/>
                <a:cs typeface="Roboto"/>
              </a:rPr>
              <a:t>ARA</a:t>
            </a:r>
            <a:r>
              <a:rPr sz="900" spc="9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STONE</a:t>
            </a:r>
            <a:endParaRPr sz="9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dirty="0">
                <a:latin typeface="Roboto"/>
                <a:cs typeface="Roboto"/>
              </a:rPr>
              <a:t>CITY</a:t>
            </a:r>
            <a:r>
              <a:rPr sz="900" spc="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Essential</a:t>
            </a:r>
            <a:r>
              <a:rPr sz="650" spc="2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900" dirty="0">
                <a:latin typeface="Roboto"/>
                <a:cs typeface="Roboto"/>
              </a:rPr>
              <a:t>COMFORT</a:t>
            </a:r>
            <a:r>
              <a:rPr sz="900" spc="110" dirty="0">
                <a:latin typeface="Roboto"/>
                <a:cs typeface="Roboto"/>
              </a:rPr>
              <a:t> </a:t>
            </a:r>
            <a:r>
              <a:rPr sz="900" spc="-50" dirty="0">
                <a:latin typeface="Roboto"/>
                <a:cs typeface="Roboto"/>
              </a:rPr>
              <a:t>R</a:t>
            </a:r>
            <a:endParaRPr sz="90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079570" y="1990623"/>
            <a:ext cx="199390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105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263</a:t>
            </a:r>
            <a:endParaRPr sz="900">
              <a:latin typeface="Times New Roman"/>
              <a:cs typeface="Times New Roman"/>
            </a:endParaRPr>
          </a:p>
          <a:p>
            <a:pPr marL="69850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73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430259" y="3472434"/>
          <a:ext cx="4055745" cy="701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7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2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68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26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75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GARDEN</a:t>
                      </a:r>
                      <a:r>
                        <a:rPr sz="90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25" dirty="0">
                          <a:latin typeface="Roboto"/>
                          <a:cs typeface="Roboto"/>
                        </a:rPr>
                        <a:t>20</a:t>
                      </a:r>
                      <a:endParaRPr sz="900">
                        <a:latin typeface="Roboto"/>
                        <a:cs typeface="Roboto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KADO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 marL="49212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51180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u="sng" spc="120" dirty="0">
                          <a:uFill>
                            <a:solidFill>
                              <a:srgbClr val="000000"/>
                            </a:solidFill>
                          </a:uFill>
                          <a:latin typeface="Roboto"/>
                          <a:cs typeface="Roboto"/>
                        </a:rPr>
                        <a:t> </a:t>
                      </a:r>
                      <a:r>
                        <a:rPr sz="9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Roboto"/>
                          <a:cs typeface="Roboto"/>
                        </a:rPr>
                        <a:t>EFFECT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990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KOBE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177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900" spc="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10" dirty="0">
                          <a:latin typeface="Roboto"/>
                          <a:cs typeface="Roboto"/>
                        </a:rPr>
                        <a:t>STONE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KYUSHU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DISTRICT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8449309" y="5410695"/>
            <a:ext cx="1073785" cy="385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6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STONE </a:t>
            </a: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60" dirty="0">
                <a:latin typeface="Roboto"/>
                <a:cs typeface="Roboto"/>
              </a:rPr>
              <a:t> </a:t>
            </a:r>
            <a:r>
              <a:rPr sz="900" spc="-20" dirty="0">
                <a:latin typeface="Roboto"/>
                <a:cs typeface="Roboto"/>
              </a:rPr>
              <a:t>WOOD</a:t>
            </a:r>
            <a:endParaRPr sz="9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094086" y="5410695"/>
            <a:ext cx="184785" cy="3854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9845">
              <a:lnSpc>
                <a:spcPct val="100000"/>
              </a:lnSpc>
              <a:spcBef>
                <a:spcPts val="434"/>
              </a:spcBef>
            </a:pPr>
            <a:r>
              <a:rPr sz="900" b="1" spc="-60" dirty="0">
                <a:latin typeface="Times New Roman"/>
                <a:cs typeface="Times New Roman"/>
              </a:rPr>
              <a:t>115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213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430259" y="5825413"/>
          <a:ext cx="1943735" cy="8680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22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54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7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dirty="0">
                          <a:latin typeface="Roboto"/>
                          <a:cs typeface="Roboto"/>
                        </a:rPr>
                        <a:t>QUARTZ</a:t>
                      </a:r>
                      <a:r>
                        <a:rPr sz="900" spc="3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Essential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10" dirty="0">
                          <a:latin typeface="Roboto"/>
                          <a:cs typeface="Roboto"/>
                        </a:rPr>
                        <a:t>VALLEY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URBANICA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VENUS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WASHI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10561345" y="1313636"/>
            <a:ext cx="817244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latin typeface="Roboto"/>
                <a:cs typeface="Roboto"/>
              </a:rPr>
              <a:t>EFFECT</a:t>
            </a:r>
            <a:r>
              <a:rPr sz="900" b="1" spc="180" dirty="0">
                <a:latin typeface="Roboto"/>
                <a:cs typeface="Roboto"/>
              </a:rPr>
              <a:t> </a:t>
            </a:r>
            <a:r>
              <a:rPr sz="900" b="1" spc="-10" dirty="0">
                <a:latin typeface="Roboto"/>
                <a:cs typeface="Roboto"/>
              </a:rPr>
              <a:t>INDEX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561307" y="1939238"/>
            <a:ext cx="10814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CONCRETE</a:t>
            </a:r>
            <a:r>
              <a:rPr sz="900" u="sng" spc="25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 </a:t>
            </a:r>
            <a:r>
              <a:rPr sz="9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EFFECT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561307" y="2170697"/>
            <a:ext cx="678815" cy="385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COMFORT</a:t>
            </a:r>
            <a:r>
              <a:rPr sz="900" spc="110" dirty="0">
                <a:latin typeface="Roboto"/>
                <a:cs typeface="Roboto"/>
              </a:rPr>
              <a:t> </a:t>
            </a:r>
            <a:r>
              <a:rPr sz="900" spc="-50" dirty="0">
                <a:latin typeface="Roboto"/>
                <a:cs typeface="Roboto"/>
              </a:rPr>
              <a:t>R</a:t>
            </a:r>
            <a:r>
              <a:rPr sz="900" spc="-20" dirty="0">
                <a:latin typeface="Roboto"/>
                <a:cs typeface="Roboto"/>
              </a:rPr>
              <a:t> KADO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38773" y="2170697"/>
            <a:ext cx="152400" cy="3854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73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49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561307" y="5539244"/>
            <a:ext cx="9385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MARBLE</a:t>
            </a:r>
            <a:r>
              <a:rPr sz="900" u="sng" spc="14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 </a:t>
            </a:r>
            <a:r>
              <a:rPr sz="9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EFFECT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561307" y="5806706"/>
            <a:ext cx="659765" cy="5657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900" spc="-10" dirty="0">
                <a:latin typeface="Roboto"/>
                <a:cs typeface="Roboto"/>
              </a:rPr>
              <a:t>GEMSTONE </a:t>
            </a:r>
            <a:r>
              <a:rPr sz="900" spc="-20" dirty="0">
                <a:latin typeface="Roboto"/>
                <a:cs typeface="Roboto"/>
              </a:rPr>
              <a:t>KOBE</a:t>
            </a:r>
            <a:endParaRPr sz="9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900" spc="-10" dirty="0">
                <a:latin typeface="Roboto"/>
                <a:cs typeface="Roboto"/>
              </a:rPr>
              <a:t>VENUS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195226" y="5806706"/>
            <a:ext cx="195580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189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177</a:t>
            </a:r>
            <a:endParaRPr sz="9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199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561307" y="6835241"/>
            <a:ext cx="8210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WOOD</a:t>
            </a:r>
            <a:r>
              <a:rPr sz="900" u="sng" spc="114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 </a:t>
            </a:r>
            <a:r>
              <a:rPr sz="9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EFFECT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561307" y="7102703"/>
            <a:ext cx="1043940" cy="3854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spc="-10" dirty="0">
                <a:latin typeface="Roboto"/>
                <a:cs typeface="Roboto"/>
              </a:rPr>
              <a:t>DEEPWOOD</a:t>
            </a:r>
            <a:endParaRPr sz="9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60" dirty="0">
                <a:latin typeface="Roboto"/>
                <a:cs typeface="Roboto"/>
              </a:rPr>
              <a:t> </a:t>
            </a:r>
            <a:r>
              <a:rPr sz="900" spc="-20" dirty="0">
                <a:latin typeface="Roboto"/>
                <a:cs typeface="Roboto"/>
              </a:rPr>
              <a:t>WOOD</a:t>
            </a:r>
            <a:endParaRPr sz="9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190996" y="7102703"/>
            <a:ext cx="200025" cy="3854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223</a:t>
            </a:r>
            <a:endParaRPr sz="90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213</a:t>
            </a:r>
            <a:endParaRPr sz="900">
              <a:latin typeface="Times New Roman"/>
              <a:cs typeface="Times New Roman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10542257" y="7972201"/>
          <a:ext cx="1943735" cy="7734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2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43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9390">
                <a:tc>
                  <a:txBody>
                    <a:bodyPr/>
                    <a:lstStyle/>
                    <a:p>
                      <a:pPr marL="31750">
                        <a:lnSpc>
                          <a:spcPts val="1015"/>
                        </a:lnSpc>
                      </a:pPr>
                      <a:r>
                        <a:rPr sz="9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Roboto"/>
                          <a:cs typeface="Roboto"/>
                        </a:rPr>
                        <a:t>BRICK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900" spc="-25" dirty="0">
                          <a:latin typeface="Roboto"/>
                          <a:cs typeface="Roboto"/>
                        </a:rPr>
                        <a:t>FES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660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KYUSHU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OITA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70"/>
                        </a:lnSpc>
                        <a:spcBef>
                          <a:spcPts val="12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516901" y="528891"/>
            <a:ext cx="5391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Index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673304" y="2466123"/>
            <a:ext cx="6432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ESSENTIAL</a:t>
            </a:r>
            <a:endParaRPr sz="900">
              <a:latin typeface="Roboto"/>
              <a:cs typeface="Roboto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8430259" y="2585453"/>
          <a:ext cx="6167755" cy="867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13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4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93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574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DEEPWOOD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223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PIGMENTA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DISTRICT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URBANICA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CITY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25" dirty="0">
                          <a:latin typeface="Roboto"/>
                          <a:cs typeface="Roboto"/>
                        </a:rPr>
                        <a:t>FES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WASHI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NATURAL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GEMSTONE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189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900" spc="1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20" dirty="0">
                          <a:latin typeface="Roboto"/>
                          <a:cs typeface="Roboto"/>
                        </a:rPr>
                        <a:t>STONE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815">
                <a:tc>
                  <a:txBody>
                    <a:bodyPr/>
                    <a:lstStyle/>
                    <a:p>
                      <a:pPr marL="31750">
                        <a:lnSpc>
                          <a:spcPts val="1065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90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3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Essential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70"/>
                        </a:lnSpc>
                        <a:spcBef>
                          <a:spcPts val="1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PROWALK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12673304" y="3460534"/>
            <a:ext cx="88582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STONE</a:t>
            </a:r>
            <a:r>
              <a:rPr sz="900" spc="13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QUARTZ</a:t>
            </a:r>
            <a:endParaRPr sz="9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4320253" y="3460534"/>
            <a:ext cx="18288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20" dirty="0">
                <a:latin typeface="Times New Roman"/>
                <a:cs typeface="Times New Roman"/>
              </a:rPr>
              <a:t>251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673304" y="4086123"/>
            <a:ext cx="65849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GARDEN</a:t>
            </a:r>
            <a:r>
              <a:rPr sz="900" u="sng" spc="15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 </a:t>
            </a:r>
            <a:r>
              <a:rPr sz="900" u="sng" spc="-25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20</a:t>
            </a:r>
            <a:endParaRPr sz="900">
              <a:latin typeface="Roboto"/>
              <a:cs typeface="Roboto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8430259" y="4205503"/>
          <a:ext cx="6167755" cy="1226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3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1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02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8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574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LIMEQUARTZ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LIMEQUARTZ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25" dirty="0">
                          <a:latin typeface="Roboto"/>
                          <a:cs typeface="Roboto"/>
                        </a:rPr>
                        <a:t>MUN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25" dirty="0">
                          <a:latin typeface="Roboto"/>
                          <a:cs typeface="Roboto"/>
                        </a:rPr>
                        <a:t>MUN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90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7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289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NATURAL</a:t>
                      </a:r>
                      <a:r>
                        <a:rPr sz="900" spc="3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Essential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90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20" dirty="0">
                          <a:latin typeface="Roboto"/>
                          <a:cs typeface="Roboto"/>
                        </a:rPr>
                        <a:t>REMY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90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319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900" spc="-20" dirty="0">
                          <a:latin typeface="Roboto"/>
                          <a:cs typeface="Roboto"/>
                        </a:rPr>
                        <a:t>OITA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900" spc="1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10" dirty="0">
                          <a:latin typeface="Roboto"/>
                          <a:cs typeface="Roboto"/>
                        </a:rPr>
                        <a:t>STONE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DISTRICT</a:t>
                      </a:r>
                      <a:r>
                        <a:rPr sz="900" spc="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299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spc="-10" dirty="0">
                          <a:latin typeface="Roboto"/>
                          <a:cs typeface="Roboto"/>
                        </a:rPr>
                        <a:t>PIGMENTA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10" dirty="0">
                          <a:latin typeface="Roboto"/>
                          <a:cs typeface="Roboto"/>
                        </a:rPr>
                        <a:t>VALLEY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ENTROPIA</a:t>
                      </a:r>
                      <a:r>
                        <a:rPr sz="900" spc="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PROWALK</a:t>
                      </a:r>
                      <a:r>
                        <a:rPr sz="900" spc="3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Essential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90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90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303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815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  <a:spcBef>
                          <a:spcPts val="180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90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00" spc="-20" dirty="0">
                          <a:latin typeface="Roboto"/>
                          <a:cs typeface="Roboto"/>
                        </a:rPr>
                        <a:t>REMY</a:t>
                      </a:r>
                      <a:endParaRPr sz="900">
                        <a:latin typeface="Roboto"/>
                        <a:cs typeface="Roboto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ts val="1070"/>
                        </a:lnSpc>
                        <a:spcBef>
                          <a:spcPts val="180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dirty="0">
                          <a:latin typeface="Roboto"/>
                          <a:cs typeface="Roboto"/>
                        </a:rPr>
                        <a:t>KADO</a:t>
                      </a:r>
                      <a:r>
                        <a:rPr sz="90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(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20mm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)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00" b="1" spc="-25" dirty="0">
                          <a:latin typeface="Times New Roman"/>
                          <a:cs typeface="Times New Roman"/>
                        </a:rPr>
                        <a:t>307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12673266" y="5397563"/>
            <a:ext cx="1830070" cy="18326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  <a:tabLst>
                <a:tab pos="1651000" algn="l"/>
              </a:tabLst>
            </a:pPr>
            <a:r>
              <a:rPr sz="900" dirty="0">
                <a:latin typeface="Roboto"/>
                <a:cs typeface="Roboto"/>
              </a:rPr>
              <a:t>LIMEQUARTZ</a:t>
            </a:r>
            <a:r>
              <a:rPr sz="900" spc="8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301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  <a:tabLst>
                <a:tab pos="1666239" algn="l"/>
              </a:tabLst>
            </a:pPr>
            <a:r>
              <a:rPr sz="900" dirty="0">
                <a:latin typeface="Roboto"/>
                <a:cs typeface="Roboto"/>
              </a:rPr>
              <a:t>MANHATTAN</a:t>
            </a:r>
            <a:r>
              <a:rPr sz="900" spc="9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5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5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45" dirty="0">
                <a:latin typeface="Times New Roman"/>
                <a:cs typeface="Times New Roman"/>
              </a:rPr>
              <a:t>315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  <a:tabLst>
                <a:tab pos="1644650" algn="l"/>
              </a:tabLst>
            </a:pPr>
            <a:r>
              <a:rPr sz="900" dirty="0">
                <a:latin typeface="Roboto"/>
                <a:cs typeface="Roboto"/>
              </a:rPr>
              <a:t>MATIÈRE</a:t>
            </a:r>
            <a:r>
              <a:rPr sz="900" spc="6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3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305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  <a:tabLst>
                <a:tab pos="1631950" algn="l"/>
              </a:tabLst>
            </a:pPr>
            <a:r>
              <a:rPr sz="900" dirty="0">
                <a:latin typeface="Roboto"/>
                <a:cs typeface="Roboto"/>
              </a:rPr>
              <a:t>MUN</a:t>
            </a:r>
            <a:r>
              <a:rPr sz="90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297</a:t>
            </a:r>
            <a:endParaRPr sz="9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335"/>
              </a:spcBef>
              <a:tabLst>
                <a:tab pos="1663700" algn="l"/>
              </a:tabLst>
            </a:pPr>
            <a:r>
              <a:rPr sz="900" dirty="0">
                <a:latin typeface="Roboto"/>
                <a:cs typeface="Roboto"/>
              </a:rPr>
              <a:t>PROWALK</a:t>
            </a:r>
            <a:r>
              <a:rPr sz="900" spc="8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30" dirty="0">
                <a:latin typeface="Times New Roman"/>
                <a:cs typeface="Times New Roman"/>
              </a:rPr>
              <a:t>313</a:t>
            </a:r>
            <a:endParaRPr sz="9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31200"/>
              </a:lnSpc>
              <a:spcBef>
                <a:spcPts val="55"/>
              </a:spcBef>
              <a:tabLst>
                <a:tab pos="1630680" algn="l"/>
              </a:tabLst>
            </a:pPr>
            <a:r>
              <a:rPr sz="900" dirty="0">
                <a:latin typeface="Roboto"/>
                <a:cs typeface="Roboto"/>
              </a:rPr>
              <a:t>SAINT</a:t>
            </a:r>
            <a:r>
              <a:rPr sz="900" spc="40" dirty="0">
                <a:latin typeface="Roboto"/>
                <a:cs typeface="Roboto"/>
              </a:rPr>
              <a:t> </a:t>
            </a:r>
            <a:r>
              <a:rPr sz="900" dirty="0">
                <a:latin typeface="Roboto"/>
                <a:cs typeface="Roboto"/>
              </a:rPr>
              <a:t>REMY</a:t>
            </a:r>
            <a:r>
              <a:rPr sz="900" spc="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287</a:t>
            </a:r>
            <a:r>
              <a:rPr sz="900" b="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05" dirty="0">
                <a:latin typeface="Roboto"/>
                <a:cs typeface="Roboto"/>
              </a:rPr>
              <a:t> </a:t>
            </a:r>
            <a:r>
              <a:rPr sz="900" dirty="0">
                <a:latin typeface="Roboto"/>
                <a:cs typeface="Roboto"/>
              </a:rPr>
              <a:t>STONE</a:t>
            </a:r>
            <a:r>
              <a:rPr sz="900" spc="8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45" dirty="0">
                <a:latin typeface="Roboto"/>
                <a:cs typeface="Roboto"/>
              </a:rPr>
              <a:t> </a:t>
            </a:r>
            <a:r>
              <a:rPr sz="900" b="1" spc="-20" dirty="0">
                <a:latin typeface="Times New Roman"/>
                <a:cs typeface="Times New Roman"/>
              </a:rPr>
              <a:t>291 </a:t>
            </a:r>
            <a:r>
              <a:rPr sz="900" dirty="0">
                <a:latin typeface="Roboto"/>
                <a:cs typeface="Roboto"/>
              </a:rPr>
              <a:t>STONE</a:t>
            </a:r>
            <a:r>
              <a:rPr sz="900" spc="80" dirty="0">
                <a:latin typeface="Roboto"/>
                <a:cs typeface="Roboto"/>
              </a:rPr>
              <a:t> </a:t>
            </a:r>
            <a:r>
              <a:rPr sz="900" dirty="0">
                <a:latin typeface="Roboto"/>
                <a:cs typeface="Roboto"/>
              </a:rPr>
              <a:t>QUARTZ</a:t>
            </a:r>
            <a:r>
              <a:rPr sz="900" spc="6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80" dirty="0">
                <a:latin typeface="Roboto"/>
                <a:cs typeface="Roboto"/>
              </a:rPr>
              <a:t> </a:t>
            </a:r>
            <a:r>
              <a:rPr sz="900" b="1" spc="-10" dirty="0">
                <a:latin typeface="Times New Roman"/>
                <a:cs typeface="Times New Roman"/>
              </a:rPr>
              <a:t>285</a:t>
            </a:r>
            <a:endParaRPr sz="9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340"/>
              </a:spcBef>
              <a:tabLst>
                <a:tab pos="1640839" algn="l"/>
              </a:tabLst>
            </a:pPr>
            <a:r>
              <a:rPr sz="900" dirty="0">
                <a:latin typeface="Roboto"/>
                <a:cs typeface="Roboto"/>
              </a:rPr>
              <a:t>STONE</a:t>
            </a:r>
            <a:r>
              <a:rPr sz="900" spc="80" dirty="0">
                <a:latin typeface="Roboto"/>
                <a:cs typeface="Roboto"/>
              </a:rPr>
              <a:t> </a:t>
            </a:r>
            <a:r>
              <a:rPr sz="900" dirty="0">
                <a:latin typeface="Roboto"/>
                <a:cs typeface="Roboto"/>
              </a:rPr>
              <a:t>VALLEY</a:t>
            </a:r>
            <a:r>
              <a:rPr sz="900" spc="6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293</a:t>
            </a:r>
            <a:endParaRPr sz="9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335"/>
              </a:spcBef>
              <a:tabLst>
                <a:tab pos="1634489" algn="l"/>
              </a:tabLst>
            </a:pPr>
            <a:r>
              <a:rPr sz="900" dirty="0">
                <a:latin typeface="Roboto"/>
                <a:cs typeface="Roboto"/>
              </a:rPr>
              <a:t>URBANICA</a:t>
            </a:r>
            <a:r>
              <a:rPr sz="900" spc="8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20mm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)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900" b="1" spc="-25" dirty="0">
                <a:latin typeface="Times New Roman"/>
                <a:cs typeface="Times New Roman"/>
              </a:rPr>
              <a:t>309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323062" y="548220"/>
            <a:ext cx="1270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SUMMARY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BOARDS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567281" y="9247961"/>
            <a:ext cx="1352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21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12978" y="9249281"/>
            <a:ext cx="1466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5" dirty="0">
                <a:latin typeface="Times New Roman"/>
                <a:cs typeface="Times New Roman"/>
              </a:rPr>
              <a:t>20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79981" y="9215049"/>
            <a:ext cx="21082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259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873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8"/>
            <a:ext cx="6120003" cy="827905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559992" y="-12"/>
            <a:ext cx="7560005" cy="9720008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959299" y="9118696"/>
            <a:ext cx="259397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GENTLE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24"x48"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&gt;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GENTLE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IVORY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-</a:t>
            </a:r>
            <a:r>
              <a:rPr sz="800" spc="15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10x60</a:t>
            </a:r>
            <a:r>
              <a:rPr sz="800" spc="15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4"x24"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2234" y="9203328"/>
            <a:ext cx="2590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260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79560" y="1522450"/>
            <a:ext cx="1836000" cy="1836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522450"/>
            <a:ext cx="1836000" cy="183601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4" y="5979223"/>
            <a:ext cx="1836000" cy="183600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27257" y="528802"/>
            <a:ext cx="2190115" cy="720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Gentle</a:t>
            </a:r>
            <a:r>
              <a:rPr sz="1700" spc="-55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Stone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15939" y="101366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499174" y="1062773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447142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382729" y="1062773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330532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623255" y="102086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589739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0247" y="102086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56732" y="101366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27300" y="3418840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666805" y="3418840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IVORY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078971" y="99895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061470" y="101366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830317" y="998956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799304" y="101366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27301" y="7875599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MINK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819116" y="1522450"/>
            <a:ext cx="1836000" cy="1836013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4806416" y="3418840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MUD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6" name="object 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55747" y="5979223"/>
            <a:ext cx="1836000" cy="1836000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2643047" y="7875599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BLACK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443624" y="541972"/>
            <a:ext cx="44195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8457196" y="7094588"/>
            <a:ext cx="6123305" cy="3810"/>
            <a:chOff x="8457196" y="7094588"/>
            <a:chExt cx="6123305" cy="3810"/>
          </a:xfrm>
        </p:grpSpPr>
        <p:sp>
          <p:nvSpPr>
            <p:cNvPr id="30" name="object 30"/>
            <p:cNvSpPr/>
            <p:nvPr/>
          </p:nvSpPr>
          <p:spPr>
            <a:xfrm>
              <a:off x="8457196" y="709649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547998" y="709649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997997" y="70964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555996" y="709649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2078005" y="709649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600000" y="70964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157962" y="709649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716000" y="709649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165961" y="709649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220063" y="7096493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8457196" y="7346594"/>
            <a:ext cx="6123305" cy="3810"/>
            <a:chOff x="8457196" y="7346594"/>
            <a:chExt cx="6123305" cy="3810"/>
          </a:xfrm>
        </p:grpSpPr>
        <p:sp>
          <p:nvSpPr>
            <p:cNvPr id="41" name="object 41"/>
            <p:cNvSpPr/>
            <p:nvPr/>
          </p:nvSpPr>
          <p:spPr>
            <a:xfrm>
              <a:off x="8457196" y="734849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547998" y="734849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0997997" y="734849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165961" y="734849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220063" y="734849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55996" y="734849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078005" y="734849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600000" y="734849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157962" y="734849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716000" y="734849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8457196" y="7397457"/>
          <a:ext cx="6199505" cy="771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63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53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4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1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5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2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553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3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541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1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1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14,34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1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875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1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5176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937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52" name="object 52"/>
          <p:cNvGrpSpPr/>
          <p:nvPr/>
        </p:nvGrpSpPr>
        <p:grpSpPr>
          <a:xfrm>
            <a:off x="8455291" y="8210587"/>
            <a:ext cx="6127115" cy="292100"/>
            <a:chOff x="8455291" y="8210587"/>
            <a:chExt cx="6127115" cy="292100"/>
          </a:xfrm>
        </p:grpSpPr>
        <p:sp>
          <p:nvSpPr>
            <p:cNvPr id="53" name="object 53"/>
            <p:cNvSpPr/>
            <p:nvPr/>
          </p:nvSpPr>
          <p:spPr>
            <a:xfrm>
              <a:off x="8457196" y="821249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0547997" y="821249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997996" y="82124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55996" y="821249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2078004" y="821249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2600000" y="82124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157961" y="82124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716000" y="821249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165960" y="821249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220063" y="821249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457196" y="835649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547997" y="835649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997996" y="835649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165960" y="835649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220063" y="8356498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457196" y="85004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0547997" y="85004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0997996" y="8500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165960" y="85004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220063" y="85004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555996" y="835649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078004" y="835649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600000" y="835649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157961" y="835649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716000" y="835649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555996" y="85004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078004" y="85004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600000" y="8500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157961" y="8500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716000" y="85004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" name="object 83"/>
          <p:cNvGrpSpPr/>
          <p:nvPr/>
        </p:nvGrpSpPr>
        <p:grpSpPr>
          <a:xfrm>
            <a:off x="8455291" y="8642591"/>
            <a:ext cx="6127115" cy="147955"/>
            <a:chOff x="8455291" y="8642591"/>
            <a:chExt cx="6127115" cy="147955"/>
          </a:xfrm>
        </p:grpSpPr>
        <p:sp>
          <p:nvSpPr>
            <p:cNvPr id="84" name="object 84"/>
            <p:cNvSpPr/>
            <p:nvPr/>
          </p:nvSpPr>
          <p:spPr>
            <a:xfrm>
              <a:off x="8457196" y="864449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547997" y="864449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997996" y="86444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165960" y="864449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220063" y="864449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457196" y="87884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547997" y="87884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997996" y="8788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165960" y="87884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220063" y="87884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555996" y="864449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078004" y="864449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2600000" y="86444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157961" y="86444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716000" y="864449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555996" y="87884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078004" y="87884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600000" y="8788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157961" y="87884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716000" y="87884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 txBox="1"/>
          <p:nvPr/>
        </p:nvSpPr>
        <p:spPr>
          <a:xfrm>
            <a:off x="8444496" y="7116457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0535272" y="7116457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0985309" y="7116610"/>
            <a:ext cx="14998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570230" algn="l"/>
                <a:tab pos="109220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2587261" y="7116610"/>
            <a:ext cx="49339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3145275" y="7116610"/>
            <a:ext cx="44132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2587261" y="7208049"/>
            <a:ext cx="9544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3703287" y="7116610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4153325" y="7116457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8444534" y="8220164"/>
            <a:ext cx="15290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30x34</a:t>
            </a:r>
            <a:r>
              <a:rPr sz="650" spc="19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11,8”x13,4”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ESAGONO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596943" y="8220164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0985258" y="8220164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1543296" y="822032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2065260" y="822032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2587223" y="822032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3145262" y="822032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3703300" y="822032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4166012" y="8257502"/>
            <a:ext cx="54610" cy="198120"/>
          </a:xfrm>
          <a:custGeom>
            <a:avLst/>
            <a:gdLst/>
            <a:ahLst/>
            <a:cxnLst/>
            <a:rect l="l" t="t" r="r" b="b"/>
            <a:pathLst>
              <a:path w="54609" h="198120">
                <a:moveTo>
                  <a:pt x="54000" y="197993"/>
                </a:moveTo>
                <a:lnTo>
                  <a:pt x="27000" y="143992"/>
                </a:lnTo>
                <a:lnTo>
                  <a:pt x="0" y="197993"/>
                </a:lnTo>
                <a:lnTo>
                  <a:pt x="54000" y="197993"/>
                </a:lnTo>
                <a:close/>
              </a:path>
              <a:path w="54609" h="198120">
                <a:moveTo>
                  <a:pt x="54000" y="54000"/>
                </a:moveTo>
                <a:lnTo>
                  <a:pt x="27000" y="0"/>
                </a:lnTo>
                <a:lnTo>
                  <a:pt x="0" y="54000"/>
                </a:lnTo>
                <a:lnTo>
                  <a:pt x="54000" y="5400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14261337" y="8220202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8444534" y="8364169"/>
            <a:ext cx="14103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28x26,5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11,1”x10,4”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0596943" y="8364169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0985258" y="8364169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1543296" y="836416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2065260" y="836416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2587223" y="836416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3145262" y="836416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3703300" y="8364169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4261337" y="8364202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8446020" y="8508169"/>
            <a:ext cx="16402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3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11,8’’X11,8’’</a:t>
            </a:r>
            <a:r>
              <a:rPr sz="650" spc="7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9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T36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0985341" y="8508169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8444534" y="8652136"/>
            <a:ext cx="11747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7x59,7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2,7”x23,5”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0596943" y="8652136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0985258" y="8652136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1543296" y="8652136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2065260" y="8652136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2587223" y="8652136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3145262" y="8652136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3703300" y="8652136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14166011" y="8689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>
            <a:off x="14261337" y="8652202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3381862" y="492366"/>
            <a:ext cx="12115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ASCOT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ESSENTIAL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27300" y="3914305"/>
            <a:ext cx="1776095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7005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19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8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02GST12610RS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7005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0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6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02GST610RS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7005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0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6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02GST310RS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70050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82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1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02GST1061R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2310752" y="3957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310752" y="4065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310752" y="41731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10752" y="42811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 txBox="1"/>
          <p:nvPr/>
        </p:nvSpPr>
        <p:spPr>
          <a:xfrm>
            <a:off x="527300" y="4490313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27300" y="4707902"/>
            <a:ext cx="15170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02GST610ORS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200671" y="470790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2326500" y="47491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2666860" y="3914305"/>
            <a:ext cx="17919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02GST12620RS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02GST620RS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02GST320RS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02GST1062R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4466056" y="3957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466056" y="4065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466056" y="41731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466056" y="42811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2666860" y="4490313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666860" y="4707902"/>
            <a:ext cx="15170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02GST620ORS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340231" y="470790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4466056" y="47491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 txBox="1"/>
          <p:nvPr/>
        </p:nvSpPr>
        <p:spPr>
          <a:xfrm>
            <a:off x="2666860" y="495830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666860" y="517589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02GST12620OR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4466056" y="521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 txBox="1"/>
          <p:nvPr/>
        </p:nvSpPr>
        <p:spPr>
          <a:xfrm>
            <a:off x="4806416" y="3914305"/>
            <a:ext cx="17919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02GST12690RS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02GST690RS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02GST390RS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02GST1069R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6605625" y="3957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605613" y="4065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605613" y="41731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605613" y="42811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 txBox="1"/>
          <p:nvPr/>
        </p:nvSpPr>
        <p:spPr>
          <a:xfrm>
            <a:off x="4806416" y="4490313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4806416" y="4707902"/>
            <a:ext cx="15170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02GST690ORS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6479787" y="470790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6605625" y="47491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 txBox="1"/>
          <p:nvPr/>
        </p:nvSpPr>
        <p:spPr>
          <a:xfrm>
            <a:off x="4806416" y="495830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806416" y="517589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02GST12640OR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605625" y="521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 txBox="1"/>
          <p:nvPr/>
        </p:nvSpPr>
        <p:spPr>
          <a:xfrm>
            <a:off x="527301" y="8371071"/>
            <a:ext cx="17919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02GST12660RS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02GST660RS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02GST360RS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02GST1066R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2326500" y="841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26500" y="85219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26500" y="8629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26500" y="8737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 txBox="1"/>
          <p:nvPr/>
        </p:nvSpPr>
        <p:spPr>
          <a:xfrm>
            <a:off x="2643047" y="8371071"/>
            <a:ext cx="17919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02GST12670RS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02GST670RS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02GST370RS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15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02GST1067R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4442243" y="841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442243" y="85219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442243" y="8629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42243" y="8737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" name="object 187"/>
          <p:cNvGrpSpPr/>
          <p:nvPr/>
        </p:nvGrpSpPr>
        <p:grpSpPr>
          <a:xfrm>
            <a:off x="8462848" y="5274081"/>
            <a:ext cx="6117590" cy="3810"/>
            <a:chOff x="8462848" y="5274081"/>
            <a:chExt cx="6117590" cy="3810"/>
          </a:xfrm>
        </p:grpSpPr>
        <p:sp>
          <p:nvSpPr>
            <p:cNvPr id="188" name="object 188"/>
            <p:cNvSpPr/>
            <p:nvPr/>
          </p:nvSpPr>
          <p:spPr>
            <a:xfrm>
              <a:off x="8462848" y="5275986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521427" y="5275986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" name="object 190"/>
          <p:cNvGrpSpPr/>
          <p:nvPr/>
        </p:nvGrpSpPr>
        <p:grpSpPr>
          <a:xfrm>
            <a:off x="8462848" y="5994082"/>
            <a:ext cx="6117590" cy="3810"/>
            <a:chOff x="8462848" y="5994082"/>
            <a:chExt cx="6117590" cy="3810"/>
          </a:xfrm>
        </p:grpSpPr>
        <p:sp>
          <p:nvSpPr>
            <p:cNvPr id="191" name="object 191"/>
            <p:cNvSpPr/>
            <p:nvPr/>
          </p:nvSpPr>
          <p:spPr>
            <a:xfrm>
              <a:off x="8462848" y="5995987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521427" y="5995987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" name="object 193"/>
          <p:cNvGrpSpPr/>
          <p:nvPr/>
        </p:nvGrpSpPr>
        <p:grpSpPr>
          <a:xfrm>
            <a:off x="8462848" y="6138087"/>
            <a:ext cx="6117590" cy="3810"/>
            <a:chOff x="8462848" y="6138087"/>
            <a:chExt cx="6117590" cy="3810"/>
          </a:xfrm>
        </p:grpSpPr>
        <p:sp>
          <p:nvSpPr>
            <p:cNvPr id="194" name="object 194"/>
            <p:cNvSpPr/>
            <p:nvPr/>
          </p:nvSpPr>
          <p:spPr>
            <a:xfrm>
              <a:off x="8462848" y="6139992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521427" y="6139992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" name="object 196"/>
          <p:cNvGrpSpPr/>
          <p:nvPr/>
        </p:nvGrpSpPr>
        <p:grpSpPr>
          <a:xfrm>
            <a:off x="8462848" y="6282093"/>
            <a:ext cx="6117590" cy="3810"/>
            <a:chOff x="8462848" y="6282093"/>
            <a:chExt cx="6117590" cy="3810"/>
          </a:xfrm>
        </p:grpSpPr>
        <p:sp>
          <p:nvSpPr>
            <p:cNvPr id="197" name="object 197"/>
            <p:cNvSpPr/>
            <p:nvPr/>
          </p:nvSpPr>
          <p:spPr>
            <a:xfrm>
              <a:off x="8462848" y="6283998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1521427" y="6283998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8462848" y="6426085"/>
            <a:ext cx="6117590" cy="3810"/>
            <a:chOff x="8462848" y="6426085"/>
            <a:chExt cx="6117590" cy="3810"/>
          </a:xfrm>
        </p:grpSpPr>
        <p:sp>
          <p:nvSpPr>
            <p:cNvPr id="200" name="object 200"/>
            <p:cNvSpPr/>
            <p:nvPr/>
          </p:nvSpPr>
          <p:spPr>
            <a:xfrm>
              <a:off x="8462848" y="6427990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1521427" y="6427990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8462848" y="6570091"/>
            <a:ext cx="6117590" cy="3810"/>
            <a:chOff x="8462848" y="6570091"/>
            <a:chExt cx="6117590" cy="3810"/>
          </a:xfrm>
        </p:grpSpPr>
        <p:sp>
          <p:nvSpPr>
            <p:cNvPr id="203" name="object 203"/>
            <p:cNvSpPr/>
            <p:nvPr/>
          </p:nvSpPr>
          <p:spPr>
            <a:xfrm>
              <a:off x="8462848" y="6571996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1521427" y="6571996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8462848" y="6714083"/>
            <a:ext cx="6117590" cy="3810"/>
            <a:chOff x="8462848" y="6714083"/>
            <a:chExt cx="6117590" cy="3810"/>
          </a:xfrm>
        </p:grpSpPr>
        <p:sp>
          <p:nvSpPr>
            <p:cNvPr id="206" name="object 206"/>
            <p:cNvSpPr/>
            <p:nvPr/>
          </p:nvSpPr>
          <p:spPr>
            <a:xfrm>
              <a:off x="8462848" y="6715988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521427" y="6715988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" name="object 208"/>
          <p:cNvSpPr txBox="1"/>
          <p:nvPr/>
        </p:nvSpPr>
        <p:spPr>
          <a:xfrm>
            <a:off x="8450148" y="5093893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464740" y="5520651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9301924" y="58788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/>
          <p:nvPr/>
        </p:nvSpPr>
        <p:spPr>
          <a:xfrm>
            <a:off x="8444496" y="5735942"/>
            <a:ext cx="988060" cy="1325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525"/>
              </a:spcBef>
              <a:tabLst>
                <a:tab pos="521970" algn="l"/>
              </a:tabLst>
            </a:pP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02GSTB10R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355"/>
              </a:spcBef>
              <a:tabLst>
                <a:tab pos="521970" algn="l"/>
              </a:tabLst>
            </a:pPr>
            <a:r>
              <a:rPr sz="650" spc="-10" dirty="0">
                <a:latin typeface="Roboto"/>
                <a:cs typeface="Roboto"/>
              </a:rPr>
              <a:t>IVORY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02GSTB20R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355"/>
              </a:spcBef>
              <a:tabLst>
                <a:tab pos="521970" algn="l"/>
              </a:tabLst>
            </a:pPr>
            <a:r>
              <a:rPr sz="650" spc="-20" dirty="0">
                <a:latin typeface="Roboto"/>
                <a:cs typeface="Roboto"/>
              </a:rPr>
              <a:t>MINK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02GSTB60R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355"/>
              </a:spcBef>
              <a:tabLst>
                <a:tab pos="521970" algn="l"/>
              </a:tabLst>
            </a:pPr>
            <a:r>
              <a:rPr sz="650" spc="-25" dirty="0">
                <a:latin typeface="Roboto"/>
                <a:cs typeface="Roboto"/>
              </a:rPr>
              <a:t>MUD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02GSTB90R</a:t>
            </a:r>
            <a:endParaRPr sz="650">
              <a:latin typeface="Roboto"/>
              <a:cs typeface="Roboto"/>
            </a:endParaRPr>
          </a:p>
          <a:p>
            <a:pPr marL="17780">
              <a:lnSpc>
                <a:spcPct val="100000"/>
              </a:lnSpc>
              <a:spcBef>
                <a:spcPts val="350"/>
              </a:spcBef>
              <a:tabLst>
                <a:tab pos="521334" algn="l"/>
              </a:tabLst>
            </a:pPr>
            <a:r>
              <a:rPr sz="650" spc="-25" dirty="0">
                <a:latin typeface="Roboto"/>
                <a:cs typeface="Roboto"/>
              </a:rPr>
              <a:t>MUD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02GSTB70R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9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12" name="object 212"/>
          <p:cNvGrpSpPr/>
          <p:nvPr/>
        </p:nvGrpSpPr>
        <p:grpSpPr>
          <a:xfrm>
            <a:off x="8459520" y="3839261"/>
            <a:ext cx="553720" cy="554990"/>
            <a:chOff x="8459520" y="3839261"/>
            <a:chExt cx="553720" cy="554990"/>
          </a:xfrm>
        </p:grpSpPr>
        <p:pic>
          <p:nvPicPr>
            <p:cNvPr id="213" name="object 2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59520" y="3840645"/>
              <a:ext cx="549097" cy="550481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8551037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643594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736152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828709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921280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59647" y="3930878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59647" y="4023665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59647" y="4116463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459647" y="4209262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59647" y="4302061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4" name="object 224"/>
          <p:cNvGrpSpPr/>
          <p:nvPr/>
        </p:nvGrpSpPr>
        <p:grpSpPr>
          <a:xfrm>
            <a:off x="9715563" y="3839261"/>
            <a:ext cx="553720" cy="554990"/>
            <a:chOff x="9715563" y="3839261"/>
            <a:chExt cx="553720" cy="554990"/>
          </a:xfrm>
        </p:grpSpPr>
        <p:pic>
          <p:nvPicPr>
            <p:cNvPr id="225" name="object 2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715563" y="3840645"/>
              <a:ext cx="549084" cy="550481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9807067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899624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992182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084752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177310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715677" y="3930878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715677" y="4023665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715677" y="4116463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9715677" y="4209262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715677" y="4302061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" name="object 236"/>
          <p:cNvGrpSpPr/>
          <p:nvPr/>
        </p:nvGrpSpPr>
        <p:grpSpPr>
          <a:xfrm>
            <a:off x="10970755" y="3839261"/>
            <a:ext cx="553720" cy="554990"/>
            <a:chOff x="10970755" y="3839261"/>
            <a:chExt cx="553720" cy="554990"/>
          </a:xfrm>
        </p:grpSpPr>
        <p:pic>
          <p:nvPicPr>
            <p:cNvPr id="237" name="object 2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970755" y="3840645"/>
              <a:ext cx="549097" cy="550481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11062258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1154816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1247386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1339944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1432501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970882" y="3930878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70882" y="4023665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970882" y="4116463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970882" y="4209262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970882" y="4302061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" name="object 248"/>
          <p:cNvGrpSpPr/>
          <p:nvPr/>
        </p:nvGrpSpPr>
        <p:grpSpPr>
          <a:xfrm>
            <a:off x="12225235" y="3839261"/>
            <a:ext cx="553720" cy="554990"/>
            <a:chOff x="12225235" y="3839261"/>
            <a:chExt cx="553720" cy="554990"/>
          </a:xfrm>
        </p:grpSpPr>
        <p:pic>
          <p:nvPicPr>
            <p:cNvPr id="249" name="object 2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225235" y="3840645"/>
              <a:ext cx="549084" cy="550481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12316739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2409297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2501867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2594424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2686982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2225350" y="3930878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2225350" y="4023665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2225350" y="4116463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2225350" y="4209262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2225350" y="4302061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0" name="object 260"/>
          <p:cNvGrpSpPr/>
          <p:nvPr/>
        </p:nvGrpSpPr>
        <p:grpSpPr>
          <a:xfrm>
            <a:off x="13479017" y="3839261"/>
            <a:ext cx="553085" cy="554990"/>
            <a:chOff x="13479017" y="3839261"/>
            <a:chExt cx="553085" cy="554990"/>
          </a:xfrm>
        </p:grpSpPr>
        <p:pic>
          <p:nvPicPr>
            <p:cNvPr id="261" name="object 26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479017" y="3840645"/>
              <a:ext cx="549084" cy="550481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13570457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663040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3755623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848206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940789" y="3839261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405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479093" y="3930878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479093" y="4023665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479093" y="4116463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479093" y="4209262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3479093" y="4302061"/>
              <a:ext cx="553085" cy="0"/>
            </a:xfrm>
            <a:custGeom>
              <a:avLst/>
              <a:gdLst/>
              <a:ahLst/>
              <a:cxnLst/>
              <a:rect l="l" t="t" r="r" b="b"/>
              <a:pathLst>
                <a:path w="553084">
                  <a:moveTo>
                    <a:pt x="55300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72" name="object 27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457780" y="1007859"/>
            <a:ext cx="614654" cy="652818"/>
          </a:xfrm>
          <a:prstGeom prst="rect">
            <a:avLst/>
          </a:prstGeom>
        </p:spPr>
      </p:pic>
      <p:pic>
        <p:nvPicPr>
          <p:cNvPr id="273" name="object 27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713810" y="1007859"/>
            <a:ext cx="614654" cy="652818"/>
          </a:xfrm>
          <a:prstGeom prst="rect">
            <a:avLst/>
          </a:prstGeom>
        </p:spPr>
      </p:pic>
      <p:pic>
        <p:nvPicPr>
          <p:cNvPr id="274" name="object 27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68291" y="1007859"/>
            <a:ext cx="614654" cy="652818"/>
          </a:xfrm>
          <a:prstGeom prst="rect">
            <a:avLst/>
          </a:prstGeom>
        </p:spPr>
      </p:pic>
      <p:pic>
        <p:nvPicPr>
          <p:cNvPr id="275" name="object 27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222771" y="1007859"/>
            <a:ext cx="614654" cy="652818"/>
          </a:xfrm>
          <a:prstGeom prst="rect">
            <a:avLst/>
          </a:prstGeom>
        </p:spPr>
      </p:pic>
      <p:pic>
        <p:nvPicPr>
          <p:cNvPr id="276" name="object 27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477226" y="1007859"/>
            <a:ext cx="614654" cy="652818"/>
          </a:xfrm>
          <a:prstGeom prst="rect">
            <a:avLst/>
          </a:prstGeom>
        </p:spPr>
      </p:pic>
      <p:grpSp>
        <p:nvGrpSpPr>
          <p:cNvPr id="277" name="object 277"/>
          <p:cNvGrpSpPr/>
          <p:nvPr/>
        </p:nvGrpSpPr>
        <p:grpSpPr>
          <a:xfrm>
            <a:off x="8459037" y="2394546"/>
            <a:ext cx="504190" cy="540385"/>
            <a:chOff x="8459037" y="2394546"/>
            <a:chExt cx="504190" cy="540385"/>
          </a:xfrm>
        </p:grpSpPr>
        <p:pic>
          <p:nvPicPr>
            <p:cNvPr id="278" name="object 27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60625" y="2396134"/>
              <a:ext cx="500824" cy="536854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8460625" y="2396134"/>
              <a:ext cx="501015" cy="537210"/>
            </a:xfrm>
            <a:custGeom>
              <a:avLst/>
              <a:gdLst/>
              <a:ahLst/>
              <a:cxnLst/>
              <a:rect l="l" t="t" r="r" b="b"/>
              <a:pathLst>
                <a:path w="501015" h="537210">
                  <a:moveTo>
                    <a:pt x="141046" y="40728"/>
                  </a:moveTo>
                  <a:lnTo>
                    <a:pt x="70523" y="0"/>
                  </a:lnTo>
                  <a:lnTo>
                    <a:pt x="0" y="40728"/>
                  </a:lnTo>
                  <a:lnTo>
                    <a:pt x="0" y="122173"/>
                  </a:lnTo>
                  <a:lnTo>
                    <a:pt x="70523" y="162902"/>
                  </a:lnTo>
                  <a:lnTo>
                    <a:pt x="141046" y="122173"/>
                  </a:lnTo>
                  <a:lnTo>
                    <a:pt x="141046" y="40728"/>
                  </a:lnTo>
                  <a:close/>
                </a:path>
                <a:path w="501015" h="537210">
                  <a:moveTo>
                    <a:pt x="284949" y="40728"/>
                  </a:moveTo>
                  <a:lnTo>
                    <a:pt x="214426" y="0"/>
                  </a:lnTo>
                  <a:lnTo>
                    <a:pt x="143903" y="40728"/>
                  </a:lnTo>
                  <a:lnTo>
                    <a:pt x="143903" y="122173"/>
                  </a:lnTo>
                  <a:lnTo>
                    <a:pt x="214426" y="162902"/>
                  </a:lnTo>
                  <a:lnTo>
                    <a:pt x="284949" y="122173"/>
                  </a:lnTo>
                  <a:lnTo>
                    <a:pt x="284949" y="40728"/>
                  </a:lnTo>
                  <a:close/>
                </a:path>
                <a:path w="501015" h="537210">
                  <a:moveTo>
                    <a:pt x="428866" y="40728"/>
                  </a:moveTo>
                  <a:lnTo>
                    <a:pt x="358343" y="0"/>
                  </a:lnTo>
                  <a:lnTo>
                    <a:pt x="287820" y="40728"/>
                  </a:lnTo>
                  <a:lnTo>
                    <a:pt x="287820" y="122173"/>
                  </a:lnTo>
                  <a:lnTo>
                    <a:pt x="358343" y="162902"/>
                  </a:lnTo>
                  <a:lnTo>
                    <a:pt x="428866" y="122173"/>
                  </a:lnTo>
                  <a:lnTo>
                    <a:pt x="428866" y="40728"/>
                  </a:lnTo>
                  <a:close/>
                </a:path>
                <a:path w="501015" h="537210">
                  <a:moveTo>
                    <a:pt x="213004" y="165379"/>
                  </a:moveTo>
                  <a:lnTo>
                    <a:pt x="142481" y="124650"/>
                  </a:lnTo>
                  <a:lnTo>
                    <a:pt x="71945" y="165379"/>
                  </a:lnTo>
                  <a:lnTo>
                    <a:pt x="71945" y="246824"/>
                  </a:lnTo>
                  <a:lnTo>
                    <a:pt x="142481" y="287553"/>
                  </a:lnTo>
                  <a:lnTo>
                    <a:pt x="213004" y="246824"/>
                  </a:lnTo>
                  <a:lnTo>
                    <a:pt x="213004" y="165379"/>
                  </a:lnTo>
                  <a:close/>
                </a:path>
                <a:path w="501015" h="537210">
                  <a:moveTo>
                    <a:pt x="356908" y="165379"/>
                  </a:moveTo>
                  <a:lnTo>
                    <a:pt x="286384" y="124650"/>
                  </a:lnTo>
                  <a:lnTo>
                    <a:pt x="215861" y="165379"/>
                  </a:lnTo>
                  <a:lnTo>
                    <a:pt x="215861" y="246824"/>
                  </a:lnTo>
                  <a:lnTo>
                    <a:pt x="286384" y="287553"/>
                  </a:lnTo>
                  <a:lnTo>
                    <a:pt x="356908" y="246824"/>
                  </a:lnTo>
                  <a:lnTo>
                    <a:pt x="356908" y="165379"/>
                  </a:lnTo>
                  <a:close/>
                </a:path>
                <a:path w="501015" h="537210">
                  <a:moveTo>
                    <a:pt x="500824" y="165379"/>
                  </a:moveTo>
                  <a:lnTo>
                    <a:pt x="430301" y="124650"/>
                  </a:lnTo>
                  <a:lnTo>
                    <a:pt x="359765" y="165379"/>
                  </a:lnTo>
                  <a:lnTo>
                    <a:pt x="359765" y="246824"/>
                  </a:lnTo>
                  <a:lnTo>
                    <a:pt x="430301" y="287553"/>
                  </a:lnTo>
                  <a:lnTo>
                    <a:pt x="500824" y="246824"/>
                  </a:lnTo>
                  <a:lnTo>
                    <a:pt x="500824" y="165379"/>
                  </a:lnTo>
                  <a:close/>
                </a:path>
                <a:path w="501015" h="537210">
                  <a:moveTo>
                    <a:pt x="141046" y="290029"/>
                  </a:moveTo>
                  <a:lnTo>
                    <a:pt x="70523" y="249300"/>
                  </a:lnTo>
                  <a:lnTo>
                    <a:pt x="0" y="290029"/>
                  </a:lnTo>
                  <a:lnTo>
                    <a:pt x="0" y="371474"/>
                  </a:lnTo>
                  <a:lnTo>
                    <a:pt x="70523" y="412203"/>
                  </a:lnTo>
                  <a:lnTo>
                    <a:pt x="141046" y="371474"/>
                  </a:lnTo>
                  <a:lnTo>
                    <a:pt x="141046" y="290029"/>
                  </a:lnTo>
                  <a:close/>
                </a:path>
                <a:path w="501015" h="537210">
                  <a:moveTo>
                    <a:pt x="284949" y="290029"/>
                  </a:moveTo>
                  <a:lnTo>
                    <a:pt x="214426" y="249300"/>
                  </a:lnTo>
                  <a:lnTo>
                    <a:pt x="143903" y="290029"/>
                  </a:lnTo>
                  <a:lnTo>
                    <a:pt x="143903" y="371474"/>
                  </a:lnTo>
                  <a:lnTo>
                    <a:pt x="214426" y="412203"/>
                  </a:lnTo>
                  <a:lnTo>
                    <a:pt x="284949" y="371474"/>
                  </a:lnTo>
                  <a:lnTo>
                    <a:pt x="284949" y="290029"/>
                  </a:lnTo>
                  <a:close/>
                </a:path>
                <a:path w="501015" h="537210">
                  <a:moveTo>
                    <a:pt x="428866" y="290029"/>
                  </a:moveTo>
                  <a:lnTo>
                    <a:pt x="358343" y="249300"/>
                  </a:lnTo>
                  <a:lnTo>
                    <a:pt x="287820" y="290029"/>
                  </a:lnTo>
                  <a:lnTo>
                    <a:pt x="287820" y="371474"/>
                  </a:lnTo>
                  <a:lnTo>
                    <a:pt x="358343" y="412203"/>
                  </a:lnTo>
                  <a:lnTo>
                    <a:pt x="428866" y="371474"/>
                  </a:lnTo>
                  <a:lnTo>
                    <a:pt x="428866" y="290029"/>
                  </a:lnTo>
                  <a:close/>
                </a:path>
                <a:path w="501015" h="537210">
                  <a:moveTo>
                    <a:pt x="213004" y="414680"/>
                  </a:moveTo>
                  <a:lnTo>
                    <a:pt x="142481" y="373951"/>
                  </a:lnTo>
                  <a:lnTo>
                    <a:pt x="71945" y="414680"/>
                  </a:lnTo>
                  <a:lnTo>
                    <a:pt x="71945" y="496125"/>
                  </a:lnTo>
                  <a:lnTo>
                    <a:pt x="142481" y="536854"/>
                  </a:lnTo>
                  <a:lnTo>
                    <a:pt x="213004" y="496125"/>
                  </a:lnTo>
                  <a:lnTo>
                    <a:pt x="213004" y="414680"/>
                  </a:lnTo>
                  <a:close/>
                </a:path>
                <a:path w="501015" h="537210">
                  <a:moveTo>
                    <a:pt x="356908" y="414680"/>
                  </a:moveTo>
                  <a:lnTo>
                    <a:pt x="286384" y="373951"/>
                  </a:lnTo>
                  <a:lnTo>
                    <a:pt x="215861" y="414680"/>
                  </a:lnTo>
                  <a:lnTo>
                    <a:pt x="215861" y="496125"/>
                  </a:lnTo>
                  <a:lnTo>
                    <a:pt x="286384" y="536854"/>
                  </a:lnTo>
                  <a:lnTo>
                    <a:pt x="356908" y="496125"/>
                  </a:lnTo>
                  <a:lnTo>
                    <a:pt x="356908" y="414680"/>
                  </a:lnTo>
                  <a:close/>
                </a:path>
                <a:path w="501015" h="537210">
                  <a:moveTo>
                    <a:pt x="500824" y="414680"/>
                  </a:moveTo>
                  <a:lnTo>
                    <a:pt x="430301" y="373951"/>
                  </a:lnTo>
                  <a:lnTo>
                    <a:pt x="359765" y="414680"/>
                  </a:lnTo>
                  <a:lnTo>
                    <a:pt x="359765" y="496125"/>
                  </a:lnTo>
                  <a:lnTo>
                    <a:pt x="430301" y="536854"/>
                  </a:lnTo>
                  <a:lnTo>
                    <a:pt x="500824" y="496125"/>
                  </a:lnTo>
                  <a:lnTo>
                    <a:pt x="500824" y="41468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" name="object 280"/>
          <p:cNvGrpSpPr/>
          <p:nvPr/>
        </p:nvGrpSpPr>
        <p:grpSpPr>
          <a:xfrm>
            <a:off x="9715080" y="2396515"/>
            <a:ext cx="504190" cy="540385"/>
            <a:chOff x="9715080" y="2396515"/>
            <a:chExt cx="504190" cy="540385"/>
          </a:xfrm>
        </p:grpSpPr>
        <p:pic>
          <p:nvPicPr>
            <p:cNvPr id="281" name="object 2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716668" y="2398115"/>
              <a:ext cx="500811" cy="536841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9716668" y="2398103"/>
              <a:ext cx="501015" cy="537210"/>
            </a:xfrm>
            <a:custGeom>
              <a:avLst/>
              <a:gdLst/>
              <a:ahLst/>
              <a:cxnLst/>
              <a:rect l="l" t="t" r="r" b="b"/>
              <a:pathLst>
                <a:path w="501015" h="537210">
                  <a:moveTo>
                    <a:pt x="141046" y="40728"/>
                  </a:moveTo>
                  <a:lnTo>
                    <a:pt x="70523" y="0"/>
                  </a:lnTo>
                  <a:lnTo>
                    <a:pt x="0" y="40728"/>
                  </a:lnTo>
                  <a:lnTo>
                    <a:pt x="0" y="122173"/>
                  </a:lnTo>
                  <a:lnTo>
                    <a:pt x="70523" y="162902"/>
                  </a:lnTo>
                  <a:lnTo>
                    <a:pt x="141046" y="122173"/>
                  </a:lnTo>
                  <a:lnTo>
                    <a:pt x="141046" y="40728"/>
                  </a:lnTo>
                  <a:close/>
                </a:path>
                <a:path w="501015" h="537210">
                  <a:moveTo>
                    <a:pt x="284949" y="40728"/>
                  </a:moveTo>
                  <a:lnTo>
                    <a:pt x="214426" y="0"/>
                  </a:lnTo>
                  <a:lnTo>
                    <a:pt x="143903" y="40728"/>
                  </a:lnTo>
                  <a:lnTo>
                    <a:pt x="143903" y="122173"/>
                  </a:lnTo>
                  <a:lnTo>
                    <a:pt x="214426" y="162902"/>
                  </a:lnTo>
                  <a:lnTo>
                    <a:pt x="284949" y="122173"/>
                  </a:lnTo>
                  <a:lnTo>
                    <a:pt x="284949" y="40728"/>
                  </a:lnTo>
                  <a:close/>
                </a:path>
                <a:path w="501015" h="537210">
                  <a:moveTo>
                    <a:pt x="428866" y="40728"/>
                  </a:moveTo>
                  <a:lnTo>
                    <a:pt x="358343" y="0"/>
                  </a:lnTo>
                  <a:lnTo>
                    <a:pt x="287820" y="40728"/>
                  </a:lnTo>
                  <a:lnTo>
                    <a:pt x="287820" y="122173"/>
                  </a:lnTo>
                  <a:lnTo>
                    <a:pt x="358343" y="162902"/>
                  </a:lnTo>
                  <a:lnTo>
                    <a:pt x="428866" y="122173"/>
                  </a:lnTo>
                  <a:lnTo>
                    <a:pt x="428866" y="40728"/>
                  </a:lnTo>
                  <a:close/>
                </a:path>
                <a:path w="501015" h="537210">
                  <a:moveTo>
                    <a:pt x="213004" y="165379"/>
                  </a:moveTo>
                  <a:lnTo>
                    <a:pt x="142481" y="124650"/>
                  </a:lnTo>
                  <a:lnTo>
                    <a:pt x="71945" y="165379"/>
                  </a:lnTo>
                  <a:lnTo>
                    <a:pt x="71945" y="246824"/>
                  </a:lnTo>
                  <a:lnTo>
                    <a:pt x="142481" y="287553"/>
                  </a:lnTo>
                  <a:lnTo>
                    <a:pt x="213004" y="246824"/>
                  </a:lnTo>
                  <a:lnTo>
                    <a:pt x="213004" y="165379"/>
                  </a:lnTo>
                  <a:close/>
                </a:path>
                <a:path w="501015" h="537210">
                  <a:moveTo>
                    <a:pt x="356908" y="165379"/>
                  </a:moveTo>
                  <a:lnTo>
                    <a:pt x="286384" y="124650"/>
                  </a:lnTo>
                  <a:lnTo>
                    <a:pt x="215861" y="165379"/>
                  </a:lnTo>
                  <a:lnTo>
                    <a:pt x="215861" y="246824"/>
                  </a:lnTo>
                  <a:lnTo>
                    <a:pt x="286384" y="287553"/>
                  </a:lnTo>
                  <a:lnTo>
                    <a:pt x="356908" y="246824"/>
                  </a:lnTo>
                  <a:lnTo>
                    <a:pt x="356908" y="165379"/>
                  </a:lnTo>
                  <a:close/>
                </a:path>
                <a:path w="501015" h="537210">
                  <a:moveTo>
                    <a:pt x="500824" y="165379"/>
                  </a:moveTo>
                  <a:lnTo>
                    <a:pt x="430301" y="124650"/>
                  </a:lnTo>
                  <a:lnTo>
                    <a:pt x="359765" y="165379"/>
                  </a:lnTo>
                  <a:lnTo>
                    <a:pt x="359765" y="246824"/>
                  </a:lnTo>
                  <a:lnTo>
                    <a:pt x="430301" y="287553"/>
                  </a:lnTo>
                  <a:lnTo>
                    <a:pt x="500824" y="246824"/>
                  </a:lnTo>
                  <a:lnTo>
                    <a:pt x="500824" y="165379"/>
                  </a:lnTo>
                  <a:close/>
                </a:path>
                <a:path w="501015" h="537210">
                  <a:moveTo>
                    <a:pt x="141046" y="290029"/>
                  </a:moveTo>
                  <a:lnTo>
                    <a:pt x="70523" y="249300"/>
                  </a:lnTo>
                  <a:lnTo>
                    <a:pt x="0" y="290029"/>
                  </a:lnTo>
                  <a:lnTo>
                    <a:pt x="0" y="371474"/>
                  </a:lnTo>
                  <a:lnTo>
                    <a:pt x="70523" y="412203"/>
                  </a:lnTo>
                  <a:lnTo>
                    <a:pt x="141046" y="371474"/>
                  </a:lnTo>
                  <a:lnTo>
                    <a:pt x="141046" y="290029"/>
                  </a:lnTo>
                  <a:close/>
                </a:path>
                <a:path w="501015" h="537210">
                  <a:moveTo>
                    <a:pt x="284949" y="290029"/>
                  </a:moveTo>
                  <a:lnTo>
                    <a:pt x="214426" y="249300"/>
                  </a:lnTo>
                  <a:lnTo>
                    <a:pt x="143903" y="290029"/>
                  </a:lnTo>
                  <a:lnTo>
                    <a:pt x="143903" y="371474"/>
                  </a:lnTo>
                  <a:lnTo>
                    <a:pt x="214426" y="412203"/>
                  </a:lnTo>
                  <a:lnTo>
                    <a:pt x="284949" y="371474"/>
                  </a:lnTo>
                  <a:lnTo>
                    <a:pt x="284949" y="290029"/>
                  </a:lnTo>
                  <a:close/>
                </a:path>
                <a:path w="501015" h="537210">
                  <a:moveTo>
                    <a:pt x="428866" y="290029"/>
                  </a:moveTo>
                  <a:lnTo>
                    <a:pt x="358343" y="249300"/>
                  </a:lnTo>
                  <a:lnTo>
                    <a:pt x="287820" y="290029"/>
                  </a:lnTo>
                  <a:lnTo>
                    <a:pt x="287820" y="371474"/>
                  </a:lnTo>
                  <a:lnTo>
                    <a:pt x="358343" y="412203"/>
                  </a:lnTo>
                  <a:lnTo>
                    <a:pt x="428866" y="371474"/>
                  </a:lnTo>
                  <a:lnTo>
                    <a:pt x="428866" y="290029"/>
                  </a:lnTo>
                  <a:close/>
                </a:path>
                <a:path w="501015" h="537210">
                  <a:moveTo>
                    <a:pt x="213004" y="414680"/>
                  </a:moveTo>
                  <a:lnTo>
                    <a:pt x="142481" y="373951"/>
                  </a:lnTo>
                  <a:lnTo>
                    <a:pt x="71945" y="414680"/>
                  </a:lnTo>
                  <a:lnTo>
                    <a:pt x="71945" y="496125"/>
                  </a:lnTo>
                  <a:lnTo>
                    <a:pt x="142481" y="536854"/>
                  </a:lnTo>
                  <a:lnTo>
                    <a:pt x="213004" y="496125"/>
                  </a:lnTo>
                  <a:lnTo>
                    <a:pt x="213004" y="414680"/>
                  </a:lnTo>
                  <a:close/>
                </a:path>
                <a:path w="501015" h="537210">
                  <a:moveTo>
                    <a:pt x="356908" y="414680"/>
                  </a:moveTo>
                  <a:lnTo>
                    <a:pt x="286384" y="373951"/>
                  </a:lnTo>
                  <a:lnTo>
                    <a:pt x="215861" y="414680"/>
                  </a:lnTo>
                  <a:lnTo>
                    <a:pt x="215861" y="496125"/>
                  </a:lnTo>
                  <a:lnTo>
                    <a:pt x="286384" y="536854"/>
                  </a:lnTo>
                  <a:lnTo>
                    <a:pt x="356908" y="496125"/>
                  </a:lnTo>
                  <a:lnTo>
                    <a:pt x="356908" y="414680"/>
                  </a:lnTo>
                  <a:close/>
                </a:path>
                <a:path w="501015" h="537210">
                  <a:moveTo>
                    <a:pt x="500824" y="414680"/>
                  </a:moveTo>
                  <a:lnTo>
                    <a:pt x="430301" y="373951"/>
                  </a:lnTo>
                  <a:lnTo>
                    <a:pt x="359765" y="414680"/>
                  </a:lnTo>
                  <a:lnTo>
                    <a:pt x="359765" y="496125"/>
                  </a:lnTo>
                  <a:lnTo>
                    <a:pt x="430301" y="536854"/>
                  </a:lnTo>
                  <a:lnTo>
                    <a:pt x="500824" y="496125"/>
                  </a:lnTo>
                  <a:lnTo>
                    <a:pt x="500824" y="41468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3" name="object 283"/>
          <p:cNvGrpSpPr/>
          <p:nvPr/>
        </p:nvGrpSpPr>
        <p:grpSpPr>
          <a:xfrm>
            <a:off x="10971110" y="2396515"/>
            <a:ext cx="504190" cy="540385"/>
            <a:chOff x="10971110" y="2396515"/>
            <a:chExt cx="504190" cy="540385"/>
          </a:xfrm>
        </p:grpSpPr>
        <p:pic>
          <p:nvPicPr>
            <p:cNvPr id="284" name="object 28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972698" y="2398115"/>
              <a:ext cx="500811" cy="536841"/>
            </a:xfrm>
            <a:prstGeom prst="rect">
              <a:avLst/>
            </a:prstGeom>
          </p:spPr>
        </p:pic>
        <p:sp>
          <p:nvSpPr>
            <p:cNvPr id="285" name="object 285"/>
            <p:cNvSpPr/>
            <p:nvPr/>
          </p:nvSpPr>
          <p:spPr>
            <a:xfrm>
              <a:off x="10972698" y="2398103"/>
              <a:ext cx="501015" cy="537210"/>
            </a:xfrm>
            <a:custGeom>
              <a:avLst/>
              <a:gdLst/>
              <a:ahLst/>
              <a:cxnLst/>
              <a:rect l="l" t="t" r="r" b="b"/>
              <a:pathLst>
                <a:path w="501015" h="537210">
                  <a:moveTo>
                    <a:pt x="141046" y="40728"/>
                  </a:moveTo>
                  <a:lnTo>
                    <a:pt x="70523" y="0"/>
                  </a:lnTo>
                  <a:lnTo>
                    <a:pt x="0" y="40728"/>
                  </a:lnTo>
                  <a:lnTo>
                    <a:pt x="0" y="122173"/>
                  </a:lnTo>
                  <a:lnTo>
                    <a:pt x="70523" y="162902"/>
                  </a:lnTo>
                  <a:lnTo>
                    <a:pt x="141046" y="122173"/>
                  </a:lnTo>
                  <a:lnTo>
                    <a:pt x="141046" y="40728"/>
                  </a:lnTo>
                  <a:close/>
                </a:path>
                <a:path w="501015" h="537210">
                  <a:moveTo>
                    <a:pt x="284949" y="40728"/>
                  </a:moveTo>
                  <a:lnTo>
                    <a:pt x="214426" y="0"/>
                  </a:lnTo>
                  <a:lnTo>
                    <a:pt x="143903" y="40728"/>
                  </a:lnTo>
                  <a:lnTo>
                    <a:pt x="143903" y="122173"/>
                  </a:lnTo>
                  <a:lnTo>
                    <a:pt x="214426" y="162902"/>
                  </a:lnTo>
                  <a:lnTo>
                    <a:pt x="284949" y="122173"/>
                  </a:lnTo>
                  <a:lnTo>
                    <a:pt x="284949" y="40728"/>
                  </a:lnTo>
                  <a:close/>
                </a:path>
                <a:path w="501015" h="537210">
                  <a:moveTo>
                    <a:pt x="428866" y="40728"/>
                  </a:moveTo>
                  <a:lnTo>
                    <a:pt x="358343" y="0"/>
                  </a:lnTo>
                  <a:lnTo>
                    <a:pt x="287820" y="40728"/>
                  </a:lnTo>
                  <a:lnTo>
                    <a:pt x="287820" y="122173"/>
                  </a:lnTo>
                  <a:lnTo>
                    <a:pt x="358343" y="162902"/>
                  </a:lnTo>
                  <a:lnTo>
                    <a:pt x="428866" y="122173"/>
                  </a:lnTo>
                  <a:lnTo>
                    <a:pt x="428866" y="40728"/>
                  </a:lnTo>
                  <a:close/>
                </a:path>
                <a:path w="501015" h="537210">
                  <a:moveTo>
                    <a:pt x="213004" y="165379"/>
                  </a:moveTo>
                  <a:lnTo>
                    <a:pt x="142481" y="124650"/>
                  </a:lnTo>
                  <a:lnTo>
                    <a:pt x="71945" y="165379"/>
                  </a:lnTo>
                  <a:lnTo>
                    <a:pt x="71945" y="246824"/>
                  </a:lnTo>
                  <a:lnTo>
                    <a:pt x="142481" y="287553"/>
                  </a:lnTo>
                  <a:lnTo>
                    <a:pt x="213004" y="246824"/>
                  </a:lnTo>
                  <a:lnTo>
                    <a:pt x="213004" y="165379"/>
                  </a:lnTo>
                  <a:close/>
                </a:path>
                <a:path w="501015" h="537210">
                  <a:moveTo>
                    <a:pt x="356908" y="165379"/>
                  </a:moveTo>
                  <a:lnTo>
                    <a:pt x="286384" y="124650"/>
                  </a:lnTo>
                  <a:lnTo>
                    <a:pt x="215861" y="165379"/>
                  </a:lnTo>
                  <a:lnTo>
                    <a:pt x="215861" y="246824"/>
                  </a:lnTo>
                  <a:lnTo>
                    <a:pt x="286384" y="287553"/>
                  </a:lnTo>
                  <a:lnTo>
                    <a:pt x="356908" y="246824"/>
                  </a:lnTo>
                  <a:lnTo>
                    <a:pt x="356908" y="165379"/>
                  </a:lnTo>
                  <a:close/>
                </a:path>
                <a:path w="501015" h="537210">
                  <a:moveTo>
                    <a:pt x="500824" y="165379"/>
                  </a:moveTo>
                  <a:lnTo>
                    <a:pt x="430301" y="124650"/>
                  </a:lnTo>
                  <a:lnTo>
                    <a:pt x="359765" y="165379"/>
                  </a:lnTo>
                  <a:lnTo>
                    <a:pt x="359765" y="246824"/>
                  </a:lnTo>
                  <a:lnTo>
                    <a:pt x="430301" y="287553"/>
                  </a:lnTo>
                  <a:lnTo>
                    <a:pt x="500824" y="246824"/>
                  </a:lnTo>
                  <a:lnTo>
                    <a:pt x="500824" y="165379"/>
                  </a:lnTo>
                  <a:close/>
                </a:path>
                <a:path w="501015" h="537210">
                  <a:moveTo>
                    <a:pt x="141046" y="290029"/>
                  </a:moveTo>
                  <a:lnTo>
                    <a:pt x="70523" y="249300"/>
                  </a:lnTo>
                  <a:lnTo>
                    <a:pt x="0" y="290029"/>
                  </a:lnTo>
                  <a:lnTo>
                    <a:pt x="0" y="371474"/>
                  </a:lnTo>
                  <a:lnTo>
                    <a:pt x="70523" y="412203"/>
                  </a:lnTo>
                  <a:lnTo>
                    <a:pt x="141046" y="371474"/>
                  </a:lnTo>
                  <a:lnTo>
                    <a:pt x="141046" y="290029"/>
                  </a:lnTo>
                  <a:close/>
                </a:path>
                <a:path w="501015" h="537210">
                  <a:moveTo>
                    <a:pt x="284949" y="290029"/>
                  </a:moveTo>
                  <a:lnTo>
                    <a:pt x="214426" y="249300"/>
                  </a:lnTo>
                  <a:lnTo>
                    <a:pt x="143903" y="290029"/>
                  </a:lnTo>
                  <a:lnTo>
                    <a:pt x="143903" y="371474"/>
                  </a:lnTo>
                  <a:lnTo>
                    <a:pt x="214426" y="412203"/>
                  </a:lnTo>
                  <a:lnTo>
                    <a:pt x="284949" y="371474"/>
                  </a:lnTo>
                  <a:lnTo>
                    <a:pt x="284949" y="290029"/>
                  </a:lnTo>
                  <a:close/>
                </a:path>
                <a:path w="501015" h="537210">
                  <a:moveTo>
                    <a:pt x="428866" y="290029"/>
                  </a:moveTo>
                  <a:lnTo>
                    <a:pt x="358343" y="249300"/>
                  </a:lnTo>
                  <a:lnTo>
                    <a:pt x="287820" y="290029"/>
                  </a:lnTo>
                  <a:lnTo>
                    <a:pt x="287820" y="371474"/>
                  </a:lnTo>
                  <a:lnTo>
                    <a:pt x="358343" y="412203"/>
                  </a:lnTo>
                  <a:lnTo>
                    <a:pt x="428866" y="371474"/>
                  </a:lnTo>
                  <a:lnTo>
                    <a:pt x="428866" y="290029"/>
                  </a:lnTo>
                  <a:close/>
                </a:path>
                <a:path w="501015" h="537210">
                  <a:moveTo>
                    <a:pt x="213004" y="414680"/>
                  </a:moveTo>
                  <a:lnTo>
                    <a:pt x="142481" y="373951"/>
                  </a:lnTo>
                  <a:lnTo>
                    <a:pt x="71945" y="414680"/>
                  </a:lnTo>
                  <a:lnTo>
                    <a:pt x="71945" y="496125"/>
                  </a:lnTo>
                  <a:lnTo>
                    <a:pt x="142481" y="536854"/>
                  </a:lnTo>
                  <a:lnTo>
                    <a:pt x="213004" y="496125"/>
                  </a:lnTo>
                  <a:lnTo>
                    <a:pt x="213004" y="414680"/>
                  </a:lnTo>
                  <a:close/>
                </a:path>
                <a:path w="501015" h="537210">
                  <a:moveTo>
                    <a:pt x="356908" y="414680"/>
                  </a:moveTo>
                  <a:lnTo>
                    <a:pt x="286384" y="373951"/>
                  </a:lnTo>
                  <a:lnTo>
                    <a:pt x="215861" y="414680"/>
                  </a:lnTo>
                  <a:lnTo>
                    <a:pt x="215861" y="496125"/>
                  </a:lnTo>
                  <a:lnTo>
                    <a:pt x="286384" y="536854"/>
                  </a:lnTo>
                  <a:lnTo>
                    <a:pt x="356908" y="496125"/>
                  </a:lnTo>
                  <a:lnTo>
                    <a:pt x="356908" y="414680"/>
                  </a:lnTo>
                  <a:close/>
                </a:path>
                <a:path w="501015" h="537210">
                  <a:moveTo>
                    <a:pt x="500824" y="414680"/>
                  </a:moveTo>
                  <a:lnTo>
                    <a:pt x="430301" y="373951"/>
                  </a:lnTo>
                  <a:lnTo>
                    <a:pt x="359765" y="414680"/>
                  </a:lnTo>
                  <a:lnTo>
                    <a:pt x="359765" y="496125"/>
                  </a:lnTo>
                  <a:lnTo>
                    <a:pt x="430301" y="536854"/>
                  </a:lnTo>
                  <a:lnTo>
                    <a:pt x="500824" y="496125"/>
                  </a:lnTo>
                  <a:lnTo>
                    <a:pt x="500824" y="41468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" name="object 286"/>
          <p:cNvGrpSpPr/>
          <p:nvPr/>
        </p:nvGrpSpPr>
        <p:grpSpPr>
          <a:xfrm>
            <a:off x="12218149" y="2396515"/>
            <a:ext cx="504190" cy="540385"/>
            <a:chOff x="12218149" y="2396515"/>
            <a:chExt cx="504190" cy="540385"/>
          </a:xfrm>
        </p:grpSpPr>
        <p:pic>
          <p:nvPicPr>
            <p:cNvPr id="287" name="object 28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219737" y="2398115"/>
              <a:ext cx="500837" cy="536841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12219737" y="2398103"/>
              <a:ext cx="501015" cy="537210"/>
            </a:xfrm>
            <a:custGeom>
              <a:avLst/>
              <a:gdLst/>
              <a:ahLst/>
              <a:cxnLst/>
              <a:rect l="l" t="t" r="r" b="b"/>
              <a:pathLst>
                <a:path w="501015" h="537210">
                  <a:moveTo>
                    <a:pt x="141046" y="40728"/>
                  </a:moveTo>
                  <a:lnTo>
                    <a:pt x="70523" y="0"/>
                  </a:lnTo>
                  <a:lnTo>
                    <a:pt x="0" y="40728"/>
                  </a:lnTo>
                  <a:lnTo>
                    <a:pt x="0" y="122173"/>
                  </a:lnTo>
                  <a:lnTo>
                    <a:pt x="70523" y="162902"/>
                  </a:lnTo>
                  <a:lnTo>
                    <a:pt x="141046" y="122173"/>
                  </a:lnTo>
                  <a:lnTo>
                    <a:pt x="141046" y="40728"/>
                  </a:lnTo>
                  <a:close/>
                </a:path>
                <a:path w="501015" h="537210">
                  <a:moveTo>
                    <a:pt x="284949" y="40728"/>
                  </a:moveTo>
                  <a:lnTo>
                    <a:pt x="214426" y="0"/>
                  </a:lnTo>
                  <a:lnTo>
                    <a:pt x="143903" y="40728"/>
                  </a:lnTo>
                  <a:lnTo>
                    <a:pt x="143903" y="122173"/>
                  </a:lnTo>
                  <a:lnTo>
                    <a:pt x="214426" y="162902"/>
                  </a:lnTo>
                  <a:lnTo>
                    <a:pt x="284949" y="122173"/>
                  </a:lnTo>
                  <a:lnTo>
                    <a:pt x="284949" y="40728"/>
                  </a:lnTo>
                  <a:close/>
                </a:path>
                <a:path w="501015" h="537210">
                  <a:moveTo>
                    <a:pt x="428866" y="40728"/>
                  </a:moveTo>
                  <a:lnTo>
                    <a:pt x="358343" y="0"/>
                  </a:lnTo>
                  <a:lnTo>
                    <a:pt x="287820" y="40728"/>
                  </a:lnTo>
                  <a:lnTo>
                    <a:pt x="287820" y="122173"/>
                  </a:lnTo>
                  <a:lnTo>
                    <a:pt x="358343" y="162902"/>
                  </a:lnTo>
                  <a:lnTo>
                    <a:pt x="428866" y="122173"/>
                  </a:lnTo>
                  <a:lnTo>
                    <a:pt x="428866" y="40728"/>
                  </a:lnTo>
                  <a:close/>
                </a:path>
                <a:path w="501015" h="537210">
                  <a:moveTo>
                    <a:pt x="213004" y="165379"/>
                  </a:moveTo>
                  <a:lnTo>
                    <a:pt x="142481" y="124650"/>
                  </a:lnTo>
                  <a:lnTo>
                    <a:pt x="71945" y="165379"/>
                  </a:lnTo>
                  <a:lnTo>
                    <a:pt x="71945" y="246824"/>
                  </a:lnTo>
                  <a:lnTo>
                    <a:pt x="142481" y="287553"/>
                  </a:lnTo>
                  <a:lnTo>
                    <a:pt x="213004" y="246824"/>
                  </a:lnTo>
                  <a:lnTo>
                    <a:pt x="213004" y="165379"/>
                  </a:lnTo>
                  <a:close/>
                </a:path>
                <a:path w="501015" h="537210">
                  <a:moveTo>
                    <a:pt x="356908" y="165379"/>
                  </a:moveTo>
                  <a:lnTo>
                    <a:pt x="286384" y="124650"/>
                  </a:lnTo>
                  <a:lnTo>
                    <a:pt x="215861" y="165379"/>
                  </a:lnTo>
                  <a:lnTo>
                    <a:pt x="215861" y="246824"/>
                  </a:lnTo>
                  <a:lnTo>
                    <a:pt x="286384" y="287553"/>
                  </a:lnTo>
                  <a:lnTo>
                    <a:pt x="356908" y="246824"/>
                  </a:lnTo>
                  <a:lnTo>
                    <a:pt x="356908" y="165379"/>
                  </a:lnTo>
                  <a:close/>
                </a:path>
                <a:path w="501015" h="537210">
                  <a:moveTo>
                    <a:pt x="500824" y="165379"/>
                  </a:moveTo>
                  <a:lnTo>
                    <a:pt x="430301" y="124650"/>
                  </a:lnTo>
                  <a:lnTo>
                    <a:pt x="359765" y="165379"/>
                  </a:lnTo>
                  <a:lnTo>
                    <a:pt x="359765" y="246824"/>
                  </a:lnTo>
                  <a:lnTo>
                    <a:pt x="430301" y="287553"/>
                  </a:lnTo>
                  <a:lnTo>
                    <a:pt x="500824" y="246824"/>
                  </a:lnTo>
                  <a:lnTo>
                    <a:pt x="500824" y="165379"/>
                  </a:lnTo>
                  <a:close/>
                </a:path>
                <a:path w="501015" h="537210">
                  <a:moveTo>
                    <a:pt x="141046" y="290029"/>
                  </a:moveTo>
                  <a:lnTo>
                    <a:pt x="70523" y="249300"/>
                  </a:lnTo>
                  <a:lnTo>
                    <a:pt x="0" y="290029"/>
                  </a:lnTo>
                  <a:lnTo>
                    <a:pt x="0" y="371474"/>
                  </a:lnTo>
                  <a:lnTo>
                    <a:pt x="70523" y="412203"/>
                  </a:lnTo>
                  <a:lnTo>
                    <a:pt x="141046" y="371474"/>
                  </a:lnTo>
                  <a:lnTo>
                    <a:pt x="141046" y="290029"/>
                  </a:lnTo>
                  <a:close/>
                </a:path>
                <a:path w="501015" h="537210">
                  <a:moveTo>
                    <a:pt x="284949" y="290029"/>
                  </a:moveTo>
                  <a:lnTo>
                    <a:pt x="214426" y="249300"/>
                  </a:lnTo>
                  <a:lnTo>
                    <a:pt x="143903" y="290029"/>
                  </a:lnTo>
                  <a:lnTo>
                    <a:pt x="143903" y="371474"/>
                  </a:lnTo>
                  <a:lnTo>
                    <a:pt x="214426" y="412203"/>
                  </a:lnTo>
                  <a:lnTo>
                    <a:pt x="284949" y="371474"/>
                  </a:lnTo>
                  <a:lnTo>
                    <a:pt x="284949" y="290029"/>
                  </a:lnTo>
                  <a:close/>
                </a:path>
                <a:path w="501015" h="537210">
                  <a:moveTo>
                    <a:pt x="428866" y="290029"/>
                  </a:moveTo>
                  <a:lnTo>
                    <a:pt x="358343" y="249300"/>
                  </a:lnTo>
                  <a:lnTo>
                    <a:pt x="287820" y="290029"/>
                  </a:lnTo>
                  <a:lnTo>
                    <a:pt x="287820" y="371474"/>
                  </a:lnTo>
                  <a:lnTo>
                    <a:pt x="358343" y="412203"/>
                  </a:lnTo>
                  <a:lnTo>
                    <a:pt x="428866" y="371474"/>
                  </a:lnTo>
                  <a:lnTo>
                    <a:pt x="428866" y="290029"/>
                  </a:lnTo>
                  <a:close/>
                </a:path>
                <a:path w="501015" h="537210">
                  <a:moveTo>
                    <a:pt x="213004" y="414680"/>
                  </a:moveTo>
                  <a:lnTo>
                    <a:pt x="142481" y="373951"/>
                  </a:lnTo>
                  <a:lnTo>
                    <a:pt x="71945" y="414680"/>
                  </a:lnTo>
                  <a:lnTo>
                    <a:pt x="71945" y="496125"/>
                  </a:lnTo>
                  <a:lnTo>
                    <a:pt x="142481" y="536854"/>
                  </a:lnTo>
                  <a:lnTo>
                    <a:pt x="213004" y="496125"/>
                  </a:lnTo>
                  <a:lnTo>
                    <a:pt x="213004" y="414680"/>
                  </a:lnTo>
                  <a:close/>
                </a:path>
                <a:path w="501015" h="537210">
                  <a:moveTo>
                    <a:pt x="356908" y="414680"/>
                  </a:moveTo>
                  <a:lnTo>
                    <a:pt x="286384" y="373951"/>
                  </a:lnTo>
                  <a:lnTo>
                    <a:pt x="215861" y="414680"/>
                  </a:lnTo>
                  <a:lnTo>
                    <a:pt x="215861" y="496125"/>
                  </a:lnTo>
                  <a:lnTo>
                    <a:pt x="286384" y="536854"/>
                  </a:lnTo>
                  <a:lnTo>
                    <a:pt x="356908" y="496125"/>
                  </a:lnTo>
                  <a:lnTo>
                    <a:pt x="356908" y="414680"/>
                  </a:lnTo>
                  <a:close/>
                </a:path>
                <a:path w="501015" h="537210">
                  <a:moveTo>
                    <a:pt x="500824" y="414680"/>
                  </a:moveTo>
                  <a:lnTo>
                    <a:pt x="430301" y="373951"/>
                  </a:lnTo>
                  <a:lnTo>
                    <a:pt x="359765" y="414680"/>
                  </a:lnTo>
                  <a:lnTo>
                    <a:pt x="359765" y="496125"/>
                  </a:lnTo>
                  <a:lnTo>
                    <a:pt x="430301" y="536854"/>
                  </a:lnTo>
                  <a:lnTo>
                    <a:pt x="500824" y="496125"/>
                  </a:lnTo>
                  <a:lnTo>
                    <a:pt x="500824" y="41468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" name="object 289"/>
          <p:cNvGrpSpPr/>
          <p:nvPr/>
        </p:nvGrpSpPr>
        <p:grpSpPr>
          <a:xfrm>
            <a:off x="13478496" y="2396515"/>
            <a:ext cx="504190" cy="540385"/>
            <a:chOff x="13478496" y="2396515"/>
            <a:chExt cx="504190" cy="540385"/>
          </a:xfrm>
        </p:grpSpPr>
        <p:pic>
          <p:nvPicPr>
            <p:cNvPr id="290" name="object 29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480160" y="2398115"/>
              <a:ext cx="500760" cy="536841"/>
            </a:xfrm>
            <a:prstGeom prst="rect">
              <a:avLst/>
            </a:prstGeom>
          </p:spPr>
        </p:pic>
        <p:sp>
          <p:nvSpPr>
            <p:cNvPr id="291" name="object 291"/>
            <p:cNvSpPr/>
            <p:nvPr/>
          </p:nvSpPr>
          <p:spPr>
            <a:xfrm>
              <a:off x="13480084" y="2398103"/>
              <a:ext cx="501015" cy="537210"/>
            </a:xfrm>
            <a:custGeom>
              <a:avLst/>
              <a:gdLst/>
              <a:ahLst/>
              <a:cxnLst/>
              <a:rect l="l" t="t" r="r" b="b"/>
              <a:pathLst>
                <a:path w="501015" h="537210">
                  <a:moveTo>
                    <a:pt x="141046" y="40728"/>
                  </a:moveTo>
                  <a:lnTo>
                    <a:pt x="70523" y="0"/>
                  </a:lnTo>
                  <a:lnTo>
                    <a:pt x="0" y="40728"/>
                  </a:lnTo>
                  <a:lnTo>
                    <a:pt x="0" y="122173"/>
                  </a:lnTo>
                  <a:lnTo>
                    <a:pt x="70523" y="162902"/>
                  </a:lnTo>
                  <a:lnTo>
                    <a:pt x="141046" y="122173"/>
                  </a:lnTo>
                  <a:lnTo>
                    <a:pt x="141046" y="40728"/>
                  </a:lnTo>
                  <a:close/>
                </a:path>
                <a:path w="501015" h="537210">
                  <a:moveTo>
                    <a:pt x="284949" y="40728"/>
                  </a:moveTo>
                  <a:lnTo>
                    <a:pt x="214426" y="0"/>
                  </a:lnTo>
                  <a:lnTo>
                    <a:pt x="143903" y="40728"/>
                  </a:lnTo>
                  <a:lnTo>
                    <a:pt x="143903" y="122173"/>
                  </a:lnTo>
                  <a:lnTo>
                    <a:pt x="214426" y="162902"/>
                  </a:lnTo>
                  <a:lnTo>
                    <a:pt x="284949" y="122173"/>
                  </a:lnTo>
                  <a:lnTo>
                    <a:pt x="284949" y="40728"/>
                  </a:lnTo>
                  <a:close/>
                </a:path>
                <a:path w="501015" h="537210">
                  <a:moveTo>
                    <a:pt x="428866" y="40728"/>
                  </a:moveTo>
                  <a:lnTo>
                    <a:pt x="358343" y="0"/>
                  </a:lnTo>
                  <a:lnTo>
                    <a:pt x="287820" y="40728"/>
                  </a:lnTo>
                  <a:lnTo>
                    <a:pt x="287820" y="122173"/>
                  </a:lnTo>
                  <a:lnTo>
                    <a:pt x="358343" y="162902"/>
                  </a:lnTo>
                  <a:lnTo>
                    <a:pt x="428866" y="122173"/>
                  </a:lnTo>
                  <a:lnTo>
                    <a:pt x="428866" y="40728"/>
                  </a:lnTo>
                  <a:close/>
                </a:path>
                <a:path w="501015" h="537210">
                  <a:moveTo>
                    <a:pt x="213004" y="165379"/>
                  </a:moveTo>
                  <a:lnTo>
                    <a:pt x="142481" y="124650"/>
                  </a:lnTo>
                  <a:lnTo>
                    <a:pt x="71945" y="165379"/>
                  </a:lnTo>
                  <a:lnTo>
                    <a:pt x="71945" y="246824"/>
                  </a:lnTo>
                  <a:lnTo>
                    <a:pt x="142481" y="287553"/>
                  </a:lnTo>
                  <a:lnTo>
                    <a:pt x="213004" y="246824"/>
                  </a:lnTo>
                  <a:lnTo>
                    <a:pt x="213004" y="165379"/>
                  </a:lnTo>
                  <a:close/>
                </a:path>
                <a:path w="501015" h="537210">
                  <a:moveTo>
                    <a:pt x="356908" y="165379"/>
                  </a:moveTo>
                  <a:lnTo>
                    <a:pt x="286384" y="124650"/>
                  </a:lnTo>
                  <a:lnTo>
                    <a:pt x="215861" y="165379"/>
                  </a:lnTo>
                  <a:lnTo>
                    <a:pt x="215861" y="246824"/>
                  </a:lnTo>
                  <a:lnTo>
                    <a:pt x="286384" y="287553"/>
                  </a:lnTo>
                  <a:lnTo>
                    <a:pt x="356908" y="246824"/>
                  </a:lnTo>
                  <a:lnTo>
                    <a:pt x="356908" y="165379"/>
                  </a:lnTo>
                  <a:close/>
                </a:path>
                <a:path w="501015" h="537210">
                  <a:moveTo>
                    <a:pt x="500824" y="165379"/>
                  </a:moveTo>
                  <a:lnTo>
                    <a:pt x="430301" y="124650"/>
                  </a:lnTo>
                  <a:lnTo>
                    <a:pt x="359765" y="165379"/>
                  </a:lnTo>
                  <a:lnTo>
                    <a:pt x="359765" y="246824"/>
                  </a:lnTo>
                  <a:lnTo>
                    <a:pt x="430301" y="287553"/>
                  </a:lnTo>
                  <a:lnTo>
                    <a:pt x="500824" y="246824"/>
                  </a:lnTo>
                  <a:lnTo>
                    <a:pt x="500824" y="165379"/>
                  </a:lnTo>
                  <a:close/>
                </a:path>
                <a:path w="501015" h="537210">
                  <a:moveTo>
                    <a:pt x="141046" y="290029"/>
                  </a:moveTo>
                  <a:lnTo>
                    <a:pt x="70523" y="249300"/>
                  </a:lnTo>
                  <a:lnTo>
                    <a:pt x="0" y="290029"/>
                  </a:lnTo>
                  <a:lnTo>
                    <a:pt x="0" y="371474"/>
                  </a:lnTo>
                  <a:lnTo>
                    <a:pt x="70523" y="412203"/>
                  </a:lnTo>
                  <a:lnTo>
                    <a:pt x="141046" y="371474"/>
                  </a:lnTo>
                  <a:lnTo>
                    <a:pt x="141046" y="290029"/>
                  </a:lnTo>
                  <a:close/>
                </a:path>
                <a:path w="501015" h="537210">
                  <a:moveTo>
                    <a:pt x="284949" y="290029"/>
                  </a:moveTo>
                  <a:lnTo>
                    <a:pt x="214426" y="249300"/>
                  </a:lnTo>
                  <a:lnTo>
                    <a:pt x="143903" y="290029"/>
                  </a:lnTo>
                  <a:lnTo>
                    <a:pt x="143903" y="371474"/>
                  </a:lnTo>
                  <a:lnTo>
                    <a:pt x="214426" y="412203"/>
                  </a:lnTo>
                  <a:lnTo>
                    <a:pt x="284949" y="371474"/>
                  </a:lnTo>
                  <a:lnTo>
                    <a:pt x="284949" y="290029"/>
                  </a:lnTo>
                  <a:close/>
                </a:path>
                <a:path w="501015" h="537210">
                  <a:moveTo>
                    <a:pt x="428866" y="290029"/>
                  </a:moveTo>
                  <a:lnTo>
                    <a:pt x="358343" y="249300"/>
                  </a:lnTo>
                  <a:lnTo>
                    <a:pt x="287820" y="290029"/>
                  </a:lnTo>
                  <a:lnTo>
                    <a:pt x="287820" y="371474"/>
                  </a:lnTo>
                  <a:lnTo>
                    <a:pt x="358343" y="412203"/>
                  </a:lnTo>
                  <a:lnTo>
                    <a:pt x="428866" y="371474"/>
                  </a:lnTo>
                  <a:lnTo>
                    <a:pt x="428866" y="290029"/>
                  </a:lnTo>
                  <a:close/>
                </a:path>
                <a:path w="501015" h="537210">
                  <a:moveTo>
                    <a:pt x="213004" y="414680"/>
                  </a:moveTo>
                  <a:lnTo>
                    <a:pt x="142481" y="373951"/>
                  </a:lnTo>
                  <a:lnTo>
                    <a:pt x="71945" y="414680"/>
                  </a:lnTo>
                  <a:lnTo>
                    <a:pt x="71945" y="496125"/>
                  </a:lnTo>
                  <a:lnTo>
                    <a:pt x="142481" y="536854"/>
                  </a:lnTo>
                  <a:lnTo>
                    <a:pt x="213004" y="496125"/>
                  </a:lnTo>
                  <a:lnTo>
                    <a:pt x="213004" y="414680"/>
                  </a:lnTo>
                  <a:close/>
                </a:path>
                <a:path w="501015" h="537210">
                  <a:moveTo>
                    <a:pt x="356908" y="414680"/>
                  </a:moveTo>
                  <a:lnTo>
                    <a:pt x="286384" y="373951"/>
                  </a:lnTo>
                  <a:lnTo>
                    <a:pt x="215861" y="414680"/>
                  </a:lnTo>
                  <a:lnTo>
                    <a:pt x="215861" y="496125"/>
                  </a:lnTo>
                  <a:lnTo>
                    <a:pt x="286384" y="536854"/>
                  </a:lnTo>
                  <a:lnTo>
                    <a:pt x="356908" y="496125"/>
                  </a:lnTo>
                  <a:lnTo>
                    <a:pt x="356908" y="414680"/>
                  </a:lnTo>
                  <a:close/>
                </a:path>
                <a:path w="501015" h="537210">
                  <a:moveTo>
                    <a:pt x="500824" y="414680"/>
                  </a:moveTo>
                  <a:lnTo>
                    <a:pt x="430301" y="373951"/>
                  </a:lnTo>
                  <a:lnTo>
                    <a:pt x="359765" y="414680"/>
                  </a:lnTo>
                  <a:lnTo>
                    <a:pt x="359765" y="496125"/>
                  </a:lnTo>
                  <a:lnTo>
                    <a:pt x="430301" y="536854"/>
                  </a:lnTo>
                  <a:lnTo>
                    <a:pt x="500824" y="496125"/>
                  </a:lnTo>
                  <a:lnTo>
                    <a:pt x="500824" y="41468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 txBox="1"/>
          <p:nvPr/>
        </p:nvSpPr>
        <p:spPr>
          <a:xfrm>
            <a:off x="8445080" y="1734083"/>
            <a:ext cx="90424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9116491" y="21085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 txBox="1"/>
          <p:nvPr/>
        </p:nvSpPr>
        <p:spPr>
          <a:xfrm>
            <a:off x="8445080" y="3011208"/>
            <a:ext cx="953769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02GSTEM10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9118231" y="34847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 txBox="1"/>
          <p:nvPr/>
        </p:nvSpPr>
        <p:spPr>
          <a:xfrm>
            <a:off x="8445080" y="4468964"/>
            <a:ext cx="82105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T36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02GSTM10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9025432" y="48433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 txBox="1"/>
          <p:nvPr/>
        </p:nvSpPr>
        <p:spPr>
          <a:xfrm>
            <a:off x="9701123" y="4468964"/>
            <a:ext cx="80137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T36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IVORY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02GSTM20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10281475" y="48433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 txBox="1"/>
          <p:nvPr/>
        </p:nvSpPr>
        <p:spPr>
          <a:xfrm>
            <a:off x="10956315" y="4468964"/>
            <a:ext cx="77660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T36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02GSTM60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11536667" y="48433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 txBox="1"/>
          <p:nvPr/>
        </p:nvSpPr>
        <p:spPr>
          <a:xfrm>
            <a:off x="12210795" y="4468964"/>
            <a:ext cx="75184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T36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MUD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02GSTM90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12791109" y="48433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 txBox="1"/>
          <p:nvPr/>
        </p:nvSpPr>
        <p:spPr>
          <a:xfrm>
            <a:off x="13464539" y="4468964"/>
            <a:ext cx="82740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T36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02GSTM70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14044854" y="48433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 txBox="1"/>
          <p:nvPr/>
        </p:nvSpPr>
        <p:spPr>
          <a:xfrm>
            <a:off x="9701123" y="3011208"/>
            <a:ext cx="953769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02GSTEM20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10374261" y="34847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 txBox="1"/>
          <p:nvPr/>
        </p:nvSpPr>
        <p:spPr>
          <a:xfrm>
            <a:off x="10957153" y="3011208"/>
            <a:ext cx="953769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02GSTEM60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11630291" y="34847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 txBox="1"/>
          <p:nvPr/>
        </p:nvSpPr>
        <p:spPr>
          <a:xfrm>
            <a:off x="12204192" y="3011208"/>
            <a:ext cx="953769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MUD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02GSTLM90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12875564" y="34847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 txBox="1"/>
          <p:nvPr/>
        </p:nvSpPr>
        <p:spPr>
          <a:xfrm>
            <a:off x="13464539" y="3011208"/>
            <a:ext cx="953769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02GSTLM70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14135912" y="34847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 txBox="1"/>
          <p:nvPr/>
        </p:nvSpPr>
        <p:spPr>
          <a:xfrm>
            <a:off x="9701123" y="1734083"/>
            <a:ext cx="88455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10372521" y="21085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 txBox="1"/>
          <p:nvPr/>
        </p:nvSpPr>
        <p:spPr>
          <a:xfrm>
            <a:off x="10955604" y="1734083"/>
            <a:ext cx="85979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11627002" y="21085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 txBox="1"/>
          <p:nvPr/>
        </p:nvSpPr>
        <p:spPr>
          <a:xfrm>
            <a:off x="12210084" y="1734083"/>
            <a:ext cx="83439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MUD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02GSTLM90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12881533" y="21085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 txBox="1"/>
          <p:nvPr/>
        </p:nvSpPr>
        <p:spPr>
          <a:xfrm>
            <a:off x="13464539" y="1734083"/>
            <a:ext cx="90995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02GSTLM70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14135912" y="21085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9404" y="9215049"/>
            <a:ext cx="22479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262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20" dirty="0"/>
              <a:t>City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276580" y="4680470"/>
            <a:ext cx="1316355" cy="41529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29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  <a:p>
            <a:pPr marL="41275">
              <a:lnSpc>
                <a:spcPct val="100000"/>
              </a:lnSpc>
              <a:spcBef>
                <a:spcPts val="215"/>
              </a:spcBef>
            </a:pPr>
            <a:r>
              <a:rPr sz="1100" spc="-10" dirty="0">
                <a:latin typeface="Roboto"/>
                <a:cs typeface="Roboto"/>
              </a:rPr>
              <a:t>Essential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Collection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3258" y="9215049"/>
            <a:ext cx="227329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264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39991"/>
            <a:ext cx="6120002" cy="8280006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2534747" y="9122295"/>
            <a:ext cx="162687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CITY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6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24"x24"</a:t>
            </a:r>
            <a:endParaRPr sz="8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&lt;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CITY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ANTRACITE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2793" y="9203328"/>
            <a:ext cx="2578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266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708567" y="1644827"/>
            <a:ext cx="1843684" cy="184471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1134" y="1644827"/>
            <a:ext cx="1844014" cy="1844001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257" y="526021"/>
            <a:ext cx="2190115" cy="723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City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9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94707" y="1068641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842509" y="10195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101716" y="10195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135232" y="1030541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360923" y="10195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620130" y="101954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03353" y="1068641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51321" y="10195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27300" y="3549205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BIANCO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91472" y="3549205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72292" y="998601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554791" y="101332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4323638" y="998601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292625" y="101332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18989" y="1644827"/>
            <a:ext cx="1844014" cy="1844713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4806289" y="3549205"/>
            <a:ext cx="713740" cy="412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GRIGIO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1477" y="5861596"/>
            <a:ext cx="1843684" cy="1844725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527300" y="7767599"/>
            <a:ext cx="81153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ANTRACITE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381862" y="492366"/>
            <a:ext cx="12115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ASCOT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ESSENTIAL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300" y="4037329"/>
            <a:ext cx="6711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89319" y="4037329"/>
            <a:ext cx="98107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02CI12610RS</a:t>
            </a:r>
            <a:r>
              <a:rPr sz="650" b="1" spc="32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02CI601AR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02CI310RS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277656" y="40875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77656" y="41955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27300" y="4253331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87300" y="4253331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277656" y="4303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77656" y="4411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691472" y="4037329"/>
            <a:ext cx="67119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453491" y="4037329"/>
            <a:ext cx="98107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02CI9920R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02CI12620RS</a:t>
            </a:r>
            <a:r>
              <a:rPr sz="650" b="1" spc="32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02CI602AR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02CI320RS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441825" y="40875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41825" y="41955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41825" y="4303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41825" y="4411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2691472" y="4656683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91472" y="4865331"/>
            <a:ext cx="6711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53491" y="4865331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02CI9912OR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441825" y="4915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41825" y="50235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2691472" y="526868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691472" y="5477344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51473" y="5477344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453491" y="5477344"/>
            <a:ext cx="10064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9004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02CI9902ORA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9004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02CI6220OR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467605" y="55275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67605" y="56355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4806289" y="4038282"/>
            <a:ext cx="67119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568308" y="4038282"/>
            <a:ext cx="98107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02CI9940R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02CI12640RS</a:t>
            </a:r>
            <a:r>
              <a:rPr sz="650" b="1" spc="32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02CI604AR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02CI340RS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56641" y="40884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556641" y="41964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556641" y="43044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556641" y="44124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806289" y="4657636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806289" y="4866284"/>
            <a:ext cx="6711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568308" y="4866284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02CI9914OR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56641" y="49164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56641" y="50244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806289" y="5269636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806289" y="5478284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166290" y="5478284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568308" y="5478284"/>
            <a:ext cx="96901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02CI9904ORA</a:t>
            </a:r>
            <a:r>
              <a:rPr sz="650" b="1" spc="22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62965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02CI6240OR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544614" y="55284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544614" y="563647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527300" y="8255704"/>
            <a:ext cx="67119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89319" y="8255704"/>
            <a:ext cx="98107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02CI9970R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02CI12670RS</a:t>
            </a:r>
            <a:r>
              <a:rPr sz="650" b="1" spc="32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02CI607AR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02CI370RS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277656" y="83059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77656" y="841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77656" y="85219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77656" y="8629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8452319" y="2537790"/>
            <a:ext cx="87630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02CIM10R</a:t>
            </a:r>
            <a:r>
              <a:rPr sz="650" b="1" spc="1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968346" y="277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10953191" y="2537790"/>
            <a:ext cx="84391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02CIM40R</a:t>
            </a:r>
            <a:r>
              <a:rPr sz="650" b="1" spc="1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1469204" y="277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12215761" y="2537790"/>
            <a:ext cx="101473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ANTRACITE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02CIM70R</a:t>
            </a:r>
            <a:r>
              <a:rPr sz="650" b="1" spc="1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2731801" y="277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9706800" y="2537790"/>
            <a:ext cx="80200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02CIM20R</a:t>
            </a:r>
            <a:r>
              <a:rPr sz="650" b="1" spc="1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0222827" y="27771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" name="object 82"/>
          <p:cNvGrpSpPr/>
          <p:nvPr/>
        </p:nvGrpSpPr>
        <p:grpSpPr>
          <a:xfrm>
            <a:off x="8465984" y="1658975"/>
            <a:ext cx="720725" cy="739775"/>
            <a:chOff x="8465984" y="1658975"/>
            <a:chExt cx="720725" cy="739775"/>
          </a:xfrm>
        </p:grpSpPr>
        <p:pic>
          <p:nvPicPr>
            <p:cNvPr id="83" name="object 8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68194" y="1659166"/>
              <a:ext cx="716254" cy="73723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465984" y="1658975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" name="object 85"/>
          <p:cNvGrpSpPr/>
          <p:nvPr/>
        </p:nvGrpSpPr>
        <p:grpSpPr>
          <a:xfrm>
            <a:off x="10965878" y="1658975"/>
            <a:ext cx="720725" cy="739775"/>
            <a:chOff x="10965878" y="1658975"/>
            <a:chExt cx="720725" cy="739775"/>
          </a:xfrm>
        </p:grpSpPr>
        <p:pic>
          <p:nvPicPr>
            <p:cNvPr id="86" name="object 8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969066" y="1659166"/>
              <a:ext cx="716267" cy="737234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10965878" y="1658975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" name="object 88"/>
          <p:cNvGrpSpPr/>
          <p:nvPr/>
        </p:nvGrpSpPr>
        <p:grpSpPr>
          <a:xfrm>
            <a:off x="12228461" y="1658975"/>
            <a:ext cx="720725" cy="739775"/>
            <a:chOff x="12228461" y="1658975"/>
            <a:chExt cx="720725" cy="739775"/>
          </a:xfrm>
        </p:grpSpPr>
        <p:pic>
          <p:nvPicPr>
            <p:cNvPr id="89" name="object 8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231649" y="1659166"/>
              <a:ext cx="716254" cy="73723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2228461" y="1658975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9719500" y="1658975"/>
            <a:ext cx="720725" cy="739775"/>
            <a:chOff x="9719500" y="1658975"/>
            <a:chExt cx="720725" cy="739775"/>
          </a:xfrm>
        </p:grpSpPr>
        <p:pic>
          <p:nvPicPr>
            <p:cNvPr id="92" name="object 9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22675" y="1659166"/>
              <a:ext cx="716267" cy="737234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9719500" y="1658975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8447303" y="1020698"/>
            <a:ext cx="44195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8460003" y="4714087"/>
            <a:ext cx="6120130" cy="3810"/>
            <a:chOff x="8460003" y="4714087"/>
            <a:chExt cx="6120130" cy="3810"/>
          </a:xfrm>
        </p:grpSpPr>
        <p:sp>
          <p:nvSpPr>
            <p:cNvPr id="96" name="object 96"/>
            <p:cNvSpPr/>
            <p:nvPr/>
          </p:nvSpPr>
          <p:spPr>
            <a:xfrm>
              <a:off x="8460003" y="4715992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273603" y="4715992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520005" y="4715992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229782" y="4715992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object 100"/>
          <p:cNvGrpSpPr/>
          <p:nvPr/>
        </p:nvGrpSpPr>
        <p:grpSpPr>
          <a:xfrm>
            <a:off x="8460003" y="5434088"/>
            <a:ext cx="6120130" cy="3810"/>
            <a:chOff x="8460003" y="5434088"/>
            <a:chExt cx="6120130" cy="3810"/>
          </a:xfrm>
        </p:grpSpPr>
        <p:sp>
          <p:nvSpPr>
            <p:cNvPr id="101" name="object 101"/>
            <p:cNvSpPr/>
            <p:nvPr/>
          </p:nvSpPr>
          <p:spPr>
            <a:xfrm>
              <a:off x="8460003" y="5435993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273603" y="5435993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520005" y="5435993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229782" y="5435993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" name="object 105"/>
          <p:cNvGrpSpPr/>
          <p:nvPr/>
        </p:nvGrpSpPr>
        <p:grpSpPr>
          <a:xfrm>
            <a:off x="8460003" y="5578094"/>
            <a:ext cx="6120130" cy="3810"/>
            <a:chOff x="8460003" y="5578094"/>
            <a:chExt cx="6120130" cy="3810"/>
          </a:xfrm>
        </p:grpSpPr>
        <p:sp>
          <p:nvSpPr>
            <p:cNvPr id="106" name="object 106"/>
            <p:cNvSpPr/>
            <p:nvPr/>
          </p:nvSpPr>
          <p:spPr>
            <a:xfrm>
              <a:off x="8460003" y="5579999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273603" y="5579999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520005" y="5579999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229782" y="5579999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object 110"/>
          <p:cNvGrpSpPr/>
          <p:nvPr/>
        </p:nvGrpSpPr>
        <p:grpSpPr>
          <a:xfrm>
            <a:off x="8460003" y="5722086"/>
            <a:ext cx="6120130" cy="3810"/>
            <a:chOff x="8460003" y="5722086"/>
            <a:chExt cx="6120130" cy="3810"/>
          </a:xfrm>
        </p:grpSpPr>
        <p:sp>
          <p:nvSpPr>
            <p:cNvPr id="111" name="object 111"/>
            <p:cNvSpPr/>
            <p:nvPr/>
          </p:nvSpPr>
          <p:spPr>
            <a:xfrm>
              <a:off x="8460003" y="5723991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273603" y="5723991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520005" y="5723991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229782" y="5723991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60003" y="5866091"/>
            <a:ext cx="6120130" cy="3810"/>
            <a:chOff x="8460003" y="5866091"/>
            <a:chExt cx="6120130" cy="3810"/>
          </a:xfrm>
        </p:grpSpPr>
        <p:sp>
          <p:nvSpPr>
            <p:cNvPr id="116" name="object 116"/>
            <p:cNvSpPr/>
            <p:nvPr/>
          </p:nvSpPr>
          <p:spPr>
            <a:xfrm>
              <a:off x="8460003" y="5867996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273603" y="5867996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520005" y="5867996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229782" y="5867996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8460003" y="6010097"/>
            <a:ext cx="6120130" cy="3810"/>
            <a:chOff x="8460003" y="6010097"/>
            <a:chExt cx="6120130" cy="3810"/>
          </a:xfrm>
        </p:grpSpPr>
        <p:sp>
          <p:nvSpPr>
            <p:cNvPr id="121" name="object 121"/>
            <p:cNvSpPr/>
            <p:nvPr/>
          </p:nvSpPr>
          <p:spPr>
            <a:xfrm>
              <a:off x="8460003" y="6012002"/>
              <a:ext cx="814069" cy="0"/>
            </a:xfrm>
            <a:custGeom>
              <a:avLst/>
              <a:gdLst/>
              <a:ahLst/>
              <a:cxnLst/>
              <a:rect l="l" t="t" r="r" b="b"/>
              <a:pathLst>
                <a:path w="814070">
                  <a:moveTo>
                    <a:pt x="0" y="0"/>
                  </a:moveTo>
                  <a:lnTo>
                    <a:pt x="8136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273603" y="6012002"/>
              <a:ext cx="2246630" cy="0"/>
            </a:xfrm>
            <a:custGeom>
              <a:avLst/>
              <a:gdLst/>
              <a:ahLst/>
              <a:cxnLst/>
              <a:rect l="l" t="t" r="r" b="b"/>
              <a:pathLst>
                <a:path w="2246629">
                  <a:moveTo>
                    <a:pt x="0" y="0"/>
                  </a:moveTo>
                  <a:lnTo>
                    <a:pt x="22464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520005" y="6012002"/>
              <a:ext cx="709930" cy="0"/>
            </a:xfrm>
            <a:custGeom>
              <a:avLst/>
              <a:gdLst/>
              <a:ahLst/>
              <a:cxnLst/>
              <a:rect l="l" t="t" r="r" b="b"/>
              <a:pathLst>
                <a:path w="709929">
                  <a:moveTo>
                    <a:pt x="0" y="0"/>
                  </a:moveTo>
                  <a:lnTo>
                    <a:pt x="70979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229782" y="6012002"/>
              <a:ext cx="2350770" cy="0"/>
            </a:xfrm>
            <a:custGeom>
              <a:avLst/>
              <a:gdLst/>
              <a:ahLst/>
              <a:cxnLst/>
              <a:rect l="l" t="t" r="r" b="b"/>
              <a:pathLst>
                <a:path w="2350769">
                  <a:moveTo>
                    <a:pt x="0" y="0"/>
                  </a:moveTo>
                  <a:lnTo>
                    <a:pt x="235021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" name="object 125"/>
          <p:cNvSpPr txBox="1"/>
          <p:nvPr/>
        </p:nvSpPr>
        <p:spPr>
          <a:xfrm>
            <a:off x="8447303" y="4533900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61908" y="4960658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1521897" y="4960658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299079" y="53187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379515" y="53187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8447303" y="5175948"/>
            <a:ext cx="121221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826135" algn="l"/>
              </a:tabLst>
            </a:pP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02CIB91R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826135" algn="l"/>
              </a:tabLst>
            </a:pP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02CIB92R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826135" algn="l"/>
              </a:tabLst>
            </a:pP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02CIB94R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826135" algn="l"/>
              </a:tabLst>
            </a:pPr>
            <a:r>
              <a:rPr sz="650" spc="-10" dirty="0">
                <a:latin typeface="Roboto"/>
                <a:cs typeface="Roboto"/>
              </a:rPr>
              <a:t>ANTRACITE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02CIB97R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1507304" y="5175948"/>
            <a:ext cx="110807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3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721995" algn="l"/>
              </a:tabLst>
            </a:pP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02CIB61R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721995" algn="l"/>
              </a:tabLst>
            </a:pP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02CIB62R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721995" algn="l"/>
              </a:tabLst>
            </a:pP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02CIB64R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721995" algn="l"/>
              </a:tabLst>
            </a:pPr>
            <a:r>
              <a:rPr sz="650" spc="-10" dirty="0">
                <a:latin typeface="Roboto"/>
                <a:cs typeface="Roboto"/>
              </a:rPr>
              <a:t>ANTRACITE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02CIB67R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132" name="object 132"/>
          <p:cNvGraphicFramePr>
            <a:graphicFrameLocks noGrp="1"/>
          </p:cNvGraphicFramePr>
          <p:nvPr/>
        </p:nvGraphicFramePr>
        <p:xfrm>
          <a:off x="8460003" y="8403907"/>
          <a:ext cx="6196330" cy="409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0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70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148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9x59,5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6,9x90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8460003" y="6818339"/>
          <a:ext cx="6196330" cy="4133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947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59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19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1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8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64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41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7314" algn="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7160" algn="r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34" name="object 134"/>
          <p:cNvGraphicFramePr>
            <a:graphicFrameLocks noGrp="1"/>
          </p:cNvGraphicFramePr>
          <p:nvPr/>
        </p:nvGraphicFramePr>
        <p:xfrm>
          <a:off x="8460003" y="7281354"/>
          <a:ext cx="6196330" cy="1078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22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9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5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16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14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11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042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35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1.030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29,50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366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5" name="object 135"/>
          <p:cNvSpPr/>
          <p:nvPr/>
        </p:nvSpPr>
        <p:spPr>
          <a:xfrm>
            <a:off x="14129943" y="84451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129943" y="85821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129943" y="8718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234468" y="1028775"/>
            <a:ext cx="431165" cy="193040"/>
          </a:xfrm>
          <a:custGeom>
            <a:avLst/>
            <a:gdLst/>
            <a:ahLst/>
            <a:cxnLst/>
            <a:rect l="l" t="t" r="r" b="b"/>
            <a:pathLst>
              <a:path w="431165" h="193040">
                <a:moveTo>
                  <a:pt x="68922" y="140817"/>
                </a:moveTo>
                <a:lnTo>
                  <a:pt x="3492" y="140817"/>
                </a:lnTo>
                <a:lnTo>
                  <a:pt x="3492" y="157873"/>
                </a:lnTo>
                <a:lnTo>
                  <a:pt x="68922" y="157873"/>
                </a:lnTo>
                <a:lnTo>
                  <a:pt x="68922" y="140817"/>
                </a:lnTo>
                <a:close/>
              </a:path>
              <a:path w="431165" h="193040">
                <a:moveTo>
                  <a:pt x="71475" y="94843"/>
                </a:moveTo>
                <a:lnTo>
                  <a:pt x="70650" y="85051"/>
                </a:lnTo>
                <a:lnTo>
                  <a:pt x="70573" y="84175"/>
                </a:lnTo>
                <a:lnTo>
                  <a:pt x="66649" y="74028"/>
                </a:lnTo>
                <a:lnTo>
                  <a:pt x="64287" y="70993"/>
                </a:lnTo>
                <a:lnTo>
                  <a:pt x="60045" y="65532"/>
                </a:lnTo>
                <a:lnTo>
                  <a:pt x="57226" y="63538"/>
                </a:lnTo>
                <a:lnTo>
                  <a:pt x="57226" y="92049"/>
                </a:lnTo>
                <a:lnTo>
                  <a:pt x="56769" y="96304"/>
                </a:lnTo>
                <a:lnTo>
                  <a:pt x="56667" y="97320"/>
                </a:lnTo>
                <a:lnTo>
                  <a:pt x="56540" y="98475"/>
                </a:lnTo>
                <a:lnTo>
                  <a:pt x="56438" y="99441"/>
                </a:lnTo>
                <a:lnTo>
                  <a:pt x="53136" y="105829"/>
                </a:lnTo>
                <a:lnTo>
                  <a:pt x="44069" y="94843"/>
                </a:lnTo>
                <a:lnTo>
                  <a:pt x="42303" y="96304"/>
                </a:lnTo>
                <a:lnTo>
                  <a:pt x="33477" y="104089"/>
                </a:lnTo>
                <a:lnTo>
                  <a:pt x="41770" y="114236"/>
                </a:lnTo>
                <a:lnTo>
                  <a:pt x="35039" y="115481"/>
                </a:lnTo>
                <a:lnTo>
                  <a:pt x="14528" y="96304"/>
                </a:lnTo>
                <a:lnTo>
                  <a:pt x="14579" y="94843"/>
                </a:lnTo>
                <a:lnTo>
                  <a:pt x="14681" y="92049"/>
                </a:lnTo>
                <a:lnTo>
                  <a:pt x="14808" y="88671"/>
                </a:lnTo>
                <a:lnTo>
                  <a:pt x="14808" y="88442"/>
                </a:lnTo>
                <a:lnTo>
                  <a:pt x="17729" y="81153"/>
                </a:lnTo>
                <a:lnTo>
                  <a:pt x="23126" y="75196"/>
                </a:lnTo>
                <a:lnTo>
                  <a:pt x="30213" y="71653"/>
                </a:lnTo>
                <a:lnTo>
                  <a:pt x="37858" y="70993"/>
                </a:lnTo>
                <a:lnTo>
                  <a:pt x="45237" y="73164"/>
                </a:lnTo>
                <a:lnTo>
                  <a:pt x="51600" y="78066"/>
                </a:lnTo>
                <a:lnTo>
                  <a:pt x="55587" y="84620"/>
                </a:lnTo>
                <a:lnTo>
                  <a:pt x="57226" y="92049"/>
                </a:lnTo>
                <a:lnTo>
                  <a:pt x="57226" y="63538"/>
                </a:lnTo>
                <a:lnTo>
                  <a:pt x="51523" y="59474"/>
                </a:lnTo>
                <a:lnTo>
                  <a:pt x="41668" y="56197"/>
                </a:lnTo>
                <a:lnTo>
                  <a:pt x="31102" y="55968"/>
                </a:lnTo>
                <a:lnTo>
                  <a:pt x="20980" y="59004"/>
                </a:lnTo>
                <a:lnTo>
                  <a:pt x="901" y="84620"/>
                </a:lnTo>
                <a:lnTo>
                  <a:pt x="787" y="85051"/>
                </a:lnTo>
                <a:lnTo>
                  <a:pt x="419" y="86868"/>
                </a:lnTo>
                <a:lnTo>
                  <a:pt x="50" y="88442"/>
                </a:lnTo>
                <a:lnTo>
                  <a:pt x="0" y="96735"/>
                </a:lnTo>
                <a:lnTo>
                  <a:pt x="165" y="97320"/>
                </a:lnTo>
                <a:lnTo>
                  <a:pt x="406" y="97891"/>
                </a:lnTo>
                <a:lnTo>
                  <a:pt x="495" y="98475"/>
                </a:lnTo>
                <a:lnTo>
                  <a:pt x="4165" y="109956"/>
                </a:lnTo>
                <a:lnTo>
                  <a:pt x="4229" y="110159"/>
                </a:lnTo>
                <a:lnTo>
                  <a:pt x="11353" y="119748"/>
                </a:lnTo>
                <a:lnTo>
                  <a:pt x="21056" y="126504"/>
                </a:lnTo>
                <a:lnTo>
                  <a:pt x="32562" y="129641"/>
                </a:lnTo>
                <a:lnTo>
                  <a:pt x="39166" y="130238"/>
                </a:lnTo>
                <a:lnTo>
                  <a:pt x="45415" y="128993"/>
                </a:lnTo>
                <a:lnTo>
                  <a:pt x="51498" y="126136"/>
                </a:lnTo>
                <a:lnTo>
                  <a:pt x="58991" y="135115"/>
                </a:lnTo>
                <a:lnTo>
                  <a:pt x="69164" y="126136"/>
                </a:lnTo>
                <a:lnTo>
                  <a:pt x="69519" y="125831"/>
                </a:lnTo>
                <a:lnTo>
                  <a:pt x="62623" y="117386"/>
                </a:lnTo>
                <a:lnTo>
                  <a:pt x="64008" y="115481"/>
                </a:lnTo>
                <a:lnTo>
                  <a:pt x="64389" y="114960"/>
                </a:lnTo>
                <a:lnTo>
                  <a:pt x="69138" y="105829"/>
                </a:lnTo>
                <a:lnTo>
                  <a:pt x="69405" y="105333"/>
                </a:lnTo>
                <a:lnTo>
                  <a:pt x="71475" y="94843"/>
                </a:lnTo>
                <a:close/>
              </a:path>
              <a:path w="431165" h="193040">
                <a:moveTo>
                  <a:pt x="153733" y="172796"/>
                </a:moveTo>
                <a:lnTo>
                  <a:pt x="3403" y="172796"/>
                </a:lnTo>
                <a:lnTo>
                  <a:pt x="3403" y="192112"/>
                </a:lnTo>
                <a:lnTo>
                  <a:pt x="153733" y="192112"/>
                </a:lnTo>
                <a:lnTo>
                  <a:pt x="153733" y="172796"/>
                </a:lnTo>
                <a:close/>
              </a:path>
              <a:path w="431165" h="193040">
                <a:moveTo>
                  <a:pt x="154051" y="32918"/>
                </a:moveTo>
                <a:lnTo>
                  <a:pt x="153327" y="31991"/>
                </a:lnTo>
                <a:lnTo>
                  <a:pt x="83083" y="2006"/>
                </a:lnTo>
                <a:lnTo>
                  <a:pt x="79273" y="0"/>
                </a:lnTo>
                <a:lnTo>
                  <a:pt x="78232" y="0"/>
                </a:lnTo>
                <a:lnTo>
                  <a:pt x="76771" y="876"/>
                </a:lnTo>
                <a:lnTo>
                  <a:pt x="4076" y="31965"/>
                </a:lnTo>
                <a:lnTo>
                  <a:pt x="3149" y="32943"/>
                </a:lnTo>
                <a:lnTo>
                  <a:pt x="3479" y="40932"/>
                </a:lnTo>
                <a:lnTo>
                  <a:pt x="3314" y="46405"/>
                </a:lnTo>
                <a:lnTo>
                  <a:pt x="3517" y="54381"/>
                </a:lnTo>
                <a:lnTo>
                  <a:pt x="77800" y="23025"/>
                </a:lnTo>
                <a:lnTo>
                  <a:pt x="79324" y="22948"/>
                </a:lnTo>
                <a:lnTo>
                  <a:pt x="153936" y="54406"/>
                </a:lnTo>
                <a:lnTo>
                  <a:pt x="153822" y="41414"/>
                </a:lnTo>
                <a:lnTo>
                  <a:pt x="154051" y="32918"/>
                </a:lnTo>
                <a:close/>
              </a:path>
              <a:path w="431165" h="193040">
                <a:moveTo>
                  <a:pt x="156438" y="125768"/>
                </a:moveTo>
                <a:lnTo>
                  <a:pt x="155778" y="116979"/>
                </a:lnTo>
                <a:lnTo>
                  <a:pt x="155333" y="116281"/>
                </a:lnTo>
                <a:lnTo>
                  <a:pt x="155244" y="116128"/>
                </a:lnTo>
                <a:lnTo>
                  <a:pt x="151663" y="110401"/>
                </a:lnTo>
                <a:lnTo>
                  <a:pt x="142748" y="105689"/>
                </a:lnTo>
                <a:lnTo>
                  <a:pt x="141427" y="105117"/>
                </a:lnTo>
                <a:lnTo>
                  <a:pt x="139903" y="104394"/>
                </a:lnTo>
                <a:lnTo>
                  <a:pt x="140423" y="103987"/>
                </a:lnTo>
                <a:lnTo>
                  <a:pt x="140716" y="103670"/>
                </a:lnTo>
                <a:lnTo>
                  <a:pt x="141071" y="103492"/>
                </a:lnTo>
                <a:lnTo>
                  <a:pt x="148590" y="95973"/>
                </a:lnTo>
                <a:lnTo>
                  <a:pt x="149428" y="95148"/>
                </a:lnTo>
                <a:lnTo>
                  <a:pt x="152565" y="83108"/>
                </a:lnTo>
                <a:lnTo>
                  <a:pt x="134035" y="56438"/>
                </a:lnTo>
                <a:lnTo>
                  <a:pt x="134035" y="121666"/>
                </a:lnTo>
                <a:lnTo>
                  <a:pt x="133972" y="134099"/>
                </a:lnTo>
                <a:lnTo>
                  <a:pt x="130390" y="139103"/>
                </a:lnTo>
                <a:lnTo>
                  <a:pt x="116103" y="140106"/>
                </a:lnTo>
                <a:lnTo>
                  <a:pt x="107823" y="139674"/>
                </a:lnTo>
                <a:lnTo>
                  <a:pt x="99364" y="139674"/>
                </a:lnTo>
                <a:lnTo>
                  <a:pt x="99364" y="116128"/>
                </a:lnTo>
                <a:lnTo>
                  <a:pt x="121272" y="116128"/>
                </a:lnTo>
                <a:lnTo>
                  <a:pt x="124764" y="116281"/>
                </a:lnTo>
                <a:lnTo>
                  <a:pt x="130670" y="116700"/>
                </a:lnTo>
                <a:lnTo>
                  <a:pt x="134035" y="121666"/>
                </a:lnTo>
                <a:lnTo>
                  <a:pt x="134035" y="56438"/>
                </a:lnTo>
                <a:lnTo>
                  <a:pt x="133235" y="56248"/>
                </a:lnTo>
                <a:lnTo>
                  <a:pt x="133235" y="90030"/>
                </a:lnTo>
                <a:lnTo>
                  <a:pt x="130644" y="93751"/>
                </a:lnTo>
                <a:lnTo>
                  <a:pt x="124447" y="95656"/>
                </a:lnTo>
                <a:lnTo>
                  <a:pt x="123609" y="95973"/>
                </a:lnTo>
                <a:lnTo>
                  <a:pt x="99314" y="95973"/>
                </a:lnTo>
                <a:lnTo>
                  <a:pt x="99314" y="73202"/>
                </a:lnTo>
                <a:lnTo>
                  <a:pt x="122770" y="73202"/>
                </a:lnTo>
                <a:lnTo>
                  <a:pt x="130086" y="74930"/>
                </a:lnTo>
                <a:lnTo>
                  <a:pt x="132969" y="78651"/>
                </a:lnTo>
                <a:lnTo>
                  <a:pt x="133235" y="90030"/>
                </a:lnTo>
                <a:lnTo>
                  <a:pt x="133235" y="56248"/>
                </a:lnTo>
                <a:lnTo>
                  <a:pt x="130111" y="55486"/>
                </a:lnTo>
                <a:lnTo>
                  <a:pt x="80708" y="55486"/>
                </a:lnTo>
                <a:lnTo>
                  <a:pt x="80708" y="158026"/>
                </a:lnTo>
                <a:lnTo>
                  <a:pt x="125018" y="158026"/>
                </a:lnTo>
                <a:lnTo>
                  <a:pt x="154203" y="140106"/>
                </a:lnTo>
                <a:lnTo>
                  <a:pt x="155587" y="137185"/>
                </a:lnTo>
                <a:lnTo>
                  <a:pt x="156438" y="125768"/>
                </a:lnTo>
                <a:close/>
              </a:path>
              <a:path w="431165" h="193040">
                <a:moveTo>
                  <a:pt x="177927" y="34163"/>
                </a:moveTo>
                <a:lnTo>
                  <a:pt x="177419" y="34163"/>
                </a:lnTo>
                <a:lnTo>
                  <a:pt x="177419" y="32893"/>
                </a:lnTo>
                <a:lnTo>
                  <a:pt x="176949" y="32893"/>
                </a:lnTo>
                <a:lnTo>
                  <a:pt x="176949" y="31623"/>
                </a:lnTo>
                <a:lnTo>
                  <a:pt x="176885" y="32893"/>
                </a:lnTo>
                <a:lnTo>
                  <a:pt x="176428" y="32893"/>
                </a:lnTo>
                <a:lnTo>
                  <a:pt x="176428" y="34163"/>
                </a:lnTo>
                <a:lnTo>
                  <a:pt x="175907" y="34163"/>
                </a:lnTo>
                <a:lnTo>
                  <a:pt x="175907" y="190373"/>
                </a:lnTo>
                <a:lnTo>
                  <a:pt x="176047" y="190373"/>
                </a:lnTo>
                <a:lnTo>
                  <a:pt x="176047" y="192913"/>
                </a:lnTo>
                <a:lnTo>
                  <a:pt x="177863" y="192913"/>
                </a:lnTo>
                <a:lnTo>
                  <a:pt x="177863" y="190373"/>
                </a:lnTo>
                <a:lnTo>
                  <a:pt x="177927" y="34163"/>
                </a:lnTo>
                <a:close/>
              </a:path>
              <a:path w="431165" h="193040">
                <a:moveTo>
                  <a:pt x="250190" y="73101"/>
                </a:moveTo>
                <a:lnTo>
                  <a:pt x="237693" y="73101"/>
                </a:lnTo>
                <a:lnTo>
                  <a:pt x="237667" y="105676"/>
                </a:lnTo>
                <a:lnTo>
                  <a:pt x="237566" y="109270"/>
                </a:lnTo>
                <a:lnTo>
                  <a:pt x="236321" y="115684"/>
                </a:lnTo>
                <a:lnTo>
                  <a:pt x="233781" y="118973"/>
                </a:lnTo>
                <a:lnTo>
                  <a:pt x="220586" y="122478"/>
                </a:lnTo>
                <a:lnTo>
                  <a:pt x="213969" y="117462"/>
                </a:lnTo>
                <a:lnTo>
                  <a:pt x="213321" y="106934"/>
                </a:lnTo>
                <a:lnTo>
                  <a:pt x="213296" y="73101"/>
                </a:lnTo>
                <a:lnTo>
                  <a:pt x="201041" y="73101"/>
                </a:lnTo>
                <a:lnTo>
                  <a:pt x="201142" y="111277"/>
                </a:lnTo>
                <a:lnTo>
                  <a:pt x="223761" y="132651"/>
                </a:lnTo>
                <a:lnTo>
                  <a:pt x="227152" y="132499"/>
                </a:lnTo>
                <a:lnTo>
                  <a:pt x="250190" y="98653"/>
                </a:lnTo>
                <a:lnTo>
                  <a:pt x="250190" y="73101"/>
                </a:lnTo>
                <a:close/>
              </a:path>
              <a:path w="431165" h="193040">
                <a:moveTo>
                  <a:pt x="308025" y="84061"/>
                </a:moveTo>
                <a:lnTo>
                  <a:pt x="302704" y="76390"/>
                </a:lnTo>
                <a:lnTo>
                  <a:pt x="295071" y="74358"/>
                </a:lnTo>
                <a:lnTo>
                  <a:pt x="295071" y="89382"/>
                </a:lnTo>
                <a:lnTo>
                  <a:pt x="294957" y="93827"/>
                </a:lnTo>
                <a:lnTo>
                  <a:pt x="294855" y="97980"/>
                </a:lnTo>
                <a:lnTo>
                  <a:pt x="292493" y="101384"/>
                </a:lnTo>
                <a:lnTo>
                  <a:pt x="283476" y="102755"/>
                </a:lnTo>
                <a:lnTo>
                  <a:pt x="275450" y="102755"/>
                </a:lnTo>
                <a:lnTo>
                  <a:pt x="275450" y="84353"/>
                </a:lnTo>
                <a:lnTo>
                  <a:pt x="280047" y="84632"/>
                </a:lnTo>
                <a:lnTo>
                  <a:pt x="285267" y="84632"/>
                </a:lnTo>
                <a:lnTo>
                  <a:pt x="293141" y="86004"/>
                </a:lnTo>
                <a:lnTo>
                  <a:pt x="295071" y="89382"/>
                </a:lnTo>
                <a:lnTo>
                  <a:pt x="295071" y="74358"/>
                </a:lnTo>
                <a:lnTo>
                  <a:pt x="290995" y="73266"/>
                </a:lnTo>
                <a:lnTo>
                  <a:pt x="289293" y="73113"/>
                </a:lnTo>
                <a:lnTo>
                  <a:pt x="262978" y="73113"/>
                </a:lnTo>
                <a:lnTo>
                  <a:pt x="262978" y="131521"/>
                </a:lnTo>
                <a:lnTo>
                  <a:pt x="275272" y="131521"/>
                </a:lnTo>
                <a:lnTo>
                  <a:pt x="275272" y="114007"/>
                </a:lnTo>
                <a:lnTo>
                  <a:pt x="288023" y="114007"/>
                </a:lnTo>
                <a:lnTo>
                  <a:pt x="301256" y="111302"/>
                </a:lnTo>
                <a:lnTo>
                  <a:pt x="307365" y="104038"/>
                </a:lnTo>
                <a:lnTo>
                  <a:pt x="307403" y="102755"/>
                </a:lnTo>
                <a:lnTo>
                  <a:pt x="307848" y="89382"/>
                </a:lnTo>
                <a:lnTo>
                  <a:pt x="307949" y="86004"/>
                </a:lnTo>
                <a:lnTo>
                  <a:pt x="308013" y="84353"/>
                </a:lnTo>
                <a:lnTo>
                  <a:pt x="308025" y="84061"/>
                </a:lnTo>
                <a:close/>
              </a:path>
              <a:path w="431165" h="193040">
                <a:moveTo>
                  <a:pt x="359854" y="120091"/>
                </a:moveTo>
                <a:lnTo>
                  <a:pt x="329463" y="120091"/>
                </a:lnTo>
                <a:lnTo>
                  <a:pt x="329463" y="107823"/>
                </a:lnTo>
                <a:lnTo>
                  <a:pt x="355752" y="107823"/>
                </a:lnTo>
                <a:lnTo>
                  <a:pt x="355752" y="96189"/>
                </a:lnTo>
                <a:lnTo>
                  <a:pt x="329488" y="96189"/>
                </a:lnTo>
                <a:lnTo>
                  <a:pt x="329488" y="84328"/>
                </a:lnTo>
                <a:lnTo>
                  <a:pt x="359460" y="84328"/>
                </a:lnTo>
                <a:lnTo>
                  <a:pt x="359460" y="73113"/>
                </a:lnTo>
                <a:lnTo>
                  <a:pt x="317055" y="73113"/>
                </a:lnTo>
                <a:lnTo>
                  <a:pt x="317055" y="131470"/>
                </a:lnTo>
                <a:lnTo>
                  <a:pt x="359854" y="131470"/>
                </a:lnTo>
                <a:lnTo>
                  <a:pt x="359854" y="120091"/>
                </a:lnTo>
                <a:close/>
              </a:path>
              <a:path w="431165" h="193040">
                <a:moveTo>
                  <a:pt x="420611" y="122186"/>
                </a:moveTo>
                <a:lnTo>
                  <a:pt x="412584" y="114249"/>
                </a:lnTo>
                <a:lnTo>
                  <a:pt x="405142" y="118872"/>
                </a:lnTo>
                <a:lnTo>
                  <a:pt x="398322" y="120700"/>
                </a:lnTo>
                <a:lnTo>
                  <a:pt x="392176" y="119735"/>
                </a:lnTo>
                <a:lnTo>
                  <a:pt x="386765" y="115951"/>
                </a:lnTo>
                <a:lnTo>
                  <a:pt x="383108" y="110248"/>
                </a:lnTo>
                <a:lnTo>
                  <a:pt x="381622" y="103466"/>
                </a:lnTo>
                <a:lnTo>
                  <a:pt x="382358" y="96520"/>
                </a:lnTo>
                <a:lnTo>
                  <a:pt x="385368" y="90284"/>
                </a:lnTo>
                <a:lnTo>
                  <a:pt x="387845" y="86969"/>
                </a:lnTo>
                <a:lnTo>
                  <a:pt x="391071" y="84874"/>
                </a:lnTo>
                <a:lnTo>
                  <a:pt x="401955" y="82842"/>
                </a:lnTo>
                <a:lnTo>
                  <a:pt x="407479" y="85877"/>
                </a:lnTo>
                <a:lnTo>
                  <a:pt x="412508" y="90436"/>
                </a:lnTo>
                <a:lnTo>
                  <a:pt x="420255" y="81165"/>
                </a:lnTo>
                <a:lnTo>
                  <a:pt x="411302" y="74447"/>
                </a:lnTo>
                <a:lnTo>
                  <a:pt x="399808" y="71945"/>
                </a:lnTo>
                <a:lnTo>
                  <a:pt x="387908" y="73736"/>
                </a:lnTo>
                <a:lnTo>
                  <a:pt x="377723" y="79844"/>
                </a:lnTo>
                <a:lnTo>
                  <a:pt x="370814" y="90195"/>
                </a:lnTo>
                <a:lnTo>
                  <a:pt x="368503" y="102323"/>
                </a:lnTo>
                <a:lnTo>
                  <a:pt x="370776" y="114452"/>
                </a:lnTo>
                <a:lnTo>
                  <a:pt x="377659" y="124764"/>
                </a:lnTo>
                <a:lnTo>
                  <a:pt x="388023" y="131089"/>
                </a:lnTo>
                <a:lnTo>
                  <a:pt x="399821" y="132702"/>
                </a:lnTo>
                <a:lnTo>
                  <a:pt x="411276" y="129705"/>
                </a:lnTo>
                <a:lnTo>
                  <a:pt x="420611" y="122186"/>
                </a:lnTo>
                <a:close/>
              </a:path>
              <a:path w="431165" h="193040">
                <a:moveTo>
                  <a:pt x="430872" y="150012"/>
                </a:moveTo>
                <a:lnTo>
                  <a:pt x="198666" y="150012"/>
                </a:lnTo>
                <a:lnTo>
                  <a:pt x="198666" y="151282"/>
                </a:lnTo>
                <a:lnTo>
                  <a:pt x="198551" y="152552"/>
                </a:lnTo>
                <a:lnTo>
                  <a:pt x="198437" y="153822"/>
                </a:lnTo>
                <a:lnTo>
                  <a:pt x="199250" y="153822"/>
                </a:lnTo>
                <a:lnTo>
                  <a:pt x="199250" y="152552"/>
                </a:lnTo>
                <a:lnTo>
                  <a:pt x="430758" y="152552"/>
                </a:lnTo>
                <a:lnTo>
                  <a:pt x="430758" y="151282"/>
                </a:lnTo>
                <a:lnTo>
                  <a:pt x="430872" y="15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631" y="9203328"/>
            <a:ext cx="2559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268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30" dirty="0"/>
              <a:t>Prowalk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096366" y="4680496"/>
            <a:ext cx="1496060" cy="41529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1100" spc="10" dirty="0">
                <a:latin typeface="Roboto"/>
                <a:cs typeface="Roboto"/>
              </a:rPr>
              <a:t>CONCRECETE</a:t>
            </a:r>
            <a:r>
              <a:rPr sz="1100" spc="28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  <a:p>
            <a:pPr marL="221615">
              <a:lnSpc>
                <a:spcPct val="100000"/>
              </a:lnSpc>
              <a:spcBef>
                <a:spcPts val="215"/>
              </a:spcBef>
            </a:pPr>
            <a:r>
              <a:rPr sz="1100" spc="-10" dirty="0">
                <a:latin typeface="Roboto"/>
                <a:cs typeface="Roboto"/>
              </a:rPr>
              <a:t>Essential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Collection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40" y="9203328"/>
            <a:ext cx="2489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15119985" cy="8838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9295"/>
            <a:ext cx="15919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PROWALK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9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36"x36"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7822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57" y="528802"/>
            <a:ext cx="2190115" cy="720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Prowalk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0" y="3377463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647302" y="3377463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0" y="7407529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PEARL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805553" y="3377463"/>
            <a:ext cx="71628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524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47302" y="7407529"/>
            <a:ext cx="807720" cy="398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ANTRACITE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381862" y="492366"/>
            <a:ext cx="12115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ASCOT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ESSENTIAL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35131" y="105874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482947" y="1009637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775657" y="1020648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01348" y="100963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260556" y="100963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643778" y="105874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591746" y="100963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871728" y="1048296"/>
            <a:ext cx="325567" cy="143852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6258535" y="1048295"/>
            <a:ext cx="403225" cy="144145"/>
          </a:xfrm>
          <a:custGeom>
            <a:avLst/>
            <a:gdLst/>
            <a:ahLst/>
            <a:cxnLst/>
            <a:rect l="l" t="t" r="r" b="b"/>
            <a:pathLst>
              <a:path w="403225" h="144144">
                <a:moveTo>
                  <a:pt x="51447" y="105117"/>
                </a:moveTo>
                <a:lnTo>
                  <a:pt x="2603" y="105117"/>
                </a:lnTo>
                <a:lnTo>
                  <a:pt x="2603" y="117843"/>
                </a:lnTo>
                <a:lnTo>
                  <a:pt x="51447" y="117843"/>
                </a:lnTo>
                <a:lnTo>
                  <a:pt x="51447" y="105117"/>
                </a:lnTo>
                <a:close/>
              </a:path>
              <a:path w="403225" h="144144">
                <a:moveTo>
                  <a:pt x="53352" y="70789"/>
                </a:moveTo>
                <a:lnTo>
                  <a:pt x="52781" y="64033"/>
                </a:lnTo>
                <a:lnTo>
                  <a:pt x="52679" y="62839"/>
                </a:lnTo>
                <a:lnTo>
                  <a:pt x="49758" y="55257"/>
                </a:lnTo>
                <a:lnTo>
                  <a:pt x="46545" y="51130"/>
                </a:lnTo>
                <a:lnTo>
                  <a:pt x="44831" y="48920"/>
                </a:lnTo>
                <a:lnTo>
                  <a:pt x="44145" y="48437"/>
                </a:lnTo>
                <a:lnTo>
                  <a:pt x="44145" y="73520"/>
                </a:lnTo>
                <a:lnTo>
                  <a:pt x="39662" y="79006"/>
                </a:lnTo>
                <a:lnTo>
                  <a:pt x="32893" y="70789"/>
                </a:lnTo>
                <a:lnTo>
                  <a:pt x="30708" y="72644"/>
                </a:lnTo>
                <a:lnTo>
                  <a:pt x="24980" y="77698"/>
                </a:lnTo>
                <a:lnTo>
                  <a:pt x="31178" y="85280"/>
                </a:lnTo>
                <a:lnTo>
                  <a:pt x="24892" y="88023"/>
                </a:lnTo>
                <a:lnTo>
                  <a:pt x="16421" y="84429"/>
                </a:lnTo>
                <a:lnTo>
                  <a:pt x="8788" y="70319"/>
                </a:lnTo>
                <a:lnTo>
                  <a:pt x="10718" y="61150"/>
                </a:lnTo>
                <a:lnTo>
                  <a:pt x="23799" y="51130"/>
                </a:lnTo>
                <a:lnTo>
                  <a:pt x="32969" y="52057"/>
                </a:lnTo>
                <a:lnTo>
                  <a:pt x="43649" y="64033"/>
                </a:lnTo>
                <a:lnTo>
                  <a:pt x="44030" y="70319"/>
                </a:lnTo>
                <a:lnTo>
                  <a:pt x="44145" y="73520"/>
                </a:lnTo>
                <a:lnTo>
                  <a:pt x="44145" y="48437"/>
                </a:lnTo>
                <a:lnTo>
                  <a:pt x="38468" y="44411"/>
                </a:lnTo>
                <a:lnTo>
                  <a:pt x="31102" y="41948"/>
                </a:lnTo>
                <a:lnTo>
                  <a:pt x="23215" y="41783"/>
                </a:lnTo>
                <a:lnTo>
                  <a:pt x="15659" y="44043"/>
                </a:lnTo>
                <a:lnTo>
                  <a:pt x="0" y="66192"/>
                </a:lnTo>
                <a:lnTo>
                  <a:pt x="127" y="72644"/>
                </a:lnTo>
                <a:lnTo>
                  <a:pt x="304" y="73075"/>
                </a:lnTo>
                <a:lnTo>
                  <a:pt x="368" y="73520"/>
                </a:lnTo>
                <a:lnTo>
                  <a:pt x="29235" y="97218"/>
                </a:lnTo>
                <a:lnTo>
                  <a:pt x="33909" y="96291"/>
                </a:lnTo>
                <a:lnTo>
                  <a:pt x="38442" y="94157"/>
                </a:lnTo>
                <a:lnTo>
                  <a:pt x="44030" y="100863"/>
                </a:lnTo>
                <a:lnTo>
                  <a:pt x="51625" y="94157"/>
                </a:lnTo>
                <a:lnTo>
                  <a:pt x="51892" y="93929"/>
                </a:lnTo>
                <a:lnTo>
                  <a:pt x="47066" y="88023"/>
                </a:lnTo>
                <a:lnTo>
                  <a:pt x="46748" y="87630"/>
                </a:lnTo>
                <a:lnTo>
                  <a:pt x="48056" y="85813"/>
                </a:lnTo>
                <a:lnTo>
                  <a:pt x="51600" y="79006"/>
                </a:lnTo>
                <a:lnTo>
                  <a:pt x="51803" y="78625"/>
                </a:lnTo>
                <a:lnTo>
                  <a:pt x="53352" y="70789"/>
                </a:lnTo>
                <a:close/>
              </a:path>
              <a:path w="403225" h="144144">
                <a:moveTo>
                  <a:pt x="113880" y="62039"/>
                </a:moveTo>
                <a:lnTo>
                  <a:pt x="112433" y="54648"/>
                </a:lnTo>
                <a:lnTo>
                  <a:pt x="112052" y="52679"/>
                </a:lnTo>
                <a:lnTo>
                  <a:pt x="105791" y="45313"/>
                </a:lnTo>
                <a:lnTo>
                  <a:pt x="101371" y="42443"/>
                </a:lnTo>
                <a:lnTo>
                  <a:pt x="99453" y="41986"/>
                </a:lnTo>
                <a:lnTo>
                  <a:pt x="99453" y="67195"/>
                </a:lnTo>
                <a:lnTo>
                  <a:pt x="97523" y="69989"/>
                </a:lnTo>
                <a:lnTo>
                  <a:pt x="92900" y="71399"/>
                </a:lnTo>
                <a:lnTo>
                  <a:pt x="92290" y="71640"/>
                </a:lnTo>
                <a:lnTo>
                  <a:pt x="74142" y="71640"/>
                </a:lnTo>
                <a:lnTo>
                  <a:pt x="74142" y="54648"/>
                </a:lnTo>
                <a:lnTo>
                  <a:pt x="91643" y="54648"/>
                </a:lnTo>
                <a:lnTo>
                  <a:pt x="97104" y="55943"/>
                </a:lnTo>
                <a:lnTo>
                  <a:pt x="99250" y="58712"/>
                </a:lnTo>
                <a:lnTo>
                  <a:pt x="99326" y="62039"/>
                </a:lnTo>
                <a:lnTo>
                  <a:pt x="99453" y="67195"/>
                </a:lnTo>
                <a:lnTo>
                  <a:pt x="99453" y="41986"/>
                </a:lnTo>
                <a:lnTo>
                  <a:pt x="97091" y="41414"/>
                </a:lnTo>
                <a:lnTo>
                  <a:pt x="60248" y="41414"/>
                </a:lnTo>
                <a:lnTo>
                  <a:pt x="60248" y="77254"/>
                </a:lnTo>
                <a:lnTo>
                  <a:pt x="105308" y="77254"/>
                </a:lnTo>
                <a:lnTo>
                  <a:pt x="110921" y="71640"/>
                </a:lnTo>
                <a:lnTo>
                  <a:pt x="111544" y="71031"/>
                </a:lnTo>
                <a:lnTo>
                  <a:pt x="113880" y="62039"/>
                </a:lnTo>
                <a:close/>
              </a:path>
              <a:path w="403225" h="144144">
                <a:moveTo>
                  <a:pt x="114731" y="128981"/>
                </a:moveTo>
                <a:lnTo>
                  <a:pt x="2540" y="128981"/>
                </a:lnTo>
                <a:lnTo>
                  <a:pt x="2540" y="143408"/>
                </a:lnTo>
                <a:lnTo>
                  <a:pt x="114731" y="143408"/>
                </a:lnTo>
                <a:lnTo>
                  <a:pt x="114731" y="128981"/>
                </a:lnTo>
                <a:close/>
              </a:path>
              <a:path w="403225" h="144144">
                <a:moveTo>
                  <a:pt x="114985" y="24574"/>
                </a:moveTo>
                <a:lnTo>
                  <a:pt x="114452" y="23876"/>
                </a:lnTo>
                <a:lnTo>
                  <a:pt x="62014" y="1498"/>
                </a:lnTo>
                <a:lnTo>
                  <a:pt x="59169" y="0"/>
                </a:lnTo>
                <a:lnTo>
                  <a:pt x="58394" y="0"/>
                </a:lnTo>
                <a:lnTo>
                  <a:pt x="57302" y="660"/>
                </a:lnTo>
                <a:lnTo>
                  <a:pt x="3048" y="23863"/>
                </a:lnTo>
                <a:lnTo>
                  <a:pt x="2349" y="24587"/>
                </a:lnTo>
                <a:lnTo>
                  <a:pt x="2590" y="30556"/>
                </a:lnTo>
                <a:lnTo>
                  <a:pt x="2476" y="34632"/>
                </a:lnTo>
                <a:lnTo>
                  <a:pt x="2628" y="40601"/>
                </a:lnTo>
                <a:lnTo>
                  <a:pt x="58064" y="17195"/>
                </a:lnTo>
                <a:lnTo>
                  <a:pt x="59207" y="17119"/>
                </a:lnTo>
                <a:lnTo>
                  <a:pt x="114896" y="40614"/>
                </a:lnTo>
                <a:lnTo>
                  <a:pt x="114820" y="30911"/>
                </a:lnTo>
                <a:lnTo>
                  <a:pt x="114985" y="24574"/>
                </a:lnTo>
                <a:close/>
              </a:path>
              <a:path w="403225" h="144144">
                <a:moveTo>
                  <a:pt x="116776" y="93878"/>
                </a:moveTo>
                <a:lnTo>
                  <a:pt x="116281" y="87325"/>
                </a:lnTo>
                <a:lnTo>
                  <a:pt x="115658" y="86347"/>
                </a:lnTo>
                <a:lnTo>
                  <a:pt x="113207" y="82410"/>
                </a:lnTo>
                <a:lnTo>
                  <a:pt x="106553" y="78892"/>
                </a:lnTo>
                <a:lnTo>
                  <a:pt x="105575" y="78473"/>
                </a:lnTo>
                <a:lnTo>
                  <a:pt x="104432" y="77927"/>
                </a:lnTo>
                <a:lnTo>
                  <a:pt x="104825" y="77622"/>
                </a:lnTo>
                <a:lnTo>
                  <a:pt x="105041" y="77381"/>
                </a:lnTo>
                <a:lnTo>
                  <a:pt x="100050" y="77381"/>
                </a:lnTo>
                <a:lnTo>
                  <a:pt x="100050" y="90817"/>
                </a:lnTo>
                <a:lnTo>
                  <a:pt x="100012" y="100101"/>
                </a:lnTo>
                <a:lnTo>
                  <a:pt x="97332" y="103835"/>
                </a:lnTo>
                <a:lnTo>
                  <a:pt x="86664" y="104584"/>
                </a:lnTo>
                <a:lnTo>
                  <a:pt x="80479" y="104254"/>
                </a:lnTo>
                <a:lnTo>
                  <a:pt x="74168" y="104254"/>
                </a:lnTo>
                <a:lnTo>
                  <a:pt x="74168" y="86677"/>
                </a:lnTo>
                <a:lnTo>
                  <a:pt x="80568" y="86677"/>
                </a:lnTo>
                <a:lnTo>
                  <a:pt x="86880" y="86347"/>
                </a:lnTo>
                <a:lnTo>
                  <a:pt x="97548" y="87109"/>
                </a:lnTo>
                <a:lnTo>
                  <a:pt x="100050" y="90817"/>
                </a:lnTo>
                <a:lnTo>
                  <a:pt x="100050" y="77381"/>
                </a:lnTo>
                <a:lnTo>
                  <a:pt x="60248" y="77381"/>
                </a:lnTo>
                <a:lnTo>
                  <a:pt x="60248" y="117957"/>
                </a:lnTo>
                <a:lnTo>
                  <a:pt x="93332" y="117957"/>
                </a:lnTo>
                <a:lnTo>
                  <a:pt x="96621" y="117627"/>
                </a:lnTo>
                <a:lnTo>
                  <a:pt x="99199" y="117094"/>
                </a:lnTo>
                <a:lnTo>
                  <a:pt x="107238" y="114160"/>
                </a:lnTo>
                <a:lnTo>
                  <a:pt x="112928" y="109207"/>
                </a:lnTo>
                <a:lnTo>
                  <a:pt x="115100" y="104584"/>
                </a:lnTo>
                <a:lnTo>
                  <a:pt x="116141" y="102400"/>
                </a:lnTo>
                <a:lnTo>
                  <a:pt x="116776" y="93878"/>
                </a:lnTo>
                <a:close/>
              </a:path>
              <a:path w="403225" h="144144">
                <a:moveTo>
                  <a:pt x="132715" y="25895"/>
                </a:moveTo>
                <a:lnTo>
                  <a:pt x="132600" y="24625"/>
                </a:lnTo>
                <a:lnTo>
                  <a:pt x="131508" y="24625"/>
                </a:lnTo>
                <a:lnTo>
                  <a:pt x="131508" y="25895"/>
                </a:lnTo>
                <a:lnTo>
                  <a:pt x="131292" y="25895"/>
                </a:lnTo>
                <a:lnTo>
                  <a:pt x="131292" y="141465"/>
                </a:lnTo>
                <a:lnTo>
                  <a:pt x="131368" y="144005"/>
                </a:lnTo>
                <a:lnTo>
                  <a:pt x="132638" y="144005"/>
                </a:lnTo>
                <a:lnTo>
                  <a:pt x="132638" y="141465"/>
                </a:lnTo>
                <a:lnTo>
                  <a:pt x="132715" y="25895"/>
                </a:lnTo>
                <a:close/>
              </a:path>
              <a:path w="403225" h="144144">
                <a:moveTo>
                  <a:pt x="186817" y="71742"/>
                </a:moveTo>
                <a:lnTo>
                  <a:pt x="186740" y="54571"/>
                </a:lnTo>
                <a:lnTo>
                  <a:pt x="177419" y="54571"/>
                </a:lnTo>
                <a:lnTo>
                  <a:pt x="177406" y="78892"/>
                </a:lnTo>
                <a:lnTo>
                  <a:pt x="177317" y="81572"/>
                </a:lnTo>
                <a:lnTo>
                  <a:pt x="176390" y="86360"/>
                </a:lnTo>
                <a:lnTo>
                  <a:pt x="174510" y="88811"/>
                </a:lnTo>
                <a:lnTo>
                  <a:pt x="164655" y="91427"/>
                </a:lnTo>
                <a:lnTo>
                  <a:pt x="159715" y="87693"/>
                </a:lnTo>
                <a:lnTo>
                  <a:pt x="159232" y="79819"/>
                </a:lnTo>
                <a:lnTo>
                  <a:pt x="159219" y="54571"/>
                </a:lnTo>
                <a:lnTo>
                  <a:pt x="150063" y="54571"/>
                </a:lnTo>
                <a:lnTo>
                  <a:pt x="155092" y="96443"/>
                </a:lnTo>
                <a:lnTo>
                  <a:pt x="167017" y="99021"/>
                </a:lnTo>
                <a:lnTo>
                  <a:pt x="178269" y="98501"/>
                </a:lnTo>
                <a:lnTo>
                  <a:pt x="183832" y="94221"/>
                </a:lnTo>
                <a:lnTo>
                  <a:pt x="186385" y="84175"/>
                </a:lnTo>
                <a:lnTo>
                  <a:pt x="186664" y="81737"/>
                </a:lnTo>
                <a:lnTo>
                  <a:pt x="186817" y="71742"/>
                </a:lnTo>
                <a:close/>
              </a:path>
              <a:path w="403225" h="144144">
                <a:moveTo>
                  <a:pt x="229920" y="62750"/>
                </a:moveTo>
                <a:lnTo>
                  <a:pt x="225945" y="57023"/>
                </a:lnTo>
                <a:lnTo>
                  <a:pt x="220256" y="55511"/>
                </a:lnTo>
                <a:lnTo>
                  <a:pt x="220256" y="66713"/>
                </a:lnTo>
                <a:lnTo>
                  <a:pt x="220167" y="70040"/>
                </a:lnTo>
                <a:lnTo>
                  <a:pt x="220091" y="73139"/>
                </a:lnTo>
                <a:lnTo>
                  <a:pt x="218325" y="75679"/>
                </a:lnTo>
                <a:lnTo>
                  <a:pt x="211658" y="76695"/>
                </a:lnTo>
                <a:lnTo>
                  <a:pt x="205600" y="76695"/>
                </a:lnTo>
                <a:lnTo>
                  <a:pt x="205600" y="63182"/>
                </a:lnTo>
                <a:lnTo>
                  <a:pt x="209042" y="63182"/>
                </a:lnTo>
                <a:lnTo>
                  <a:pt x="212966" y="63182"/>
                </a:lnTo>
                <a:lnTo>
                  <a:pt x="218808" y="64198"/>
                </a:lnTo>
                <a:lnTo>
                  <a:pt x="220256" y="66713"/>
                </a:lnTo>
                <a:lnTo>
                  <a:pt x="220256" y="55511"/>
                </a:lnTo>
                <a:lnTo>
                  <a:pt x="217208" y="54686"/>
                </a:lnTo>
                <a:lnTo>
                  <a:pt x="205600" y="54686"/>
                </a:lnTo>
                <a:lnTo>
                  <a:pt x="205600" y="62750"/>
                </a:lnTo>
                <a:lnTo>
                  <a:pt x="205600" y="62966"/>
                </a:lnTo>
                <a:lnTo>
                  <a:pt x="202158" y="62750"/>
                </a:lnTo>
                <a:lnTo>
                  <a:pt x="205600" y="62750"/>
                </a:lnTo>
                <a:lnTo>
                  <a:pt x="205600" y="54686"/>
                </a:lnTo>
                <a:lnTo>
                  <a:pt x="196291" y="54686"/>
                </a:lnTo>
                <a:lnTo>
                  <a:pt x="196291" y="98171"/>
                </a:lnTo>
                <a:lnTo>
                  <a:pt x="205473" y="98171"/>
                </a:lnTo>
                <a:lnTo>
                  <a:pt x="205473" y="85102"/>
                </a:lnTo>
                <a:lnTo>
                  <a:pt x="214998" y="85102"/>
                </a:lnTo>
                <a:lnTo>
                  <a:pt x="224866" y="83083"/>
                </a:lnTo>
                <a:lnTo>
                  <a:pt x="229425" y="77660"/>
                </a:lnTo>
                <a:lnTo>
                  <a:pt x="229450" y="76695"/>
                </a:lnTo>
                <a:lnTo>
                  <a:pt x="229565" y="73139"/>
                </a:lnTo>
                <a:lnTo>
                  <a:pt x="229666" y="70040"/>
                </a:lnTo>
                <a:lnTo>
                  <a:pt x="229781" y="66713"/>
                </a:lnTo>
                <a:lnTo>
                  <a:pt x="229895" y="63182"/>
                </a:lnTo>
                <a:lnTo>
                  <a:pt x="229920" y="62750"/>
                </a:lnTo>
                <a:close/>
              </a:path>
              <a:path w="403225" h="144144">
                <a:moveTo>
                  <a:pt x="268592" y="89636"/>
                </a:moveTo>
                <a:lnTo>
                  <a:pt x="245910" y="89636"/>
                </a:lnTo>
                <a:lnTo>
                  <a:pt x="245910" y="80479"/>
                </a:lnTo>
                <a:lnTo>
                  <a:pt x="265531" y="80479"/>
                </a:lnTo>
                <a:lnTo>
                  <a:pt x="265531" y="71793"/>
                </a:lnTo>
                <a:lnTo>
                  <a:pt x="245922" y="71793"/>
                </a:lnTo>
                <a:lnTo>
                  <a:pt x="245922" y="62941"/>
                </a:lnTo>
                <a:lnTo>
                  <a:pt x="268300" y="62941"/>
                </a:lnTo>
                <a:lnTo>
                  <a:pt x="268300" y="54571"/>
                </a:lnTo>
                <a:lnTo>
                  <a:pt x="236651" y="54571"/>
                </a:lnTo>
                <a:lnTo>
                  <a:pt x="236651" y="98132"/>
                </a:lnTo>
                <a:lnTo>
                  <a:pt x="268592" y="98132"/>
                </a:lnTo>
                <a:lnTo>
                  <a:pt x="268592" y="89636"/>
                </a:lnTo>
                <a:close/>
              </a:path>
              <a:path w="403225" h="144144">
                <a:moveTo>
                  <a:pt x="313944" y="91198"/>
                </a:moveTo>
                <a:lnTo>
                  <a:pt x="307962" y="85280"/>
                </a:lnTo>
                <a:lnTo>
                  <a:pt x="300266" y="91249"/>
                </a:lnTo>
                <a:lnTo>
                  <a:pt x="293700" y="91719"/>
                </a:lnTo>
                <a:lnTo>
                  <a:pt x="283997" y="81699"/>
                </a:lnTo>
                <a:lnTo>
                  <a:pt x="283502" y="72936"/>
                </a:lnTo>
                <a:lnTo>
                  <a:pt x="289496" y="64922"/>
                </a:lnTo>
                <a:lnTo>
                  <a:pt x="291909" y="63360"/>
                </a:lnTo>
                <a:lnTo>
                  <a:pt x="300037" y="61836"/>
                </a:lnTo>
                <a:lnTo>
                  <a:pt x="304152" y="64109"/>
                </a:lnTo>
                <a:lnTo>
                  <a:pt x="307898" y="67500"/>
                </a:lnTo>
                <a:lnTo>
                  <a:pt x="313690" y="60579"/>
                </a:lnTo>
                <a:lnTo>
                  <a:pt x="306997" y="55562"/>
                </a:lnTo>
                <a:lnTo>
                  <a:pt x="298424" y="53708"/>
                </a:lnTo>
                <a:lnTo>
                  <a:pt x="289534" y="55041"/>
                </a:lnTo>
                <a:lnTo>
                  <a:pt x="281940" y="59601"/>
                </a:lnTo>
                <a:lnTo>
                  <a:pt x="276783" y="67322"/>
                </a:lnTo>
                <a:lnTo>
                  <a:pt x="275056" y="76377"/>
                </a:lnTo>
                <a:lnTo>
                  <a:pt x="276745" y="85432"/>
                </a:lnTo>
                <a:lnTo>
                  <a:pt x="281889" y="93129"/>
                </a:lnTo>
                <a:lnTo>
                  <a:pt x="289623" y="97853"/>
                </a:lnTo>
                <a:lnTo>
                  <a:pt x="298437" y="99060"/>
                </a:lnTo>
                <a:lnTo>
                  <a:pt x="306984" y="96812"/>
                </a:lnTo>
                <a:lnTo>
                  <a:pt x="313944" y="91198"/>
                </a:lnTo>
                <a:close/>
              </a:path>
              <a:path w="403225" h="144144">
                <a:moveTo>
                  <a:pt x="327609" y="79006"/>
                </a:moveTo>
                <a:lnTo>
                  <a:pt x="326199" y="77470"/>
                </a:lnTo>
                <a:lnTo>
                  <a:pt x="322529" y="77393"/>
                </a:lnTo>
                <a:lnTo>
                  <a:pt x="321017" y="78879"/>
                </a:lnTo>
                <a:lnTo>
                  <a:pt x="320954" y="82651"/>
                </a:lnTo>
                <a:lnTo>
                  <a:pt x="322389" y="84213"/>
                </a:lnTo>
                <a:lnTo>
                  <a:pt x="326059" y="84289"/>
                </a:lnTo>
                <a:lnTo>
                  <a:pt x="327533" y="82816"/>
                </a:lnTo>
                <a:lnTo>
                  <a:pt x="327571" y="80911"/>
                </a:lnTo>
                <a:lnTo>
                  <a:pt x="327609" y="79006"/>
                </a:lnTo>
                <a:close/>
              </a:path>
              <a:path w="403225" h="144144">
                <a:moveTo>
                  <a:pt x="365683" y="54597"/>
                </a:moveTo>
                <a:lnTo>
                  <a:pt x="333730" y="54597"/>
                </a:lnTo>
                <a:lnTo>
                  <a:pt x="333730" y="98183"/>
                </a:lnTo>
                <a:lnTo>
                  <a:pt x="342900" y="98183"/>
                </a:lnTo>
                <a:lnTo>
                  <a:pt x="342900" y="81318"/>
                </a:lnTo>
                <a:lnTo>
                  <a:pt x="362966" y="81318"/>
                </a:lnTo>
                <a:lnTo>
                  <a:pt x="362966" y="72504"/>
                </a:lnTo>
                <a:lnTo>
                  <a:pt x="343014" y="72504"/>
                </a:lnTo>
                <a:lnTo>
                  <a:pt x="343014" y="63169"/>
                </a:lnTo>
                <a:lnTo>
                  <a:pt x="365683" y="63169"/>
                </a:lnTo>
                <a:lnTo>
                  <a:pt x="365683" y="54597"/>
                </a:lnTo>
                <a:close/>
              </a:path>
              <a:path w="403225" h="144144">
                <a:moveTo>
                  <a:pt x="402513" y="71818"/>
                </a:moveTo>
                <a:lnTo>
                  <a:pt x="391756" y="71818"/>
                </a:lnTo>
                <a:lnTo>
                  <a:pt x="391756" y="60744"/>
                </a:lnTo>
                <a:lnTo>
                  <a:pt x="383171" y="60744"/>
                </a:lnTo>
                <a:lnTo>
                  <a:pt x="383171" y="71882"/>
                </a:lnTo>
                <a:lnTo>
                  <a:pt x="372440" y="71882"/>
                </a:lnTo>
                <a:lnTo>
                  <a:pt x="372440" y="80645"/>
                </a:lnTo>
                <a:lnTo>
                  <a:pt x="383247" y="80645"/>
                </a:lnTo>
                <a:lnTo>
                  <a:pt x="383247" y="91732"/>
                </a:lnTo>
                <a:lnTo>
                  <a:pt x="391820" y="91732"/>
                </a:lnTo>
                <a:lnTo>
                  <a:pt x="391820" y="80505"/>
                </a:lnTo>
                <a:lnTo>
                  <a:pt x="402513" y="80505"/>
                </a:lnTo>
                <a:lnTo>
                  <a:pt x="402513" y="71818"/>
                </a:lnTo>
                <a:close/>
              </a:path>
              <a:path w="403225" h="144144">
                <a:moveTo>
                  <a:pt x="402856" y="112928"/>
                </a:moveTo>
                <a:lnTo>
                  <a:pt x="402602" y="112420"/>
                </a:lnTo>
                <a:lnTo>
                  <a:pt x="148310" y="112420"/>
                </a:lnTo>
                <a:lnTo>
                  <a:pt x="148094" y="114681"/>
                </a:lnTo>
                <a:lnTo>
                  <a:pt x="149694" y="113855"/>
                </a:lnTo>
                <a:lnTo>
                  <a:pt x="401510" y="113995"/>
                </a:lnTo>
                <a:lnTo>
                  <a:pt x="402323" y="113715"/>
                </a:lnTo>
                <a:lnTo>
                  <a:pt x="402856" y="1129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238294" y="994930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220781" y="100965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989628" y="994930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958615" y="100965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27300" y="3865587"/>
            <a:ext cx="2520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87300" y="3865587"/>
            <a:ext cx="31115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89319" y="3865587"/>
            <a:ext cx="98107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02PK9910RS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02PK610RS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02PK310RS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277656" y="39157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77656" y="4023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77656" y="4131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647302" y="3865587"/>
            <a:ext cx="2520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07302" y="3865587"/>
            <a:ext cx="31115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409321" y="3865587"/>
            <a:ext cx="98107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02PK9920RS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02PK320RS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397654" y="39157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97654" y="4023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97654" y="4131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2647302" y="479267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47302" y="5001323"/>
            <a:ext cx="6711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409321" y="5001323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02PK9920ORA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397654" y="505150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7654" y="51595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2647302" y="4278807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647302" y="4496396"/>
            <a:ext cx="1463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2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271803" y="4496396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397654" y="45376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27300" y="7895717"/>
            <a:ext cx="2520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87300" y="7895717"/>
            <a:ext cx="31115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289319" y="7895717"/>
            <a:ext cx="98107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02PK9940RS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02PK640RS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02PK340RS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277656" y="794590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77656" y="8053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77656" y="8161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27300" y="837107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27300" y="8579717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87300" y="8579717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89319" y="8579717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02PK9940ORA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75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62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277656" y="8629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77656" y="8737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808270" y="3865587"/>
            <a:ext cx="2520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168271" y="3865587"/>
            <a:ext cx="31115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570289" y="3865587"/>
            <a:ext cx="98107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02PK9904RS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02PK604RS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02PK304RS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58622" y="39157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58622" y="4023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58622" y="4131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808270" y="479267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808270" y="5001323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168271" y="5001323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570289" y="5001323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02PK9904ORA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75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02PK6204OR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62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58622" y="505150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58622" y="51595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4808270" y="4278807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808270" y="4496396"/>
            <a:ext cx="1463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2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02PK604OR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432772" y="4496396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558622" y="45376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2647302" y="7882458"/>
            <a:ext cx="6711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409321" y="7882458"/>
            <a:ext cx="98107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02PK9970RS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02PK670RS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02PK370RS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397654" y="793264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97654" y="804064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97654" y="814864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2647302" y="837107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647302" y="8579717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007302" y="8579717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409321" y="8579717"/>
            <a:ext cx="9810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02PK9970ORA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75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87503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02PK6270OR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62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397654" y="8629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397654" y="8737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" name="object 84"/>
          <p:cNvGrpSpPr/>
          <p:nvPr/>
        </p:nvGrpSpPr>
        <p:grpSpPr>
          <a:xfrm>
            <a:off x="9718014" y="1521434"/>
            <a:ext cx="722630" cy="746125"/>
            <a:chOff x="9718014" y="1521434"/>
            <a:chExt cx="722630" cy="746125"/>
          </a:xfrm>
        </p:grpSpPr>
        <p:pic>
          <p:nvPicPr>
            <p:cNvPr id="85" name="object 8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18014" y="1521434"/>
              <a:ext cx="722629" cy="745578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9718027" y="1524419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8464498" y="1521434"/>
            <a:ext cx="720725" cy="746125"/>
            <a:chOff x="8464498" y="1521434"/>
            <a:chExt cx="720725" cy="746125"/>
          </a:xfrm>
        </p:grpSpPr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64498" y="1521434"/>
              <a:ext cx="720699" cy="74557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8464498" y="1524419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" name="object 90"/>
          <p:cNvGrpSpPr/>
          <p:nvPr/>
        </p:nvGrpSpPr>
        <p:grpSpPr>
          <a:xfrm>
            <a:off x="10973460" y="1524406"/>
            <a:ext cx="720725" cy="742950"/>
            <a:chOff x="10973460" y="1524406"/>
            <a:chExt cx="720725" cy="742950"/>
          </a:xfrm>
        </p:grpSpPr>
        <p:pic>
          <p:nvPicPr>
            <p:cNvPr id="91" name="object 9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973460" y="1524406"/>
              <a:ext cx="720699" cy="74260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973473" y="1524419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12226976" y="1524406"/>
            <a:ext cx="722630" cy="742950"/>
            <a:chOff x="12226976" y="1524406"/>
            <a:chExt cx="722630" cy="742950"/>
          </a:xfrm>
        </p:grpSpPr>
        <p:pic>
          <p:nvPicPr>
            <p:cNvPr id="94" name="object 9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26976" y="1524406"/>
              <a:ext cx="722617" cy="742607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12226976" y="1527390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13477875" y="1527390"/>
            <a:ext cx="721360" cy="742950"/>
            <a:chOff x="13477875" y="1527390"/>
            <a:chExt cx="721360" cy="742950"/>
          </a:xfrm>
        </p:grpSpPr>
        <p:pic>
          <p:nvPicPr>
            <p:cNvPr id="97" name="object 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477875" y="1527390"/>
              <a:ext cx="720699" cy="742607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3477925" y="1530362"/>
              <a:ext cx="720725" cy="739775"/>
            </a:xfrm>
            <a:custGeom>
              <a:avLst/>
              <a:gdLst/>
              <a:ahLst/>
              <a:cxnLst/>
              <a:rect l="l" t="t" r="r" b="b"/>
              <a:pathLst>
                <a:path w="720725" h="739775">
                  <a:moveTo>
                    <a:pt x="119456" y="739622"/>
                  </a:moveTo>
                  <a:lnTo>
                    <a:pt x="119456" y="0"/>
                  </a:lnTo>
                </a:path>
                <a:path w="720725" h="739775">
                  <a:moveTo>
                    <a:pt x="239902" y="739622"/>
                  </a:moveTo>
                  <a:lnTo>
                    <a:pt x="239902" y="0"/>
                  </a:lnTo>
                </a:path>
                <a:path w="720725" h="739775">
                  <a:moveTo>
                    <a:pt x="360337" y="739622"/>
                  </a:moveTo>
                  <a:lnTo>
                    <a:pt x="360337" y="0"/>
                  </a:lnTo>
                </a:path>
                <a:path w="720725" h="739775">
                  <a:moveTo>
                    <a:pt x="480783" y="739622"/>
                  </a:moveTo>
                  <a:lnTo>
                    <a:pt x="480783" y="0"/>
                  </a:lnTo>
                </a:path>
                <a:path w="720725" h="739775">
                  <a:moveTo>
                    <a:pt x="601217" y="739622"/>
                  </a:moveTo>
                  <a:lnTo>
                    <a:pt x="601217" y="0"/>
                  </a:lnTo>
                </a:path>
                <a:path w="720725" h="739775">
                  <a:moveTo>
                    <a:pt x="0" y="120192"/>
                  </a:moveTo>
                  <a:lnTo>
                    <a:pt x="720699" y="120192"/>
                  </a:lnTo>
                </a:path>
                <a:path w="720725" h="739775">
                  <a:moveTo>
                    <a:pt x="0" y="244157"/>
                  </a:moveTo>
                  <a:lnTo>
                    <a:pt x="720699" y="244157"/>
                  </a:lnTo>
                </a:path>
                <a:path w="720725" h="739775">
                  <a:moveTo>
                    <a:pt x="0" y="368122"/>
                  </a:moveTo>
                  <a:lnTo>
                    <a:pt x="720699" y="368122"/>
                  </a:lnTo>
                </a:path>
                <a:path w="720725" h="739775">
                  <a:moveTo>
                    <a:pt x="0" y="492086"/>
                  </a:moveTo>
                  <a:lnTo>
                    <a:pt x="720699" y="492086"/>
                  </a:lnTo>
                </a:path>
                <a:path w="720725" h="739775">
                  <a:moveTo>
                    <a:pt x="0" y="616051"/>
                  </a:moveTo>
                  <a:lnTo>
                    <a:pt x="720699" y="61605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0959795" y="2403233"/>
            <a:ext cx="826769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PEARL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02PKM40</a:t>
            </a:r>
            <a:r>
              <a:rPr sz="650" b="1" spc="1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1450713" y="2642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8450833" y="2403233"/>
            <a:ext cx="87630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02PKM10</a:t>
            </a:r>
            <a:r>
              <a:rPr sz="650" b="1" spc="1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941752" y="2642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13465175" y="2409176"/>
            <a:ext cx="101473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ANTRACITE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25x40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10”x16”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02PKM70</a:t>
            </a:r>
            <a:r>
              <a:rPr sz="650" b="1" spc="41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13990752" y="26485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12214212" y="2406205"/>
            <a:ext cx="84391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02PKM04</a:t>
            </a:r>
            <a:r>
              <a:rPr sz="650" b="1" spc="1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2705130" y="26455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9705314" y="2403233"/>
            <a:ext cx="80200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02PKM20</a:t>
            </a:r>
            <a:r>
              <a:rPr sz="650" b="1" spc="1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0196233" y="2642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8447303" y="1019061"/>
            <a:ext cx="44195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8455100" y="4329226"/>
            <a:ext cx="6134100" cy="3810"/>
            <a:chOff x="8455100" y="4329226"/>
            <a:chExt cx="6134100" cy="3810"/>
          </a:xfrm>
        </p:grpSpPr>
        <p:sp>
          <p:nvSpPr>
            <p:cNvPr id="111" name="object 111"/>
            <p:cNvSpPr/>
            <p:nvPr/>
          </p:nvSpPr>
          <p:spPr>
            <a:xfrm>
              <a:off x="8455100" y="4331131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971203" y="4331131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548795" y="4331131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093701" y="4331131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55100" y="5049227"/>
            <a:ext cx="6134100" cy="3810"/>
            <a:chOff x="8455100" y="5049227"/>
            <a:chExt cx="6134100" cy="3810"/>
          </a:xfrm>
        </p:grpSpPr>
        <p:sp>
          <p:nvSpPr>
            <p:cNvPr id="116" name="object 116"/>
            <p:cNvSpPr/>
            <p:nvPr/>
          </p:nvSpPr>
          <p:spPr>
            <a:xfrm>
              <a:off x="8455100" y="5051132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971203" y="5051132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548795" y="5051132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093701" y="5051132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8455100" y="5193233"/>
            <a:ext cx="6134100" cy="3810"/>
            <a:chOff x="8455100" y="5193233"/>
            <a:chExt cx="6134100" cy="3810"/>
          </a:xfrm>
        </p:grpSpPr>
        <p:sp>
          <p:nvSpPr>
            <p:cNvPr id="121" name="object 121"/>
            <p:cNvSpPr/>
            <p:nvPr/>
          </p:nvSpPr>
          <p:spPr>
            <a:xfrm>
              <a:off x="8455100" y="5195138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971203" y="5195138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548795" y="5195138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093701" y="5195138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8455100" y="5337225"/>
            <a:ext cx="6134100" cy="3810"/>
            <a:chOff x="8455100" y="5337225"/>
            <a:chExt cx="6134100" cy="3810"/>
          </a:xfrm>
        </p:grpSpPr>
        <p:sp>
          <p:nvSpPr>
            <p:cNvPr id="126" name="object 126"/>
            <p:cNvSpPr/>
            <p:nvPr/>
          </p:nvSpPr>
          <p:spPr>
            <a:xfrm>
              <a:off x="8455100" y="5339130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971203" y="5339130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548795" y="5339130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093701" y="5339130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" name="object 130"/>
          <p:cNvGrpSpPr/>
          <p:nvPr/>
        </p:nvGrpSpPr>
        <p:grpSpPr>
          <a:xfrm>
            <a:off x="8455100" y="5481231"/>
            <a:ext cx="6134100" cy="3810"/>
            <a:chOff x="8455100" y="5481231"/>
            <a:chExt cx="6134100" cy="3810"/>
          </a:xfrm>
        </p:grpSpPr>
        <p:sp>
          <p:nvSpPr>
            <p:cNvPr id="131" name="object 131"/>
            <p:cNvSpPr/>
            <p:nvPr/>
          </p:nvSpPr>
          <p:spPr>
            <a:xfrm>
              <a:off x="8455100" y="5483136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971203" y="5483136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548795" y="5483136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2093701" y="5483136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8455100" y="5625236"/>
            <a:ext cx="6134100" cy="3810"/>
            <a:chOff x="8455100" y="5625236"/>
            <a:chExt cx="6134100" cy="3810"/>
          </a:xfrm>
        </p:grpSpPr>
        <p:sp>
          <p:nvSpPr>
            <p:cNvPr id="136" name="object 136"/>
            <p:cNvSpPr/>
            <p:nvPr/>
          </p:nvSpPr>
          <p:spPr>
            <a:xfrm>
              <a:off x="8455100" y="5627141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971203" y="5627141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548795" y="5627141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093701" y="5627141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8455100" y="5769228"/>
            <a:ext cx="6134100" cy="3810"/>
            <a:chOff x="8455100" y="5769228"/>
            <a:chExt cx="6134100" cy="3810"/>
          </a:xfrm>
        </p:grpSpPr>
        <p:sp>
          <p:nvSpPr>
            <p:cNvPr id="141" name="object 141"/>
            <p:cNvSpPr/>
            <p:nvPr/>
          </p:nvSpPr>
          <p:spPr>
            <a:xfrm>
              <a:off x="8455100" y="5771133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4">
                  <a:moveTo>
                    <a:pt x="0" y="0"/>
                  </a:moveTo>
                  <a:lnTo>
                    <a:pt x="5161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971203" y="5771133"/>
              <a:ext cx="2578100" cy="0"/>
            </a:xfrm>
            <a:custGeom>
              <a:avLst/>
              <a:gdLst/>
              <a:ahLst/>
              <a:cxnLst/>
              <a:rect l="l" t="t" r="r" b="b"/>
              <a:pathLst>
                <a:path w="2578100">
                  <a:moveTo>
                    <a:pt x="0" y="0"/>
                  </a:moveTo>
                  <a:lnTo>
                    <a:pt x="25776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548795" y="5771133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>
                  <a:moveTo>
                    <a:pt x="0" y="0"/>
                  </a:moveTo>
                  <a:lnTo>
                    <a:pt x="54489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093701" y="5771133"/>
              <a:ext cx="2495550" cy="0"/>
            </a:xfrm>
            <a:custGeom>
              <a:avLst/>
              <a:gdLst/>
              <a:ahLst/>
              <a:cxnLst/>
              <a:rect l="l" t="t" r="r" b="b"/>
              <a:pathLst>
                <a:path w="2495550">
                  <a:moveTo>
                    <a:pt x="0" y="0"/>
                  </a:moveTo>
                  <a:lnTo>
                    <a:pt x="24951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 txBox="1"/>
          <p:nvPr/>
        </p:nvSpPr>
        <p:spPr>
          <a:xfrm>
            <a:off x="8442400" y="4149039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457006" y="4575797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1550701" y="457579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9294190" y="49339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325324" y="49339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>
            <a:off x="8442400" y="4791087"/>
            <a:ext cx="989965" cy="968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528320" algn="l"/>
              </a:tabLst>
            </a:pP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02PKB910R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28320" algn="l"/>
              </a:tabLst>
            </a:pP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02PKB920R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28320" algn="l"/>
              </a:tabLst>
            </a:pPr>
            <a:r>
              <a:rPr sz="650" spc="-10" dirty="0">
                <a:latin typeface="Roboto"/>
                <a:cs typeface="Roboto"/>
              </a:rPr>
              <a:t>PEARL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02PKB940R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28955" algn="l"/>
              </a:tabLst>
            </a:pP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02PKB904R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650" dirty="0">
                <a:latin typeface="Roboto"/>
                <a:cs typeface="Roboto"/>
              </a:rPr>
              <a:t>ANTRACITE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02PKB970R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1536095" y="4791087"/>
            <a:ext cx="1018540" cy="968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557530" algn="l"/>
              </a:tabLst>
            </a:pPr>
            <a:r>
              <a:rPr sz="650" spc="-10" dirty="0">
                <a:latin typeface="Roboto"/>
                <a:cs typeface="Roboto"/>
              </a:rPr>
              <a:t>BIANCO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02PKB61R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57530" algn="l"/>
              </a:tabLst>
            </a:pP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02PKB62R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57530" algn="l"/>
              </a:tabLst>
            </a:pPr>
            <a:r>
              <a:rPr sz="650" spc="-10" dirty="0">
                <a:latin typeface="Roboto"/>
                <a:cs typeface="Roboto"/>
              </a:rPr>
              <a:t>PEARL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02PKB64R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57530" algn="l"/>
              </a:tabLst>
            </a:pPr>
            <a:r>
              <a:rPr sz="650" spc="-10" dirty="0">
                <a:latin typeface="Roboto"/>
                <a:cs typeface="Roboto"/>
              </a:rPr>
              <a:t>GRIGIO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02PKB604R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650" dirty="0">
                <a:latin typeface="Roboto"/>
                <a:cs typeface="Roboto"/>
              </a:rPr>
              <a:t>ANTRACITE</a:t>
            </a:r>
            <a:r>
              <a:rPr sz="650" spc="240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02PKB67R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52" name="object 152"/>
          <p:cNvGrpSpPr/>
          <p:nvPr/>
        </p:nvGrpSpPr>
        <p:grpSpPr>
          <a:xfrm>
            <a:off x="8455100" y="7666278"/>
            <a:ext cx="6124575" cy="3810"/>
            <a:chOff x="8455100" y="7666278"/>
            <a:chExt cx="6124575" cy="3810"/>
          </a:xfrm>
        </p:grpSpPr>
        <p:sp>
          <p:nvSpPr>
            <p:cNvPr id="153" name="object 153"/>
            <p:cNvSpPr/>
            <p:nvPr/>
          </p:nvSpPr>
          <p:spPr>
            <a:xfrm>
              <a:off x="8455100" y="7668183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219105" y="7668183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748708" y="7668183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60708" y="7668183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900699" y="766818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422708" y="7668183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070712" y="7668183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646657" y="7668183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150720" y="766818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4204695" y="7668183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" name="object 163"/>
          <p:cNvGrpSpPr/>
          <p:nvPr/>
        </p:nvGrpSpPr>
        <p:grpSpPr>
          <a:xfrm>
            <a:off x="8453196" y="8406104"/>
            <a:ext cx="6128385" cy="414020"/>
            <a:chOff x="8453196" y="8406104"/>
            <a:chExt cx="6128385" cy="414020"/>
          </a:xfrm>
        </p:grpSpPr>
        <p:sp>
          <p:nvSpPr>
            <p:cNvPr id="164" name="object 164"/>
            <p:cNvSpPr/>
            <p:nvPr/>
          </p:nvSpPr>
          <p:spPr>
            <a:xfrm>
              <a:off x="8455101" y="8544491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219106" y="854449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360709" y="8544491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900700" y="85444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2422708" y="8544491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4150721" y="85444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4204696" y="8544491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55101" y="8681290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219106" y="8681290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748708" y="8681290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360709" y="8681290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900700" y="86812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2422708" y="8681290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4150721" y="868129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4204696" y="8681290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455101" y="8818091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219106" y="881809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748708" y="8818091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0709" y="8818091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900700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2422708" y="8818091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3070713" y="8818091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646658" y="8818091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4150721" y="881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4204696" y="8818091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3070713" y="8544491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3646658" y="8544491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070713" y="8681290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646658" y="8681290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455101" y="8407692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748708" y="8407692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360709" y="8407692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1900700" y="840769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2422708" y="8407692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070713" y="8407692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646658" y="840769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150721" y="840769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4204696" y="8407692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219106" y="8407692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748708" y="8544491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" name="object 204"/>
          <p:cNvGrpSpPr/>
          <p:nvPr/>
        </p:nvGrpSpPr>
        <p:grpSpPr>
          <a:xfrm>
            <a:off x="8455100" y="7414590"/>
            <a:ext cx="6124575" cy="3175"/>
            <a:chOff x="8455100" y="7414590"/>
            <a:chExt cx="6124575" cy="3175"/>
          </a:xfrm>
        </p:grpSpPr>
        <p:sp>
          <p:nvSpPr>
            <p:cNvPr id="205" name="object 205"/>
            <p:cNvSpPr/>
            <p:nvPr/>
          </p:nvSpPr>
          <p:spPr>
            <a:xfrm>
              <a:off x="8455100" y="7416177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219105" y="7416177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748708" y="7416177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1360708" y="7416177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1900699" y="741617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2422708" y="7416177"/>
              <a:ext cx="648335" cy="0"/>
            </a:xfrm>
            <a:custGeom>
              <a:avLst/>
              <a:gdLst/>
              <a:ahLst/>
              <a:cxnLst/>
              <a:rect l="l" t="t" r="r" b="b"/>
              <a:pathLst>
                <a:path w="648334">
                  <a:moveTo>
                    <a:pt x="0" y="0"/>
                  </a:moveTo>
                  <a:lnTo>
                    <a:pt x="648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070712" y="7416177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646657" y="741617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150720" y="741617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204695" y="7416177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15" name="object 215"/>
          <p:cNvGraphicFramePr>
            <a:graphicFrameLocks noGrp="1"/>
          </p:cNvGraphicFramePr>
          <p:nvPr/>
        </p:nvGraphicFramePr>
        <p:xfrm>
          <a:off x="8455100" y="7717129"/>
          <a:ext cx="6200775" cy="647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22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38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7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24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22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9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43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05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13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1,62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12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29,50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9845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255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16" name="object 216"/>
          <p:cNvSpPr txBox="1"/>
          <p:nvPr/>
        </p:nvSpPr>
        <p:spPr>
          <a:xfrm>
            <a:off x="8442400" y="7234085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8442400" y="7435977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0206431" y="7435977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0736021" y="7435977"/>
            <a:ext cx="5308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1348059" y="7435977"/>
            <a:ext cx="4591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1888089" y="7435977"/>
            <a:ext cx="41973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2410058" y="7435977"/>
            <a:ext cx="5397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13058063" y="7435977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3634059" y="7435977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4138047" y="7436129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8442376" y="8411647"/>
            <a:ext cx="14014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11,8”x11,8”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0268051" y="8411647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10772019" y="8411813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14150644" y="8448929"/>
            <a:ext cx="54610" cy="328295"/>
          </a:xfrm>
          <a:custGeom>
            <a:avLst/>
            <a:gdLst/>
            <a:ahLst/>
            <a:cxnLst/>
            <a:rect l="l" t="t" r="r" b="b"/>
            <a:pathLst>
              <a:path w="54609" h="328295">
                <a:moveTo>
                  <a:pt x="54000" y="327774"/>
                </a:moveTo>
                <a:lnTo>
                  <a:pt x="27000" y="273773"/>
                </a:lnTo>
                <a:lnTo>
                  <a:pt x="0" y="327774"/>
                </a:lnTo>
                <a:lnTo>
                  <a:pt x="54000" y="327774"/>
                </a:lnTo>
                <a:close/>
              </a:path>
              <a:path w="54609" h="328295">
                <a:moveTo>
                  <a:pt x="54000" y="190969"/>
                </a:moveTo>
                <a:lnTo>
                  <a:pt x="27000" y="136969"/>
                </a:lnTo>
                <a:lnTo>
                  <a:pt x="0" y="190969"/>
                </a:lnTo>
                <a:lnTo>
                  <a:pt x="54000" y="190969"/>
                </a:lnTo>
                <a:close/>
              </a:path>
              <a:path w="54609" h="328295">
                <a:moveTo>
                  <a:pt x="54000" y="54000"/>
                </a:moveTo>
                <a:lnTo>
                  <a:pt x="27000" y="0"/>
                </a:lnTo>
                <a:lnTo>
                  <a:pt x="0" y="54000"/>
                </a:lnTo>
                <a:lnTo>
                  <a:pt x="54000" y="5400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 txBox="1"/>
          <p:nvPr/>
        </p:nvSpPr>
        <p:spPr>
          <a:xfrm>
            <a:off x="14245970" y="841163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8442376" y="8548588"/>
            <a:ext cx="11125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5x59,5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2”x23,4”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0268051" y="8548588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0772019" y="8548423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4245970" y="854859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8442376" y="8685383"/>
            <a:ext cx="11747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7x89,7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2,7”x35,3”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0268051" y="8685383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0778540" y="8685383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4245970" y="8685396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39" name="object 23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60002" y="1476082"/>
            <a:ext cx="1836000" cy="1836000"/>
          </a:xfrm>
          <a:prstGeom prst="rect">
            <a:avLst/>
          </a:prstGeom>
        </p:spPr>
      </p:pic>
      <p:pic>
        <p:nvPicPr>
          <p:cNvPr id="240" name="object 24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40004" y="1476070"/>
            <a:ext cx="1836000" cy="1836000"/>
          </a:xfrm>
          <a:prstGeom prst="rect">
            <a:avLst/>
          </a:prstGeom>
        </p:spPr>
      </p:pic>
      <p:pic>
        <p:nvPicPr>
          <p:cNvPr id="241" name="object 24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820970" y="1476070"/>
            <a:ext cx="1836000" cy="1836000"/>
          </a:xfrm>
          <a:prstGeom prst="rect">
            <a:avLst/>
          </a:prstGeom>
        </p:spPr>
      </p:pic>
      <p:pic>
        <p:nvPicPr>
          <p:cNvPr id="242" name="object 24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0004" y="5504472"/>
            <a:ext cx="1836000" cy="1836000"/>
          </a:xfrm>
          <a:prstGeom prst="rect">
            <a:avLst/>
          </a:prstGeom>
        </p:spPr>
      </p:pic>
      <p:pic>
        <p:nvPicPr>
          <p:cNvPr id="243" name="object 24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660002" y="5504472"/>
            <a:ext cx="1836000" cy="1836000"/>
          </a:xfrm>
          <a:prstGeom prst="rect">
            <a:avLst/>
          </a:prstGeom>
        </p:spPr>
      </p:pic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485" y="9215049"/>
            <a:ext cx="20955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274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Natural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305662" y="4680470"/>
            <a:ext cx="1287780" cy="415290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302260">
              <a:lnSpc>
                <a:spcPct val="100000"/>
              </a:lnSpc>
              <a:spcBef>
                <a:spcPts val="31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14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100" spc="-10" dirty="0">
                <a:latin typeface="Roboto"/>
                <a:cs typeface="Roboto"/>
              </a:rPr>
              <a:t>Essential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Collection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3969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3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300" y="9249295"/>
            <a:ext cx="20243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NATURAL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ROVERE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CHIARO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8"x48"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210745" y="4707597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2212256" y="5170132"/>
            <a:ext cx="678815" cy="925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6040">
              <a:lnSpc>
                <a:spcPct val="131200"/>
              </a:lnSpc>
              <a:spcBef>
                <a:spcPts val="100"/>
              </a:spcBef>
            </a:pPr>
            <a:r>
              <a:rPr sz="900" spc="-10" dirty="0">
                <a:latin typeface="Roboto"/>
                <a:cs typeface="Roboto"/>
              </a:rPr>
              <a:t>PIGMENTA WASHI</a:t>
            </a:r>
            <a:endParaRPr sz="9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900" spc="-20" dirty="0">
                <a:latin typeface="Roboto"/>
                <a:cs typeface="Roboto"/>
              </a:rPr>
              <a:t>KADO</a:t>
            </a:r>
            <a:endParaRPr sz="900">
              <a:latin typeface="Roboto"/>
              <a:cs typeface="Roboto"/>
            </a:endParaRPr>
          </a:p>
          <a:p>
            <a:pPr marL="12700" marR="5080">
              <a:lnSpc>
                <a:spcPct val="131200"/>
              </a:lnSpc>
            </a:pPr>
            <a:r>
              <a:rPr sz="900" spc="-10" dirty="0">
                <a:latin typeface="Roboto"/>
                <a:cs typeface="Roboto"/>
              </a:rPr>
              <a:t>URBANICA </a:t>
            </a:r>
            <a:r>
              <a:rPr sz="900" dirty="0">
                <a:latin typeface="Roboto"/>
                <a:cs typeface="Roboto"/>
              </a:rPr>
              <a:t>COMFORT</a:t>
            </a:r>
            <a:r>
              <a:rPr sz="900" spc="110" dirty="0">
                <a:latin typeface="Roboto"/>
                <a:cs typeface="Roboto"/>
              </a:rPr>
              <a:t> </a:t>
            </a:r>
            <a:r>
              <a:rPr sz="900" spc="-50" dirty="0">
                <a:latin typeface="Roboto"/>
                <a:cs typeface="Roboto"/>
              </a:rPr>
              <a:t>R</a:t>
            </a:r>
            <a:endParaRPr sz="90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889722" y="5170132"/>
            <a:ext cx="152400" cy="92583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25</a:t>
            </a:r>
            <a:endParaRPr sz="9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39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49</a:t>
            </a:r>
            <a:endParaRPr sz="9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63</a:t>
            </a:r>
            <a:endParaRPr sz="9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73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381" y="9203328"/>
            <a:ext cx="24955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278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669959" y="1387932"/>
            <a:ext cx="855980" cy="2880360"/>
            <a:chOff x="2669959" y="1387932"/>
            <a:chExt cx="855980" cy="288036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69959" y="1731505"/>
              <a:ext cx="423367" cy="253643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02343" y="1387932"/>
              <a:ext cx="423354" cy="253643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33526" y="1387919"/>
            <a:ext cx="854075" cy="2880360"/>
            <a:chOff x="533526" y="1387919"/>
            <a:chExt cx="854075" cy="288036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4793" y="1387919"/>
              <a:ext cx="422732" cy="253039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33526" y="1731505"/>
              <a:ext cx="422732" cy="253643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520834" y="528802"/>
            <a:ext cx="2196465" cy="675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Natural</a:t>
            </a:r>
            <a:endParaRPr sz="17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112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15939" y="974534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499174" y="1023645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447142" y="974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382729" y="1023645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330532" y="974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623255" y="981735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589739" y="974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890247" y="981735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856732" y="974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640787" y="4396371"/>
            <a:ext cx="1452245" cy="601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NOCE</a:t>
            </a:r>
            <a:r>
              <a:rPr sz="1100" spc="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CENERE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02NT12240S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100269" y="948067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069255" y="97179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4778362" y="1315935"/>
            <a:ext cx="873760" cy="2952115"/>
            <a:chOff x="4778362" y="1315935"/>
            <a:chExt cx="873760" cy="2952115"/>
          </a:xfrm>
        </p:grpSpPr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78362" y="1668094"/>
              <a:ext cx="433311" cy="259984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18607" y="1315935"/>
              <a:ext cx="433311" cy="2599829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4765675" y="4396371"/>
            <a:ext cx="71374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OLMO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533526" y="5225592"/>
            <a:ext cx="855344" cy="2880360"/>
            <a:chOff x="533526" y="5225592"/>
            <a:chExt cx="855344" cy="2880360"/>
          </a:xfrm>
        </p:grpSpPr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3526" y="5569165"/>
              <a:ext cx="423367" cy="253643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5288" y="5225592"/>
              <a:ext cx="423367" cy="2536431"/>
            </a:xfrm>
            <a:prstGeom prst="rect">
              <a:avLst/>
            </a:prstGeom>
          </p:spPr>
        </p:pic>
      </p:grpSp>
      <p:sp>
        <p:nvSpPr>
          <p:cNvPr id="30" name="object 30"/>
          <p:cNvSpPr txBox="1"/>
          <p:nvPr/>
        </p:nvSpPr>
        <p:spPr>
          <a:xfrm>
            <a:off x="520834" y="8236242"/>
            <a:ext cx="1458595" cy="620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ROVERE</a:t>
            </a:r>
            <a:r>
              <a:rPr sz="1100" spc="-6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CHIARO</a:t>
            </a:r>
            <a:endParaRPr sz="11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02NT12220S</a:t>
            </a:r>
            <a:endParaRPr sz="975" baseline="4273">
              <a:latin typeface="Roboto"/>
              <a:cs typeface="Roboto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4780076" y="5225592"/>
            <a:ext cx="854075" cy="2880360"/>
            <a:chOff x="4780076" y="5225592"/>
            <a:chExt cx="854075" cy="2880360"/>
          </a:xfrm>
        </p:grpSpPr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80076" y="5569165"/>
              <a:ext cx="423354" cy="253641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210200" y="5225592"/>
              <a:ext cx="423354" cy="2536431"/>
            </a:xfrm>
            <a:prstGeom prst="rect">
              <a:avLst/>
            </a:prstGeom>
          </p:spPr>
        </p:pic>
      </p:grpSp>
      <p:sp>
        <p:nvSpPr>
          <p:cNvPr id="34" name="object 34"/>
          <p:cNvSpPr txBox="1"/>
          <p:nvPr/>
        </p:nvSpPr>
        <p:spPr>
          <a:xfrm>
            <a:off x="4767376" y="8236242"/>
            <a:ext cx="1452245" cy="620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ROVERE</a:t>
            </a:r>
            <a:r>
              <a:rPr sz="1100" spc="-6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SCURO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02NT12260S</a:t>
            </a:r>
            <a:endParaRPr sz="975" baseline="4273">
              <a:latin typeface="Roboto"/>
              <a:cs typeface="Roboto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2669959" y="5225592"/>
            <a:ext cx="852169" cy="2880360"/>
            <a:chOff x="2669959" y="5225592"/>
            <a:chExt cx="852169" cy="2880360"/>
          </a:xfrm>
        </p:grpSpPr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69959" y="5569165"/>
              <a:ext cx="422071" cy="253643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99460" y="5225592"/>
              <a:ext cx="422071" cy="2536431"/>
            </a:xfrm>
            <a:prstGeom prst="rect">
              <a:avLst/>
            </a:prstGeom>
          </p:spPr>
        </p:pic>
      </p:grpSp>
      <p:sp>
        <p:nvSpPr>
          <p:cNvPr id="38" name="object 38"/>
          <p:cNvSpPr txBox="1"/>
          <p:nvPr/>
        </p:nvSpPr>
        <p:spPr>
          <a:xfrm>
            <a:off x="2640787" y="8236242"/>
            <a:ext cx="1452245" cy="620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NOCE</a:t>
            </a:r>
            <a:r>
              <a:rPr sz="1100" spc="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EUROPEO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975" baseline="4273" dirty="0">
                <a:latin typeface="Roboto"/>
                <a:cs typeface="Roboto"/>
              </a:rPr>
              <a:t>20x120</a:t>
            </a:r>
            <a:r>
              <a:rPr sz="975" spc="73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8”x48”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02NT12250S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3381888" y="492391"/>
            <a:ext cx="12115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ASCOT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ESSENTIAL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314126" y="4867821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439996" y="49090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4765675" y="4862664"/>
            <a:ext cx="6248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478462" y="4861077"/>
            <a:ext cx="7397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02NT12280S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439001" y="4862664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564871" y="49039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27301" y="4396371"/>
            <a:ext cx="713740" cy="386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BETULLA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7301" y="4867821"/>
            <a:ext cx="6248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40100" y="4866233"/>
            <a:ext cx="7397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02NT12210S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200630" y="4867821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326500" y="49090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200630" y="8725713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326500" y="87669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4314126" y="8725713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439996" y="87669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440716" y="8725713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66572" y="87669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7" name="object 5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55494" y="2963125"/>
            <a:ext cx="544512" cy="54451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516084" y="2963125"/>
            <a:ext cx="544512" cy="544512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576674" y="2963125"/>
            <a:ext cx="544512" cy="544512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637264" y="2963125"/>
            <a:ext cx="544512" cy="544512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2697866" y="2963125"/>
            <a:ext cx="544512" cy="544512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3758417" y="2963125"/>
            <a:ext cx="544512" cy="544512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455494" y="1586128"/>
            <a:ext cx="544512" cy="544512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8444624" y="2190032"/>
            <a:ext cx="5911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7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BETULLA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02NTMM10</a:t>
            </a:r>
            <a:r>
              <a:rPr sz="650" b="1" spc="165" dirty="0">
                <a:latin typeface="Roboto"/>
                <a:cs typeface="Roboto"/>
              </a:rPr>
              <a:t> 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9040291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8444624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BETULLA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02NTML10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9051912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8" name="object 6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9516084" y="1586128"/>
            <a:ext cx="544512" cy="544512"/>
          </a:xfrm>
          <a:prstGeom prst="rect">
            <a:avLst/>
          </a:prstGeom>
        </p:spPr>
      </p:pic>
      <p:sp>
        <p:nvSpPr>
          <p:cNvPr id="69" name="object 69"/>
          <p:cNvSpPr txBox="1"/>
          <p:nvPr/>
        </p:nvSpPr>
        <p:spPr>
          <a:xfrm>
            <a:off x="9509696" y="2190032"/>
            <a:ext cx="64706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ROVERE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CHIARO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02NTMM20</a:t>
            </a:r>
            <a:r>
              <a:rPr sz="650" b="1" spc="165" dirty="0">
                <a:latin typeface="Roboto"/>
                <a:cs typeface="Roboto"/>
              </a:rPr>
              <a:t> 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0105364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9509696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ROVERE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CHIARO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02NTML20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0116972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3" name="object 7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0576674" y="1586128"/>
            <a:ext cx="544512" cy="544512"/>
          </a:xfrm>
          <a:prstGeom prst="rect">
            <a:avLst/>
          </a:prstGeom>
        </p:spPr>
      </p:pic>
      <p:sp>
        <p:nvSpPr>
          <p:cNvPr id="74" name="object 74"/>
          <p:cNvSpPr txBox="1"/>
          <p:nvPr/>
        </p:nvSpPr>
        <p:spPr>
          <a:xfrm>
            <a:off x="10563974" y="2190032"/>
            <a:ext cx="5911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10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OLMO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02NTMM80</a:t>
            </a:r>
            <a:r>
              <a:rPr sz="650" b="1" spc="165" dirty="0">
                <a:latin typeface="Roboto"/>
                <a:cs typeface="Roboto"/>
              </a:rPr>
              <a:t> 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1159642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10563974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OLMO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02NTML80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1171263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object 78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1642280" y="1586128"/>
            <a:ext cx="544512" cy="544512"/>
          </a:xfrm>
          <a:prstGeom prst="rect">
            <a:avLst/>
          </a:prstGeom>
        </p:spPr>
      </p:pic>
      <p:sp>
        <p:nvSpPr>
          <p:cNvPr id="79" name="object 79"/>
          <p:cNvSpPr txBox="1"/>
          <p:nvPr/>
        </p:nvSpPr>
        <p:spPr>
          <a:xfrm>
            <a:off x="11624564" y="2190032"/>
            <a:ext cx="5911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780" algn="just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NOCE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CENERE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02NTMM40</a:t>
            </a:r>
            <a:r>
              <a:rPr sz="650" b="1" spc="165" dirty="0">
                <a:latin typeface="Roboto"/>
                <a:cs typeface="Roboto"/>
              </a:rPr>
              <a:t> 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2220244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11624564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NOCE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CENERE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02NTML40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2231852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3" name="object 8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2700507" y="1586128"/>
            <a:ext cx="544512" cy="544512"/>
          </a:xfrm>
          <a:prstGeom prst="rect">
            <a:avLst/>
          </a:prstGeom>
        </p:spPr>
      </p:pic>
      <p:sp>
        <p:nvSpPr>
          <p:cNvPr id="84" name="object 84"/>
          <p:cNvSpPr txBox="1"/>
          <p:nvPr/>
        </p:nvSpPr>
        <p:spPr>
          <a:xfrm>
            <a:off x="12685166" y="2190032"/>
            <a:ext cx="62611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NOCE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EUROPEO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02NTMM50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3280821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12685166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NOCE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EUROPEO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02NTML50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3292506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8" name="object 88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3758417" y="1586128"/>
            <a:ext cx="544512" cy="544512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13745717" y="2190032"/>
            <a:ext cx="61404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ROVERE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SCURO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02NTMM60</a:t>
            </a:r>
            <a:r>
              <a:rPr sz="650" b="1" spc="165" dirty="0">
                <a:latin typeface="Roboto"/>
                <a:cs typeface="Roboto"/>
              </a:rPr>
              <a:t> 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4341399" y="25894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13745717" y="3567029"/>
            <a:ext cx="85598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ROVERE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SCURO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02NTML60</a:t>
            </a:r>
            <a:r>
              <a:rPr sz="650" b="1" spc="4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16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14353082" y="39664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8457324" y="7999234"/>
            <a:ext cx="6130925" cy="3810"/>
            <a:chOff x="8457324" y="7999234"/>
            <a:chExt cx="6130925" cy="3810"/>
          </a:xfrm>
        </p:grpSpPr>
        <p:sp>
          <p:nvSpPr>
            <p:cNvPr id="94" name="object 94"/>
            <p:cNvSpPr/>
            <p:nvPr/>
          </p:nvSpPr>
          <p:spPr>
            <a:xfrm>
              <a:off x="8457324" y="800113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548125" y="800113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998124" y="800113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556124" y="800113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078119" y="8001139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607722" y="800113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165709" y="800113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723747" y="800113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173708" y="800113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227683" y="800113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" name="object 104"/>
          <p:cNvGrpSpPr/>
          <p:nvPr/>
        </p:nvGrpSpPr>
        <p:grpSpPr>
          <a:xfrm>
            <a:off x="8457324" y="8251240"/>
            <a:ext cx="6130925" cy="3810"/>
            <a:chOff x="8457324" y="8251240"/>
            <a:chExt cx="6130925" cy="3810"/>
          </a:xfrm>
        </p:grpSpPr>
        <p:sp>
          <p:nvSpPr>
            <p:cNvPr id="105" name="object 105"/>
            <p:cNvSpPr/>
            <p:nvPr/>
          </p:nvSpPr>
          <p:spPr>
            <a:xfrm>
              <a:off x="8457324" y="825314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548125" y="8253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998124" y="8253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556124" y="825314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078119" y="825314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607722" y="8253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165709" y="8253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723747" y="8253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4173708" y="82531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4227683" y="825314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55418" y="8395246"/>
            <a:ext cx="6134735" cy="436245"/>
            <a:chOff x="8455418" y="8395246"/>
            <a:chExt cx="6134735" cy="436245"/>
          </a:xfrm>
        </p:grpSpPr>
        <p:sp>
          <p:nvSpPr>
            <p:cNvPr id="116" name="object 116"/>
            <p:cNvSpPr/>
            <p:nvPr/>
          </p:nvSpPr>
          <p:spPr>
            <a:xfrm>
              <a:off x="8457323" y="839715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548124" y="839715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998123" y="83971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556123" y="839715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078119" y="839715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607721" y="83971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3165709" y="83971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3723747" y="839715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4173708" y="839715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4227683" y="839715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457323" y="854114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548124" y="8541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998123" y="8541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556123" y="854114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2078119" y="854114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2607721" y="8541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65709" y="8541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723747" y="8541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173708" y="85411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4227683" y="854114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57323" y="868514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548124" y="8685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998123" y="8685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556123" y="868514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2078119" y="868514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2607721" y="8685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165709" y="8685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723747" y="8685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4173708" y="86851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4227683" y="868514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457323" y="882914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0548124" y="8829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998123" y="8829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556123" y="882914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078119" y="882914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2607721" y="8829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165709" y="882914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723747" y="882914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4173708" y="88291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4227683" y="882914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" name="object 156"/>
          <p:cNvSpPr txBox="1"/>
          <p:nvPr/>
        </p:nvSpPr>
        <p:spPr>
          <a:xfrm>
            <a:off x="8444624" y="7819046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8444624" y="8021104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0535399" y="8021104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3711034" y="8021104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4161072" y="8021104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8444624" y="8260854"/>
            <a:ext cx="7035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19,7x119,5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0597032" y="8260854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0985347" y="8021104"/>
            <a:ext cx="1499870" cy="364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570230" algn="l"/>
                <a:tab pos="109220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28,2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2594990" y="8021104"/>
            <a:ext cx="999490" cy="364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7023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3711065" y="8260854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14173708" y="8302104"/>
            <a:ext cx="54610" cy="482600"/>
          </a:xfrm>
          <a:custGeom>
            <a:avLst/>
            <a:gdLst/>
            <a:ahLst/>
            <a:cxnLst/>
            <a:rect l="l" t="t" r="r" b="b"/>
            <a:pathLst>
              <a:path w="54609" h="48260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  <a:path w="54609" h="482600">
                <a:moveTo>
                  <a:pt x="54051" y="482053"/>
                </a:moveTo>
                <a:lnTo>
                  <a:pt x="27051" y="428053"/>
                </a:lnTo>
                <a:lnTo>
                  <a:pt x="50" y="482053"/>
                </a:lnTo>
                <a:lnTo>
                  <a:pt x="54051" y="482053"/>
                </a:lnTo>
                <a:close/>
              </a:path>
              <a:path w="54609" h="482600">
                <a:moveTo>
                  <a:pt x="54051" y="338048"/>
                </a:moveTo>
                <a:lnTo>
                  <a:pt x="27051" y="284048"/>
                </a:lnTo>
                <a:lnTo>
                  <a:pt x="50" y="338048"/>
                </a:lnTo>
                <a:lnTo>
                  <a:pt x="54051" y="338048"/>
                </a:lnTo>
                <a:close/>
              </a:path>
              <a:path w="54609" h="482600">
                <a:moveTo>
                  <a:pt x="54051" y="194043"/>
                </a:moveTo>
                <a:lnTo>
                  <a:pt x="27051" y="140042"/>
                </a:lnTo>
                <a:lnTo>
                  <a:pt x="50" y="194043"/>
                </a:lnTo>
                <a:lnTo>
                  <a:pt x="54051" y="194043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14269085" y="8260854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8444686" y="8404821"/>
            <a:ext cx="131953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11,8”x11,8”</a:t>
            </a:r>
            <a:r>
              <a:rPr sz="650" spc="-10" dirty="0">
                <a:latin typeface="Roboto"/>
                <a:cs typeface="Roboto"/>
              </a:rPr>
              <a:t> Mosaico </a:t>
            </a:r>
            <a:r>
              <a:rPr sz="650" spc="-25" dirty="0">
                <a:latin typeface="Roboto"/>
                <a:cs typeface="Roboto"/>
              </a:rPr>
              <a:t>Mix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0597095" y="8404821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0985410" y="8404821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4269085" y="8404851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8444686" y="8548818"/>
            <a:ext cx="15665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11,8”x11,8”</a:t>
            </a:r>
            <a:r>
              <a:rPr sz="650" spc="-10" dirty="0">
                <a:latin typeface="Roboto"/>
                <a:cs typeface="Roboto"/>
              </a:rPr>
              <a:t> Mosaico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0" dirty="0">
                <a:latin typeface="Roboto"/>
                <a:cs typeface="Roboto"/>
              </a:rPr>
              <a:t> Linear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597095" y="8548818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0985410" y="8548818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4269085" y="8548851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8444686" y="8692818"/>
            <a:ext cx="10096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6x120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2,3”x48”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0597095" y="8692818"/>
            <a:ext cx="2368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0985410" y="8692818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4269085" y="8692851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80" name="object 180"/>
          <p:cNvGrpSpPr/>
          <p:nvPr/>
        </p:nvGrpSpPr>
        <p:grpSpPr>
          <a:xfrm>
            <a:off x="8455494" y="5431942"/>
            <a:ext cx="6120130" cy="3810"/>
            <a:chOff x="8455494" y="5431942"/>
            <a:chExt cx="6120130" cy="3810"/>
          </a:xfrm>
        </p:grpSpPr>
        <p:sp>
          <p:nvSpPr>
            <p:cNvPr id="181" name="object 181"/>
            <p:cNvSpPr/>
            <p:nvPr/>
          </p:nvSpPr>
          <p:spPr>
            <a:xfrm>
              <a:off x="8455494" y="5433847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515483" y="5433847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83" name="object 183"/>
          <p:cNvGraphicFramePr>
            <a:graphicFrameLocks noGrp="1"/>
          </p:cNvGraphicFramePr>
          <p:nvPr/>
        </p:nvGraphicFramePr>
        <p:xfrm>
          <a:off x="8455494" y="5909293"/>
          <a:ext cx="6196330" cy="6743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36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7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27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2235">
                <a:tc>
                  <a:txBody>
                    <a:bodyPr/>
                    <a:lstStyle/>
                    <a:p>
                      <a:pPr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605">
                <a:tc>
                  <a:txBody>
                    <a:bodyPr/>
                    <a:lstStyle/>
                    <a:p>
                      <a:pPr>
                        <a:lnSpc>
                          <a:spcPts val="77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6x120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2,3”x48”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ts val="77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BETULLA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02NTB2010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351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NOCE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CENERE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02NTB2020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ROVERE</a:t>
                      </a:r>
                      <a:r>
                        <a:rPr sz="65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CHIARO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01NTB2040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38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NOCE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EUROPEO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02NTB2050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OLMO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02NTB2080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58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ROVERE</a:t>
                      </a:r>
                      <a:r>
                        <a:rPr sz="65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SCURO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02NTB2060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84" name="object 184"/>
          <p:cNvSpPr txBox="1"/>
          <p:nvPr/>
        </p:nvSpPr>
        <p:spPr>
          <a:xfrm>
            <a:off x="8442794" y="5251755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457386" y="5678513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9361360" y="60398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 txBox="1"/>
          <p:nvPr/>
        </p:nvSpPr>
        <p:spPr>
          <a:xfrm>
            <a:off x="8444624" y="1005890"/>
            <a:ext cx="44195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5353" y="9215049"/>
            <a:ext cx="22479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280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447303" y="2307031"/>
            <a:ext cx="5625465" cy="155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845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Roboto Lt"/>
                <a:cs typeface="Roboto Lt"/>
              </a:rPr>
              <a:t>Garden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20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è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nostra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serie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gres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porcellanato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ad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alto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spessore,</a:t>
            </a:r>
            <a:r>
              <a:rPr sz="1200" spc="-10" dirty="0">
                <a:latin typeface="Roboto Lt"/>
                <a:cs typeface="Roboto Lt"/>
              </a:rPr>
              <a:t> progettata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ambienti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esterni.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risposta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alla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crescente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domanda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soluzioni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design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spazi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outdoor,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abbiamo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creato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linea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prodotti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20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mm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che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offre</a:t>
            </a:r>
            <a:endParaRPr sz="1200">
              <a:latin typeface="Roboto Lt"/>
              <a:cs typeface="Roboto Lt"/>
            </a:endParaRPr>
          </a:p>
          <a:p>
            <a:pPr marL="12700" marR="5080">
              <a:lnSpc>
                <a:spcPct val="100000"/>
              </a:lnSpc>
            </a:pPr>
            <a:r>
              <a:rPr sz="1200" spc="-10" dirty="0">
                <a:latin typeface="Roboto Lt"/>
                <a:cs typeface="Roboto Lt"/>
              </a:rPr>
              <a:t>soluzioni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durature,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antiscivolo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resistenti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alle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intemperie,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garantendo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10" dirty="0">
                <a:latin typeface="Roboto Lt"/>
                <a:cs typeface="Roboto Lt"/>
              </a:rPr>
              <a:t> perfetta </a:t>
            </a:r>
            <a:r>
              <a:rPr sz="1200" dirty="0">
                <a:latin typeface="Roboto Lt"/>
                <a:cs typeface="Roboto Lt"/>
              </a:rPr>
              <a:t>combinazione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estetica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funzionalità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10" dirty="0">
                <a:latin typeface="Roboto Lt"/>
                <a:cs typeface="Roboto Lt"/>
              </a:rPr>
              <a:t> progetti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paesaggio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architettura.</a:t>
            </a:r>
            <a:endParaRPr sz="1200">
              <a:latin typeface="Roboto Lt"/>
              <a:cs typeface="Roboto Lt"/>
            </a:endParaRPr>
          </a:p>
          <a:p>
            <a:pPr marL="672465" marR="753745">
              <a:lnSpc>
                <a:spcPct val="100000"/>
              </a:lnSpc>
              <a:spcBef>
                <a:spcPts val="1000"/>
              </a:spcBef>
            </a:pPr>
            <a:r>
              <a:rPr sz="800" dirty="0">
                <a:latin typeface="Roboto"/>
                <a:cs typeface="Roboto"/>
              </a:rPr>
              <a:t>Garden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 is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our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collection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thick porcelain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stoneware, </a:t>
            </a:r>
            <a:r>
              <a:rPr sz="800" dirty="0">
                <a:latin typeface="Roboto"/>
                <a:cs typeface="Roboto"/>
              </a:rPr>
              <a:t>designed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outdoor environments.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response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growing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demand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outdoor </a:t>
            </a:r>
            <a:r>
              <a:rPr sz="800" dirty="0">
                <a:latin typeface="Roboto"/>
                <a:cs typeface="Roboto"/>
              </a:rPr>
              <a:t>design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solutions,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have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created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line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20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mm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products</a:t>
            </a:r>
            <a:r>
              <a:rPr sz="800" dirty="0">
                <a:latin typeface="Roboto"/>
                <a:cs typeface="Roboto"/>
              </a:rPr>
              <a:t> that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offer </a:t>
            </a:r>
            <a:r>
              <a:rPr sz="800" spc="-10" dirty="0">
                <a:latin typeface="Roboto"/>
                <a:cs typeface="Roboto"/>
              </a:rPr>
              <a:t>durable,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40" dirty="0">
                <a:latin typeface="Roboto"/>
                <a:cs typeface="Roboto"/>
              </a:rPr>
              <a:t>non-</a:t>
            </a:r>
            <a:r>
              <a:rPr sz="800" spc="-20" dirty="0">
                <a:latin typeface="Roboto"/>
                <a:cs typeface="Roboto"/>
              </a:rPr>
              <a:t>slip,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 </a:t>
            </a:r>
            <a:r>
              <a:rPr sz="800" spc="-35" dirty="0">
                <a:latin typeface="Roboto"/>
                <a:cs typeface="Roboto"/>
              </a:rPr>
              <a:t>weather-</a:t>
            </a:r>
            <a:r>
              <a:rPr sz="800" spc="-10" dirty="0">
                <a:latin typeface="Roboto"/>
                <a:cs typeface="Roboto"/>
              </a:rPr>
              <a:t>resistant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solutions,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ensuring</a:t>
            </a:r>
            <a:r>
              <a:rPr sz="800" dirty="0">
                <a:latin typeface="Roboto"/>
                <a:cs typeface="Roboto"/>
              </a:rPr>
              <a:t> a </a:t>
            </a:r>
            <a:r>
              <a:rPr sz="800" spc="-10" dirty="0">
                <a:latin typeface="Roboto"/>
                <a:cs typeface="Roboto"/>
              </a:rPr>
              <a:t>perfect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combination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0" dirty="0">
                <a:latin typeface="Roboto"/>
                <a:cs typeface="Roboto"/>
              </a:rPr>
              <a:t> aesthetics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functionality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landscaping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architectural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projects.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8447303" y="997508"/>
            <a:ext cx="134239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Garden</a:t>
            </a:r>
            <a:r>
              <a:rPr spc="-105" dirty="0"/>
              <a:t> </a:t>
            </a:r>
            <a:r>
              <a:rPr spc="-25" dirty="0"/>
              <a:t>20</a:t>
            </a: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452904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8469248" y="8064220"/>
            <a:ext cx="520065" cy="520065"/>
            <a:chOff x="8469248" y="8064220"/>
            <a:chExt cx="520065" cy="520065"/>
          </a:xfrm>
        </p:grpSpPr>
        <p:sp>
          <p:nvSpPr>
            <p:cNvPr id="9" name="object 9"/>
            <p:cNvSpPr/>
            <p:nvPr/>
          </p:nvSpPr>
          <p:spPr>
            <a:xfrm>
              <a:off x="8469249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57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57" y="427240"/>
                  </a:lnTo>
                  <a:lnTo>
                    <a:pt x="11557" y="415696"/>
                  </a:lnTo>
                  <a:close/>
                </a:path>
                <a:path w="34925" h="520065">
                  <a:moveTo>
                    <a:pt x="11557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11557" y="381050"/>
                  </a:lnTo>
                  <a:close/>
                </a:path>
                <a:path w="34925" h="520065">
                  <a:moveTo>
                    <a:pt x="11557" y="323316"/>
                  </a:moveTo>
                  <a:lnTo>
                    <a:pt x="0" y="323316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11557" y="323316"/>
                  </a:lnTo>
                  <a:close/>
                </a:path>
                <a:path w="34925" h="520065">
                  <a:moveTo>
                    <a:pt x="11557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11557" y="277139"/>
                  </a:lnTo>
                  <a:close/>
                </a:path>
                <a:path w="34925" h="520065">
                  <a:moveTo>
                    <a:pt x="11557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30949"/>
                  </a:lnTo>
                  <a:close/>
                </a:path>
                <a:path w="34925" h="520065">
                  <a:moveTo>
                    <a:pt x="11557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57" y="219405"/>
                  </a:lnTo>
                  <a:lnTo>
                    <a:pt x="11557" y="207860"/>
                  </a:lnTo>
                  <a:close/>
                </a:path>
                <a:path w="34925" h="520065">
                  <a:moveTo>
                    <a:pt x="11557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57" y="103924"/>
                  </a:lnTo>
                  <a:lnTo>
                    <a:pt x="11557" y="92379"/>
                  </a:lnTo>
                  <a:close/>
                </a:path>
                <a:path w="34925" h="520065">
                  <a:moveTo>
                    <a:pt x="23101" y="369506"/>
                  </a:moveTo>
                  <a:lnTo>
                    <a:pt x="11557" y="369506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69506"/>
                  </a:lnTo>
                  <a:close/>
                </a:path>
                <a:path w="34925" h="520065">
                  <a:moveTo>
                    <a:pt x="23101" y="254038"/>
                  </a:moveTo>
                  <a:lnTo>
                    <a:pt x="11557" y="254038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23101" y="254038"/>
                  </a:lnTo>
                  <a:close/>
                </a:path>
                <a:path w="34925" h="520065">
                  <a:moveTo>
                    <a:pt x="23101" y="196303"/>
                  </a:move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196303"/>
                  </a:lnTo>
                  <a:close/>
                </a:path>
                <a:path w="34925" h="520065">
                  <a:moveTo>
                    <a:pt x="23101" y="103924"/>
                  </a:moveTo>
                  <a:lnTo>
                    <a:pt x="11557" y="103924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03924"/>
                  </a:lnTo>
                  <a:close/>
                </a:path>
                <a:path w="34925" h="520065">
                  <a:moveTo>
                    <a:pt x="34645" y="461899"/>
                  </a:moveTo>
                  <a:lnTo>
                    <a:pt x="23101" y="461899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61899"/>
                  </a:lnTo>
                  <a:close/>
                </a:path>
                <a:path w="34925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11557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34925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34925" h="520065">
                  <a:moveTo>
                    <a:pt x="34645" y="381050"/>
                  </a:moveTo>
                  <a:lnTo>
                    <a:pt x="23101" y="381050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34925" h="520065">
                  <a:moveTo>
                    <a:pt x="34645" y="346405"/>
                  </a:moveTo>
                  <a:lnTo>
                    <a:pt x="23101" y="346405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34645" y="346405"/>
                  </a:lnTo>
                  <a:close/>
                </a:path>
                <a:path w="34925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34925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34925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277139"/>
                  </a:lnTo>
                  <a:close/>
                </a:path>
                <a:path w="34925" h="520065">
                  <a:moveTo>
                    <a:pt x="34645" y="242493"/>
                  </a:moveTo>
                  <a:lnTo>
                    <a:pt x="23101" y="242493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42493"/>
                  </a:lnTo>
                  <a:close/>
                </a:path>
                <a:path w="34925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34925" h="520065">
                  <a:moveTo>
                    <a:pt x="34645" y="138569"/>
                  </a:moveTo>
                  <a:lnTo>
                    <a:pt x="23101" y="138569"/>
                  </a:lnTo>
                  <a:lnTo>
                    <a:pt x="23101" y="127025"/>
                  </a:lnTo>
                  <a:lnTo>
                    <a:pt x="11557" y="127025"/>
                  </a:lnTo>
                  <a:lnTo>
                    <a:pt x="11557" y="138569"/>
                  </a:lnTo>
                  <a:lnTo>
                    <a:pt x="0" y="138569"/>
                  </a:lnTo>
                  <a:lnTo>
                    <a:pt x="0" y="184759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lnTo>
                    <a:pt x="11557" y="173215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38569"/>
                  </a:lnTo>
                  <a:close/>
                </a:path>
                <a:path w="34925" h="520065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20065">
                  <a:moveTo>
                    <a:pt x="34645" y="23088"/>
                  </a:moveTo>
                  <a:lnTo>
                    <a:pt x="23101" y="23088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23088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11557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lnTo>
                    <a:pt x="23101" y="69291"/>
                  </a:lnTo>
                  <a:lnTo>
                    <a:pt x="11557" y="69291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509666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503894" y="8248980"/>
              <a:ext cx="12065" cy="335280"/>
            </a:xfrm>
            <a:custGeom>
              <a:avLst/>
              <a:gdLst/>
              <a:ahLst/>
              <a:cxnLst/>
              <a:rect l="l" t="t" r="r" b="b"/>
              <a:pathLst>
                <a:path w="12065" h="335279">
                  <a:moveTo>
                    <a:pt x="11544" y="323316"/>
                  </a:moveTo>
                  <a:lnTo>
                    <a:pt x="0" y="323316"/>
                  </a:lnTo>
                  <a:lnTo>
                    <a:pt x="0" y="334860"/>
                  </a:lnTo>
                  <a:lnTo>
                    <a:pt x="11544" y="334860"/>
                  </a:lnTo>
                  <a:lnTo>
                    <a:pt x="11544" y="323316"/>
                  </a:lnTo>
                  <a:close/>
                </a:path>
                <a:path w="12065" h="335279">
                  <a:moveTo>
                    <a:pt x="11544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277139"/>
                  </a:lnTo>
                  <a:close/>
                </a:path>
                <a:path w="12065" h="335279">
                  <a:moveTo>
                    <a:pt x="11544" y="254025"/>
                  </a:moveTo>
                  <a:lnTo>
                    <a:pt x="0" y="254025"/>
                  </a:lnTo>
                  <a:lnTo>
                    <a:pt x="0" y="265582"/>
                  </a:lnTo>
                  <a:lnTo>
                    <a:pt x="11544" y="265582"/>
                  </a:lnTo>
                  <a:lnTo>
                    <a:pt x="11544" y="254025"/>
                  </a:lnTo>
                  <a:close/>
                </a:path>
                <a:path w="12065" h="335279">
                  <a:moveTo>
                    <a:pt x="11544" y="219392"/>
                  </a:moveTo>
                  <a:lnTo>
                    <a:pt x="0" y="219392"/>
                  </a:lnTo>
                  <a:lnTo>
                    <a:pt x="0" y="242481"/>
                  </a:lnTo>
                  <a:lnTo>
                    <a:pt x="11544" y="242481"/>
                  </a:lnTo>
                  <a:lnTo>
                    <a:pt x="11544" y="219392"/>
                  </a:lnTo>
                  <a:close/>
                </a:path>
                <a:path w="12065" h="335279">
                  <a:moveTo>
                    <a:pt x="11544" y="196291"/>
                  </a:moveTo>
                  <a:lnTo>
                    <a:pt x="0" y="196291"/>
                  </a:lnTo>
                  <a:lnTo>
                    <a:pt x="0" y="207835"/>
                  </a:lnTo>
                  <a:lnTo>
                    <a:pt x="11544" y="207835"/>
                  </a:lnTo>
                  <a:lnTo>
                    <a:pt x="11544" y="196291"/>
                  </a:lnTo>
                  <a:close/>
                </a:path>
                <a:path w="12065" h="335279">
                  <a:moveTo>
                    <a:pt x="11544" y="173202"/>
                  </a:moveTo>
                  <a:lnTo>
                    <a:pt x="0" y="173202"/>
                  </a:lnTo>
                  <a:lnTo>
                    <a:pt x="0" y="184746"/>
                  </a:lnTo>
                  <a:lnTo>
                    <a:pt x="11544" y="184746"/>
                  </a:lnTo>
                  <a:lnTo>
                    <a:pt x="11544" y="173202"/>
                  </a:lnTo>
                  <a:close/>
                </a:path>
                <a:path w="12065" h="335279">
                  <a:moveTo>
                    <a:pt x="11544" y="127025"/>
                  </a:move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27025"/>
                  </a:lnTo>
                  <a:close/>
                </a:path>
                <a:path w="12065" h="335279">
                  <a:moveTo>
                    <a:pt x="11544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92379"/>
                  </a:lnTo>
                  <a:close/>
                </a:path>
                <a:path w="12065" h="335279">
                  <a:moveTo>
                    <a:pt x="11544" y="57734"/>
                  </a:moveTo>
                  <a:lnTo>
                    <a:pt x="0" y="57734"/>
                  </a:lnTo>
                  <a:lnTo>
                    <a:pt x="0" y="69278"/>
                  </a:lnTo>
                  <a:lnTo>
                    <a:pt x="11544" y="69278"/>
                  </a:lnTo>
                  <a:lnTo>
                    <a:pt x="11544" y="57734"/>
                  </a:lnTo>
                  <a:close/>
                </a:path>
                <a:path w="12065" h="335279">
                  <a:moveTo>
                    <a:pt x="11544" y="23088"/>
                  </a:moveTo>
                  <a:lnTo>
                    <a:pt x="0" y="23088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23088"/>
                  </a:lnTo>
                  <a:close/>
                </a:path>
                <a:path w="12065" h="335279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521217" y="806422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515438" y="8272056"/>
              <a:ext cx="12065" cy="104139"/>
            </a:xfrm>
            <a:custGeom>
              <a:avLst/>
              <a:gdLst/>
              <a:ahLst/>
              <a:cxnLst/>
              <a:rect l="l" t="t" r="r" b="b"/>
              <a:pathLst>
                <a:path w="12065" h="104140">
                  <a:moveTo>
                    <a:pt x="11556" y="0"/>
                  </a:moveTo>
                  <a:lnTo>
                    <a:pt x="0" y="0"/>
                  </a:lnTo>
                  <a:lnTo>
                    <a:pt x="0" y="103936"/>
                  </a:lnTo>
                  <a:lnTo>
                    <a:pt x="11556" y="103936"/>
                  </a:lnTo>
                  <a:lnTo>
                    <a:pt x="115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521217" y="838755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291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526996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23495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23329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23495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38569"/>
                  </a:lnTo>
                  <a:close/>
                </a:path>
                <a:path w="23495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5443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5500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81279" h="520065">
                  <a:moveTo>
                    <a:pt x="23101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79" h="520065">
                  <a:moveTo>
                    <a:pt x="23101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81279" h="520065">
                  <a:moveTo>
                    <a:pt x="23101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101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81279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184759"/>
                  </a:lnTo>
                  <a:lnTo>
                    <a:pt x="23101" y="184759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79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79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23101" y="138569"/>
                  </a:lnTo>
                  <a:lnTo>
                    <a:pt x="11544" y="138569"/>
                  </a:lnTo>
                  <a:lnTo>
                    <a:pt x="0" y="13856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lnTo>
                    <a:pt x="23101" y="184759"/>
                  </a:lnTo>
                  <a:lnTo>
                    <a:pt x="23101" y="173215"/>
                  </a:lnTo>
                  <a:lnTo>
                    <a:pt x="11544" y="173215"/>
                  </a:lnTo>
                  <a:lnTo>
                    <a:pt x="11544" y="150114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8127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23088"/>
                  </a:lnTo>
                  <a:lnTo>
                    <a:pt x="23101" y="23088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lnTo>
                    <a:pt x="23101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79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81279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92379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03924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23101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101" y="484974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77139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207860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101" y="288683"/>
                  </a:lnTo>
                  <a:lnTo>
                    <a:pt x="23101" y="323329"/>
                  </a:lnTo>
                  <a:lnTo>
                    <a:pt x="11544" y="323329"/>
                  </a:lnTo>
                  <a:lnTo>
                    <a:pt x="11544" y="357962"/>
                  </a:lnTo>
                  <a:lnTo>
                    <a:pt x="23101" y="357962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lnTo>
                    <a:pt x="57734" y="28868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69278" y="161658"/>
                  </a:moveTo>
                  <a:lnTo>
                    <a:pt x="57734" y="161658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61658"/>
                  </a:lnTo>
                  <a:close/>
                </a:path>
                <a:path w="81279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15481"/>
                  </a:lnTo>
                  <a:close/>
                </a:path>
                <a:path w="81279" h="520065">
                  <a:moveTo>
                    <a:pt x="69278" y="23088"/>
                  </a:move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23088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91" y="127025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625147" y="8306714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658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619376" y="8087309"/>
              <a:ext cx="23495" cy="473709"/>
            </a:xfrm>
            <a:custGeom>
              <a:avLst/>
              <a:gdLst/>
              <a:ahLst/>
              <a:cxnLst/>
              <a:rect l="l" t="t" r="r" b="b"/>
              <a:pathLst>
                <a:path w="23495" h="473709">
                  <a:moveTo>
                    <a:pt x="11544" y="450342"/>
                  </a:moveTo>
                  <a:lnTo>
                    <a:pt x="0" y="450342"/>
                  </a:lnTo>
                  <a:lnTo>
                    <a:pt x="0" y="473443"/>
                  </a:lnTo>
                  <a:lnTo>
                    <a:pt x="11544" y="473443"/>
                  </a:lnTo>
                  <a:lnTo>
                    <a:pt x="11544" y="450342"/>
                  </a:lnTo>
                  <a:close/>
                </a:path>
                <a:path w="23495" h="473709">
                  <a:moveTo>
                    <a:pt x="11544" y="427253"/>
                  </a:moveTo>
                  <a:lnTo>
                    <a:pt x="0" y="427253"/>
                  </a:lnTo>
                  <a:lnTo>
                    <a:pt x="0" y="438797"/>
                  </a:lnTo>
                  <a:lnTo>
                    <a:pt x="11544" y="438797"/>
                  </a:lnTo>
                  <a:lnTo>
                    <a:pt x="11544" y="427253"/>
                  </a:lnTo>
                  <a:close/>
                </a:path>
                <a:path w="23495" h="473709">
                  <a:moveTo>
                    <a:pt x="23088" y="0"/>
                  </a:moveTo>
                  <a:lnTo>
                    <a:pt x="11544" y="0"/>
                  </a:lnTo>
                  <a:lnTo>
                    <a:pt x="11544" y="11557"/>
                  </a:lnTo>
                  <a:lnTo>
                    <a:pt x="23088" y="11557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692" y="812195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4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630920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484974"/>
                  </a:move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484974"/>
                  </a:lnTo>
                  <a:close/>
                </a:path>
                <a:path w="92709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close/>
                </a:path>
                <a:path w="92709" h="520065">
                  <a:moveTo>
                    <a:pt x="23088" y="323329"/>
                  </a:moveTo>
                  <a:lnTo>
                    <a:pt x="11544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23329"/>
                  </a:lnTo>
                  <a:close/>
                </a:path>
                <a:path w="92709" h="520065">
                  <a:moveTo>
                    <a:pt x="23088" y="300215"/>
                  </a:move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00215"/>
                  </a:lnTo>
                  <a:close/>
                </a:path>
                <a:path w="92709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92709" h="520065">
                  <a:moveTo>
                    <a:pt x="34645" y="461886"/>
                  </a:moveTo>
                  <a:lnTo>
                    <a:pt x="23088" y="461886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close/>
                </a:path>
                <a:path w="92709" h="520065">
                  <a:moveTo>
                    <a:pt x="34645" y="277139"/>
                  </a:move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close/>
                </a:path>
                <a:path w="92709" h="520065">
                  <a:moveTo>
                    <a:pt x="34645" y="254050"/>
                  </a:moveTo>
                  <a:lnTo>
                    <a:pt x="23088" y="254050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92709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92709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50342"/>
                  </a:lnTo>
                  <a:close/>
                </a:path>
                <a:path w="92709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92709" h="520065">
                  <a:moveTo>
                    <a:pt x="46189" y="265595"/>
                  </a:move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65595"/>
                  </a:lnTo>
                  <a:close/>
                </a:path>
                <a:path w="92709" h="520065">
                  <a:moveTo>
                    <a:pt x="57734" y="381050"/>
                  </a:moveTo>
                  <a:lnTo>
                    <a:pt x="46189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close/>
                </a:path>
                <a:path w="92709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46189" y="11557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11557"/>
                  </a:lnTo>
                  <a:close/>
                </a:path>
                <a:path w="92709" h="520065">
                  <a:moveTo>
                    <a:pt x="80822" y="404152"/>
                  </a:moveTo>
                  <a:lnTo>
                    <a:pt x="69278" y="404152"/>
                  </a:lnTo>
                  <a:lnTo>
                    <a:pt x="57734" y="404152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27240"/>
                  </a:lnTo>
                  <a:lnTo>
                    <a:pt x="57734" y="427240"/>
                  </a:lnTo>
                  <a:lnTo>
                    <a:pt x="57734" y="415709"/>
                  </a:lnTo>
                  <a:lnTo>
                    <a:pt x="46189" y="415709"/>
                  </a:lnTo>
                  <a:lnTo>
                    <a:pt x="46189" y="427240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73430"/>
                  </a:lnTo>
                  <a:lnTo>
                    <a:pt x="57734" y="473430"/>
                  </a:lnTo>
                  <a:lnTo>
                    <a:pt x="57734" y="461899"/>
                  </a:lnTo>
                  <a:lnTo>
                    <a:pt x="46189" y="461899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96531"/>
                  </a:lnTo>
                  <a:lnTo>
                    <a:pt x="23088" y="496531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80822" y="484974"/>
                  </a:lnTo>
                  <a:lnTo>
                    <a:pt x="80822" y="404152"/>
                  </a:lnTo>
                  <a:close/>
                </a:path>
                <a:path w="92709" h="520065">
                  <a:moveTo>
                    <a:pt x="80822" y="219405"/>
                  </a:moveTo>
                  <a:lnTo>
                    <a:pt x="69278" y="219405"/>
                  </a:lnTo>
                  <a:lnTo>
                    <a:pt x="69278" y="265595"/>
                  </a:lnTo>
                  <a:lnTo>
                    <a:pt x="57734" y="265595"/>
                  </a:lnTo>
                  <a:lnTo>
                    <a:pt x="57734" y="288671"/>
                  </a:lnTo>
                  <a:lnTo>
                    <a:pt x="46189" y="288671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80822" y="381050"/>
                  </a:lnTo>
                  <a:lnTo>
                    <a:pt x="80822" y="357962"/>
                  </a:lnTo>
                  <a:lnTo>
                    <a:pt x="69278" y="357962"/>
                  </a:lnTo>
                  <a:lnTo>
                    <a:pt x="69278" y="346405"/>
                  </a:lnTo>
                  <a:lnTo>
                    <a:pt x="80822" y="346405"/>
                  </a:lnTo>
                  <a:lnTo>
                    <a:pt x="80822" y="311772"/>
                  </a:lnTo>
                  <a:lnTo>
                    <a:pt x="69278" y="311772"/>
                  </a:lnTo>
                  <a:lnTo>
                    <a:pt x="69278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80822" y="288683"/>
                  </a:lnTo>
                  <a:lnTo>
                    <a:pt x="80822" y="219405"/>
                  </a:lnTo>
                  <a:close/>
                </a:path>
                <a:path w="92709" h="520065">
                  <a:moveTo>
                    <a:pt x="80822" y="173215"/>
                  </a:moveTo>
                  <a:lnTo>
                    <a:pt x="69278" y="173215"/>
                  </a:lnTo>
                  <a:lnTo>
                    <a:pt x="69278" y="161671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34645" y="161671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196303"/>
                  </a:lnTo>
                  <a:lnTo>
                    <a:pt x="80822" y="196303"/>
                  </a:lnTo>
                  <a:lnTo>
                    <a:pt x="80822" y="173215"/>
                  </a:lnTo>
                  <a:close/>
                </a:path>
                <a:path w="92709" h="520065">
                  <a:moveTo>
                    <a:pt x="80822" y="150114"/>
                  </a:moveTo>
                  <a:lnTo>
                    <a:pt x="69278" y="150114"/>
                  </a:lnTo>
                  <a:lnTo>
                    <a:pt x="69278" y="161658"/>
                  </a:lnTo>
                  <a:lnTo>
                    <a:pt x="80822" y="161658"/>
                  </a:lnTo>
                  <a:lnTo>
                    <a:pt x="80822" y="150114"/>
                  </a:lnTo>
                  <a:close/>
                </a:path>
                <a:path w="92709" h="520065">
                  <a:moveTo>
                    <a:pt x="80822" y="46189"/>
                  </a:moveTo>
                  <a:lnTo>
                    <a:pt x="69278" y="46189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92392"/>
                  </a:lnTo>
                  <a:lnTo>
                    <a:pt x="57734" y="92392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115468"/>
                  </a:lnTo>
                  <a:lnTo>
                    <a:pt x="34645" y="115468"/>
                  </a:lnTo>
                  <a:lnTo>
                    <a:pt x="23088" y="115468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69291"/>
                  </a:lnTo>
                  <a:lnTo>
                    <a:pt x="23088" y="69291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68"/>
                  </a:lnTo>
                  <a:lnTo>
                    <a:pt x="80822" y="115468"/>
                  </a:lnTo>
                  <a:lnTo>
                    <a:pt x="80822" y="46189"/>
                  </a:lnTo>
                  <a:close/>
                </a:path>
                <a:path w="92709" h="520065">
                  <a:moveTo>
                    <a:pt x="80822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80822" y="34645"/>
                  </a:lnTo>
                  <a:lnTo>
                    <a:pt x="80822" y="23088"/>
                  </a:lnTo>
                  <a:close/>
                </a:path>
                <a:path w="92709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  <a:path w="92709" h="520065">
                  <a:moveTo>
                    <a:pt x="92379" y="92379"/>
                  </a:moveTo>
                  <a:lnTo>
                    <a:pt x="80835" y="92379"/>
                  </a:lnTo>
                  <a:lnTo>
                    <a:pt x="80835" y="103924"/>
                  </a:lnTo>
                  <a:lnTo>
                    <a:pt x="92379" y="103924"/>
                  </a:lnTo>
                  <a:lnTo>
                    <a:pt x="92379" y="92379"/>
                  </a:lnTo>
                  <a:close/>
                </a:path>
                <a:path w="92709" h="520065">
                  <a:moveTo>
                    <a:pt x="92379" y="34645"/>
                  </a:moveTo>
                  <a:lnTo>
                    <a:pt x="80835" y="34645"/>
                  </a:lnTo>
                  <a:lnTo>
                    <a:pt x="80835" y="57734"/>
                  </a:lnTo>
                  <a:lnTo>
                    <a:pt x="92379" y="57734"/>
                  </a:lnTo>
                  <a:lnTo>
                    <a:pt x="92379" y="34645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23088"/>
                  </a:lnTo>
                  <a:lnTo>
                    <a:pt x="92379" y="23088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711755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46405"/>
                  </a:lnTo>
                  <a:close/>
                </a:path>
                <a:path w="69850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close/>
                </a:path>
                <a:path w="69850" h="520065">
                  <a:moveTo>
                    <a:pt x="23088" y="254050"/>
                  </a:moveTo>
                  <a:lnTo>
                    <a:pt x="11544" y="254050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54050"/>
                  </a:lnTo>
                  <a:close/>
                </a:path>
                <a:path w="69850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69850" h="520065">
                  <a:moveTo>
                    <a:pt x="46189" y="11557"/>
                  </a:moveTo>
                  <a:lnTo>
                    <a:pt x="34632" y="11557"/>
                  </a:lnTo>
                  <a:lnTo>
                    <a:pt x="34632" y="0"/>
                  </a:lnTo>
                  <a:lnTo>
                    <a:pt x="23088" y="0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34632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6985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6985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27240"/>
                  </a:ln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34632" y="392595"/>
                  </a:lnTo>
                  <a:lnTo>
                    <a:pt x="34632" y="415696"/>
                  </a:lnTo>
                  <a:lnTo>
                    <a:pt x="23088" y="415696"/>
                  </a:lnTo>
                  <a:lnTo>
                    <a:pt x="11544" y="41569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461886"/>
                  </a:lnTo>
                  <a:lnTo>
                    <a:pt x="23088" y="461886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lnTo>
                    <a:pt x="34632" y="473430"/>
                  </a:lnTo>
                  <a:lnTo>
                    <a:pt x="34632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15696"/>
                  </a:lnTo>
                  <a:close/>
                </a:path>
                <a:path w="6985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81050"/>
                  </a:lnTo>
                  <a:close/>
                </a:path>
                <a:path w="69850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46405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lnTo>
                    <a:pt x="46189" y="381050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69850" h="520065">
                  <a:moveTo>
                    <a:pt x="69278" y="288671"/>
                  </a:moveTo>
                  <a:lnTo>
                    <a:pt x="57734" y="288671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288671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77139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lnTo>
                    <a:pt x="46189" y="311785"/>
                  </a:lnTo>
                  <a:lnTo>
                    <a:pt x="34632" y="311785"/>
                  </a:lnTo>
                  <a:lnTo>
                    <a:pt x="34632" y="300240"/>
                  </a:lnTo>
                  <a:lnTo>
                    <a:pt x="23088" y="300240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65595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32" y="184759"/>
                  </a:lnTo>
                  <a:lnTo>
                    <a:pt x="23088" y="184759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61671"/>
                  </a:lnTo>
                  <a:lnTo>
                    <a:pt x="34632" y="161671"/>
                  </a:lnTo>
                  <a:lnTo>
                    <a:pt x="23088" y="161671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96303"/>
                  </a:lnTo>
                  <a:lnTo>
                    <a:pt x="46189" y="196303"/>
                  </a:lnTo>
                  <a:lnTo>
                    <a:pt x="46189" y="207860"/>
                  </a:lnTo>
                  <a:lnTo>
                    <a:pt x="34632" y="207860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38569"/>
                  </a:lnTo>
                  <a:close/>
                </a:path>
                <a:path w="69850" h="520065">
                  <a:moveTo>
                    <a:pt x="69278" y="34645"/>
                  </a:moveTo>
                  <a:lnTo>
                    <a:pt x="57734" y="34645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32" y="34645"/>
                  </a:lnTo>
                  <a:lnTo>
                    <a:pt x="34632" y="46189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92379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34632" y="138569"/>
                  </a:lnTo>
                  <a:lnTo>
                    <a:pt x="34632" y="127025"/>
                  </a:lnTo>
                  <a:lnTo>
                    <a:pt x="46189" y="127025"/>
                  </a:lnTo>
                  <a:lnTo>
                    <a:pt x="46189" y="115481"/>
                  </a:lnTo>
                  <a:lnTo>
                    <a:pt x="34632" y="115481"/>
                  </a:lnTo>
                  <a:lnTo>
                    <a:pt x="34632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34645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769490" y="8087309"/>
              <a:ext cx="23495" cy="485140"/>
            </a:xfrm>
            <a:custGeom>
              <a:avLst/>
              <a:gdLst/>
              <a:ahLst/>
              <a:cxnLst/>
              <a:rect l="l" t="t" r="r" b="b"/>
              <a:pathLst>
                <a:path w="23495" h="485140">
                  <a:moveTo>
                    <a:pt x="11544" y="473443"/>
                  </a:moveTo>
                  <a:lnTo>
                    <a:pt x="0" y="473443"/>
                  </a:lnTo>
                  <a:lnTo>
                    <a:pt x="0" y="484987"/>
                  </a:lnTo>
                  <a:lnTo>
                    <a:pt x="11544" y="484987"/>
                  </a:lnTo>
                  <a:lnTo>
                    <a:pt x="11544" y="473443"/>
                  </a:lnTo>
                  <a:close/>
                </a:path>
                <a:path w="23495" h="485140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50342"/>
                  </a:lnTo>
                  <a:close/>
                </a:path>
                <a:path w="23495" h="485140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23495" h="485140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392607"/>
                  </a:lnTo>
                  <a:lnTo>
                    <a:pt x="23088" y="392607"/>
                  </a:lnTo>
                  <a:lnTo>
                    <a:pt x="23088" y="369506"/>
                  </a:lnTo>
                  <a:close/>
                </a:path>
                <a:path w="23495" h="485140">
                  <a:moveTo>
                    <a:pt x="23088" y="323316"/>
                  </a:moveTo>
                  <a:lnTo>
                    <a:pt x="11544" y="323316"/>
                  </a:lnTo>
                  <a:lnTo>
                    <a:pt x="11544" y="346417"/>
                  </a:lnTo>
                  <a:lnTo>
                    <a:pt x="23088" y="346417"/>
                  </a:lnTo>
                  <a:lnTo>
                    <a:pt x="23088" y="323316"/>
                  </a:lnTo>
                  <a:close/>
                </a:path>
                <a:path w="23495" h="485140">
                  <a:moveTo>
                    <a:pt x="23088" y="265595"/>
                  </a:moveTo>
                  <a:lnTo>
                    <a:pt x="11544" y="265595"/>
                  </a:lnTo>
                  <a:lnTo>
                    <a:pt x="11544" y="311785"/>
                  </a:lnTo>
                  <a:lnTo>
                    <a:pt x="23088" y="311785"/>
                  </a:lnTo>
                  <a:lnTo>
                    <a:pt x="23088" y="265595"/>
                  </a:lnTo>
                  <a:close/>
                </a:path>
                <a:path w="23495" h="485140">
                  <a:moveTo>
                    <a:pt x="23088" y="230949"/>
                  </a:moveTo>
                  <a:lnTo>
                    <a:pt x="11544" y="230949"/>
                  </a:lnTo>
                  <a:lnTo>
                    <a:pt x="11544" y="254050"/>
                  </a:lnTo>
                  <a:lnTo>
                    <a:pt x="23088" y="254050"/>
                  </a:lnTo>
                  <a:lnTo>
                    <a:pt x="23088" y="230949"/>
                  </a:lnTo>
                  <a:close/>
                </a:path>
                <a:path w="23495" h="485140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61671"/>
                  </a:lnTo>
                  <a:lnTo>
                    <a:pt x="23088" y="161671"/>
                  </a:lnTo>
                  <a:lnTo>
                    <a:pt x="23088" y="138569"/>
                  </a:lnTo>
                  <a:close/>
                </a:path>
                <a:path w="23495" h="485140">
                  <a:moveTo>
                    <a:pt x="23088" y="80835"/>
                  </a:moveTo>
                  <a:lnTo>
                    <a:pt x="11544" y="80835"/>
                  </a:lnTo>
                  <a:lnTo>
                    <a:pt x="11544" y="115481"/>
                  </a:lnTo>
                  <a:lnTo>
                    <a:pt x="23088" y="115481"/>
                  </a:lnTo>
                  <a:lnTo>
                    <a:pt x="23088" y="80835"/>
                  </a:lnTo>
                  <a:close/>
                </a:path>
                <a:path w="23495" h="485140">
                  <a:moveTo>
                    <a:pt x="23088" y="0"/>
                  </a:moveTo>
                  <a:lnTo>
                    <a:pt x="11544" y="0"/>
                  </a:lnTo>
                  <a:lnTo>
                    <a:pt x="11544" y="23101"/>
                  </a:lnTo>
                  <a:lnTo>
                    <a:pt x="23088" y="23101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798356" y="8098866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48"/>
                  </a:lnTo>
                </a:path>
              </a:pathLst>
            </a:custGeom>
            <a:ln w="11556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792578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6985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69850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57962"/>
                  </a:lnTo>
                  <a:close/>
                </a:path>
                <a:path w="69850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69850" h="520065">
                  <a:moveTo>
                    <a:pt x="23088" y="484974"/>
                  </a:moveTo>
                  <a:lnTo>
                    <a:pt x="11544" y="484974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close/>
                </a:path>
                <a:path w="69850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69850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69850" h="520065">
                  <a:moveTo>
                    <a:pt x="23088" y="57734"/>
                  </a:move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57734"/>
                  </a:lnTo>
                  <a:close/>
                </a:path>
                <a:path w="69850" h="520065">
                  <a:moveTo>
                    <a:pt x="34632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27025"/>
                  </a:lnTo>
                  <a:close/>
                </a:path>
                <a:path w="69850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77" y="484974"/>
                  </a:moveTo>
                  <a:lnTo>
                    <a:pt x="34632" y="484974"/>
                  </a:lnTo>
                  <a:lnTo>
                    <a:pt x="34632" y="496531"/>
                  </a:lnTo>
                  <a:lnTo>
                    <a:pt x="46177" y="496531"/>
                  </a:lnTo>
                  <a:lnTo>
                    <a:pt x="46177" y="484974"/>
                  </a:lnTo>
                  <a:close/>
                </a:path>
                <a:path w="69850" h="520065">
                  <a:moveTo>
                    <a:pt x="46177" y="461886"/>
                  </a:moveTo>
                  <a:lnTo>
                    <a:pt x="34632" y="461886"/>
                  </a:lnTo>
                  <a:lnTo>
                    <a:pt x="34632" y="450342"/>
                  </a:lnTo>
                  <a:lnTo>
                    <a:pt x="23088" y="450342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73430"/>
                  </a:lnTo>
                  <a:lnTo>
                    <a:pt x="46177" y="473430"/>
                  </a:lnTo>
                  <a:lnTo>
                    <a:pt x="46177" y="461886"/>
                  </a:lnTo>
                  <a:close/>
                </a:path>
                <a:path w="69850" h="520065">
                  <a:moveTo>
                    <a:pt x="46177" y="404152"/>
                  </a:moveTo>
                  <a:lnTo>
                    <a:pt x="34632" y="404152"/>
                  </a:lnTo>
                  <a:lnTo>
                    <a:pt x="23088" y="404152"/>
                  </a:lnTo>
                  <a:lnTo>
                    <a:pt x="23088" y="415709"/>
                  </a:lnTo>
                  <a:lnTo>
                    <a:pt x="11544" y="415709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34632" y="438785"/>
                  </a:lnTo>
                  <a:lnTo>
                    <a:pt x="46177" y="438785"/>
                  </a:lnTo>
                  <a:lnTo>
                    <a:pt x="46177" y="427240"/>
                  </a:lnTo>
                  <a:lnTo>
                    <a:pt x="34632" y="427240"/>
                  </a:lnTo>
                  <a:lnTo>
                    <a:pt x="34632" y="415696"/>
                  </a:lnTo>
                  <a:lnTo>
                    <a:pt x="46177" y="415696"/>
                  </a:lnTo>
                  <a:lnTo>
                    <a:pt x="46177" y="404152"/>
                  </a:lnTo>
                  <a:close/>
                </a:path>
                <a:path w="69850" h="520065">
                  <a:moveTo>
                    <a:pt x="46177" y="381050"/>
                  </a:moveTo>
                  <a:lnTo>
                    <a:pt x="34632" y="381050"/>
                  </a:lnTo>
                  <a:lnTo>
                    <a:pt x="34632" y="369519"/>
                  </a:lnTo>
                  <a:lnTo>
                    <a:pt x="23088" y="369519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46177" y="392595"/>
                  </a:lnTo>
                  <a:lnTo>
                    <a:pt x="46177" y="381050"/>
                  </a:lnTo>
                  <a:close/>
                </a:path>
                <a:path w="69850" h="520065">
                  <a:moveTo>
                    <a:pt x="46177" y="265595"/>
                  </a:moveTo>
                  <a:lnTo>
                    <a:pt x="34632" y="265595"/>
                  </a:lnTo>
                  <a:lnTo>
                    <a:pt x="23088" y="265582"/>
                  </a:lnTo>
                  <a:lnTo>
                    <a:pt x="11544" y="265595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69506"/>
                  </a:lnTo>
                  <a:lnTo>
                    <a:pt x="46177" y="369506"/>
                  </a:lnTo>
                  <a:lnTo>
                    <a:pt x="46177" y="334860"/>
                  </a:lnTo>
                  <a:lnTo>
                    <a:pt x="34632" y="334860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277139"/>
                  </a:lnTo>
                  <a:lnTo>
                    <a:pt x="46177" y="277139"/>
                  </a:lnTo>
                  <a:lnTo>
                    <a:pt x="46177" y="265595"/>
                  </a:lnTo>
                  <a:close/>
                </a:path>
                <a:path w="69850" h="520065">
                  <a:moveTo>
                    <a:pt x="46177" y="242493"/>
                  </a:moveTo>
                  <a:lnTo>
                    <a:pt x="34632" y="242493"/>
                  </a:lnTo>
                  <a:lnTo>
                    <a:pt x="34632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46177" y="254038"/>
                  </a:lnTo>
                  <a:lnTo>
                    <a:pt x="46177" y="242493"/>
                  </a:lnTo>
                  <a:close/>
                </a:path>
                <a:path w="69850" h="520065">
                  <a:moveTo>
                    <a:pt x="46177" y="184759"/>
                  </a:moveTo>
                  <a:lnTo>
                    <a:pt x="34632" y="184759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46177" y="207848"/>
                  </a:lnTo>
                  <a:lnTo>
                    <a:pt x="46177" y="184759"/>
                  </a:lnTo>
                  <a:close/>
                </a:path>
                <a:path w="69850" h="520065">
                  <a:moveTo>
                    <a:pt x="46177" y="103924"/>
                  </a:moveTo>
                  <a:lnTo>
                    <a:pt x="34632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46177" y="115468"/>
                  </a:lnTo>
                  <a:lnTo>
                    <a:pt x="46177" y="103924"/>
                  </a:lnTo>
                  <a:close/>
                </a:path>
                <a:path w="69850" h="520065">
                  <a:moveTo>
                    <a:pt x="46177" y="80835"/>
                  </a:moveTo>
                  <a:lnTo>
                    <a:pt x="34632" y="80835"/>
                  </a:lnTo>
                  <a:lnTo>
                    <a:pt x="34632" y="92379"/>
                  </a:lnTo>
                  <a:lnTo>
                    <a:pt x="46177" y="92379"/>
                  </a:lnTo>
                  <a:lnTo>
                    <a:pt x="46177" y="80835"/>
                  </a:lnTo>
                  <a:close/>
                </a:path>
                <a:path w="69850" h="520065">
                  <a:moveTo>
                    <a:pt x="46177" y="57734"/>
                  </a:moveTo>
                  <a:lnTo>
                    <a:pt x="34632" y="57734"/>
                  </a:lnTo>
                  <a:lnTo>
                    <a:pt x="34632" y="69278"/>
                  </a:lnTo>
                  <a:lnTo>
                    <a:pt x="46177" y="69278"/>
                  </a:lnTo>
                  <a:lnTo>
                    <a:pt x="46177" y="57734"/>
                  </a:lnTo>
                  <a:close/>
                </a:path>
                <a:path w="69850" h="520065">
                  <a:moveTo>
                    <a:pt x="46177" y="34645"/>
                  </a:moveTo>
                  <a:lnTo>
                    <a:pt x="34632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46189"/>
                  </a:lnTo>
                  <a:lnTo>
                    <a:pt x="46177" y="46189"/>
                  </a:lnTo>
                  <a:lnTo>
                    <a:pt x="46177" y="34645"/>
                  </a:lnTo>
                  <a:close/>
                </a:path>
                <a:path w="69850" h="520065">
                  <a:moveTo>
                    <a:pt x="46177" y="11557"/>
                  </a:moveTo>
                  <a:lnTo>
                    <a:pt x="34632" y="11557"/>
                  </a:lnTo>
                  <a:lnTo>
                    <a:pt x="34632" y="23088"/>
                  </a:lnTo>
                  <a:lnTo>
                    <a:pt x="46177" y="23088"/>
                  </a:lnTo>
                  <a:lnTo>
                    <a:pt x="46177" y="11557"/>
                  </a:lnTo>
                  <a:close/>
                </a:path>
                <a:path w="69850" h="520065">
                  <a:moveTo>
                    <a:pt x="57746" y="450342"/>
                  </a:moveTo>
                  <a:lnTo>
                    <a:pt x="46189" y="450342"/>
                  </a:lnTo>
                  <a:lnTo>
                    <a:pt x="46189" y="496531"/>
                  </a:lnTo>
                  <a:lnTo>
                    <a:pt x="57746" y="496531"/>
                  </a:lnTo>
                  <a:lnTo>
                    <a:pt x="57746" y="450342"/>
                  </a:lnTo>
                  <a:close/>
                </a:path>
                <a:path w="69850" h="520065">
                  <a:moveTo>
                    <a:pt x="57746" y="415696"/>
                  </a:moveTo>
                  <a:lnTo>
                    <a:pt x="46189" y="415696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57746" y="415696"/>
                  </a:lnTo>
                  <a:close/>
                </a:path>
                <a:path w="69850" h="520065">
                  <a:moveTo>
                    <a:pt x="57746" y="242493"/>
                  </a:moveTo>
                  <a:lnTo>
                    <a:pt x="46189" y="242493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close/>
                </a:path>
                <a:path w="69850" h="520065">
                  <a:moveTo>
                    <a:pt x="57746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61671"/>
                  </a:lnTo>
                  <a:close/>
                </a:path>
                <a:path w="69850" h="520065">
                  <a:moveTo>
                    <a:pt x="57746" y="69278"/>
                  </a:moveTo>
                  <a:lnTo>
                    <a:pt x="46189" y="69278"/>
                  </a:lnTo>
                  <a:lnTo>
                    <a:pt x="46189" y="92379"/>
                  </a:lnTo>
                  <a:lnTo>
                    <a:pt x="57746" y="92379"/>
                  </a:lnTo>
                  <a:lnTo>
                    <a:pt x="57746" y="69278"/>
                  </a:lnTo>
                  <a:close/>
                </a:path>
                <a:path w="6985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69850" h="520065">
                  <a:moveTo>
                    <a:pt x="69278" y="323329"/>
                  </a:moveTo>
                  <a:lnTo>
                    <a:pt x="57746" y="323329"/>
                  </a:lnTo>
                  <a:lnTo>
                    <a:pt x="46189" y="323329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46405"/>
                  </a:lnTo>
                  <a:lnTo>
                    <a:pt x="57746" y="346405"/>
                  </a:lnTo>
                  <a:lnTo>
                    <a:pt x="57746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69850" h="520065">
                  <a:moveTo>
                    <a:pt x="69278" y="265595"/>
                  </a:moveTo>
                  <a:lnTo>
                    <a:pt x="57734" y="265595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lnTo>
                    <a:pt x="57746" y="288683"/>
                  </a:lnTo>
                  <a:lnTo>
                    <a:pt x="57746" y="277139"/>
                  </a:lnTo>
                  <a:lnTo>
                    <a:pt x="69278" y="277139"/>
                  </a:lnTo>
                  <a:lnTo>
                    <a:pt x="69278" y="265595"/>
                  </a:lnTo>
                  <a:close/>
                </a:path>
                <a:path w="69850" h="520065">
                  <a:moveTo>
                    <a:pt x="69278" y="184772"/>
                  </a:moveTo>
                  <a:lnTo>
                    <a:pt x="57746" y="184772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184772"/>
                  </a:lnTo>
                  <a:close/>
                </a:path>
                <a:path w="69850" h="520065">
                  <a:moveTo>
                    <a:pt x="69278" y="138569"/>
                  </a:moveTo>
                  <a:lnTo>
                    <a:pt x="57746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69850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03924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46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85031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92709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close/>
                </a:path>
                <a:path w="92709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92709" h="520065">
                  <a:moveTo>
                    <a:pt x="46189" y="34645"/>
                  </a:moveTo>
                  <a:lnTo>
                    <a:pt x="34632" y="34645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46189" y="34645"/>
                  </a:lnTo>
                  <a:close/>
                </a:path>
                <a:path w="92709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92709" h="520065">
                  <a:moveTo>
                    <a:pt x="57721" y="415696"/>
                  </a:moveTo>
                  <a:lnTo>
                    <a:pt x="46189" y="415696"/>
                  </a:lnTo>
                  <a:lnTo>
                    <a:pt x="46189" y="392595"/>
                  </a:lnTo>
                  <a:lnTo>
                    <a:pt x="34632" y="392595"/>
                  </a:lnTo>
                  <a:lnTo>
                    <a:pt x="34632" y="415696"/>
                  </a:lnTo>
                  <a:lnTo>
                    <a:pt x="23088" y="415696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34632" y="508076"/>
                  </a:lnTo>
                  <a:lnTo>
                    <a:pt x="34632" y="496531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473430"/>
                  </a:lnTo>
                  <a:lnTo>
                    <a:pt x="57721" y="473430"/>
                  </a:lnTo>
                  <a:lnTo>
                    <a:pt x="57721" y="461886"/>
                  </a:lnTo>
                  <a:lnTo>
                    <a:pt x="46189" y="461886"/>
                  </a:lnTo>
                  <a:lnTo>
                    <a:pt x="46189" y="427240"/>
                  </a:lnTo>
                  <a:lnTo>
                    <a:pt x="57721" y="427240"/>
                  </a:lnTo>
                  <a:lnTo>
                    <a:pt x="57721" y="415696"/>
                  </a:lnTo>
                  <a:close/>
                </a:path>
                <a:path w="92709" h="520065">
                  <a:moveTo>
                    <a:pt x="57721" y="381050"/>
                  </a:moveTo>
                  <a:lnTo>
                    <a:pt x="46189" y="381050"/>
                  </a:lnTo>
                  <a:lnTo>
                    <a:pt x="46189" y="392595"/>
                  </a:lnTo>
                  <a:lnTo>
                    <a:pt x="57721" y="392595"/>
                  </a:lnTo>
                  <a:lnTo>
                    <a:pt x="57721" y="381050"/>
                  </a:lnTo>
                  <a:close/>
                </a:path>
                <a:path w="92709" h="520065">
                  <a:moveTo>
                    <a:pt x="57721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46189" y="369506"/>
                  </a:lnTo>
                  <a:lnTo>
                    <a:pt x="57721" y="369506"/>
                  </a:lnTo>
                  <a:lnTo>
                    <a:pt x="57721" y="346405"/>
                  </a:lnTo>
                  <a:close/>
                </a:path>
                <a:path w="92709" h="520065">
                  <a:moveTo>
                    <a:pt x="57721" y="219405"/>
                  </a:moveTo>
                  <a:lnTo>
                    <a:pt x="46189" y="219405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32" y="311785"/>
                  </a:lnTo>
                  <a:lnTo>
                    <a:pt x="34632" y="300240"/>
                  </a:lnTo>
                  <a:lnTo>
                    <a:pt x="23088" y="300240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46189" y="334873"/>
                  </a:lnTo>
                  <a:lnTo>
                    <a:pt x="46189" y="323329"/>
                  </a:lnTo>
                  <a:lnTo>
                    <a:pt x="57721" y="323329"/>
                  </a:lnTo>
                  <a:lnTo>
                    <a:pt x="57721" y="277139"/>
                  </a:lnTo>
                  <a:lnTo>
                    <a:pt x="46189" y="277139"/>
                  </a:lnTo>
                  <a:lnTo>
                    <a:pt x="46189" y="242493"/>
                  </a:lnTo>
                  <a:lnTo>
                    <a:pt x="57721" y="242493"/>
                  </a:lnTo>
                  <a:lnTo>
                    <a:pt x="57721" y="219405"/>
                  </a:lnTo>
                  <a:close/>
                </a:path>
                <a:path w="92709" h="520065">
                  <a:moveTo>
                    <a:pt x="57721" y="161658"/>
                  </a:moveTo>
                  <a:lnTo>
                    <a:pt x="46189" y="161658"/>
                  </a:lnTo>
                  <a:lnTo>
                    <a:pt x="46189" y="196303"/>
                  </a:lnTo>
                  <a:lnTo>
                    <a:pt x="34632" y="196303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57721" y="207848"/>
                  </a:lnTo>
                  <a:lnTo>
                    <a:pt x="57721" y="161658"/>
                  </a:lnTo>
                  <a:close/>
                </a:path>
                <a:path w="92709" h="520065">
                  <a:moveTo>
                    <a:pt x="57721" y="115468"/>
                  </a:moveTo>
                  <a:lnTo>
                    <a:pt x="46189" y="115468"/>
                  </a:lnTo>
                  <a:lnTo>
                    <a:pt x="46189" y="127025"/>
                  </a:lnTo>
                  <a:lnTo>
                    <a:pt x="34632" y="127025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34632" y="103924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69278"/>
                  </a:lnTo>
                  <a:lnTo>
                    <a:pt x="34632" y="69278"/>
                  </a:lnTo>
                  <a:lnTo>
                    <a:pt x="34632" y="80835"/>
                  </a:lnTo>
                  <a:lnTo>
                    <a:pt x="23088" y="80835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34632" y="150114"/>
                  </a:lnTo>
                  <a:lnTo>
                    <a:pt x="34632" y="138569"/>
                  </a:lnTo>
                  <a:lnTo>
                    <a:pt x="46189" y="138569"/>
                  </a:lnTo>
                  <a:lnTo>
                    <a:pt x="57721" y="138569"/>
                  </a:lnTo>
                  <a:lnTo>
                    <a:pt x="57721" y="115468"/>
                  </a:lnTo>
                  <a:close/>
                </a:path>
                <a:path w="92709" h="520065">
                  <a:moveTo>
                    <a:pt x="57721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21" y="103924"/>
                  </a:lnTo>
                  <a:lnTo>
                    <a:pt x="57721" y="92379"/>
                  </a:lnTo>
                  <a:close/>
                </a:path>
                <a:path w="9270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92709" h="520065">
                  <a:moveTo>
                    <a:pt x="69278" y="254050"/>
                  </a:moveTo>
                  <a:lnTo>
                    <a:pt x="57734" y="254050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254050"/>
                  </a:lnTo>
                  <a:close/>
                </a:path>
                <a:path w="92709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92709" h="520065">
                  <a:moveTo>
                    <a:pt x="80822" y="461886"/>
                  </a:moveTo>
                  <a:lnTo>
                    <a:pt x="69278" y="461886"/>
                  </a:lnTo>
                  <a:lnTo>
                    <a:pt x="57734" y="46188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96531"/>
                  </a:lnTo>
                  <a:lnTo>
                    <a:pt x="80822" y="496531"/>
                  </a:lnTo>
                  <a:lnTo>
                    <a:pt x="80822" y="484974"/>
                  </a:lnTo>
                  <a:lnTo>
                    <a:pt x="69278" y="484974"/>
                  </a:lnTo>
                  <a:lnTo>
                    <a:pt x="69278" y="473430"/>
                  </a:lnTo>
                  <a:lnTo>
                    <a:pt x="80822" y="473430"/>
                  </a:lnTo>
                  <a:lnTo>
                    <a:pt x="80822" y="461886"/>
                  </a:lnTo>
                  <a:close/>
                </a:path>
                <a:path w="92709" h="520065">
                  <a:moveTo>
                    <a:pt x="80822" y="369519"/>
                  </a:moveTo>
                  <a:lnTo>
                    <a:pt x="69278" y="369519"/>
                  </a:lnTo>
                  <a:lnTo>
                    <a:pt x="57734" y="36950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80822" y="427240"/>
                  </a:lnTo>
                  <a:lnTo>
                    <a:pt x="80822" y="404152"/>
                  </a:lnTo>
                  <a:lnTo>
                    <a:pt x="69278" y="404152"/>
                  </a:lnTo>
                  <a:lnTo>
                    <a:pt x="69278" y="392595"/>
                  </a:lnTo>
                  <a:lnTo>
                    <a:pt x="80822" y="392595"/>
                  </a:lnTo>
                  <a:lnTo>
                    <a:pt x="80822" y="369519"/>
                  </a:lnTo>
                  <a:close/>
                </a:path>
                <a:path w="92709" h="520065">
                  <a:moveTo>
                    <a:pt x="80822" y="334860"/>
                  </a:moveTo>
                  <a:lnTo>
                    <a:pt x="69278" y="334860"/>
                  </a:lnTo>
                  <a:lnTo>
                    <a:pt x="57734" y="334860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80822" y="357962"/>
                  </a:lnTo>
                  <a:lnTo>
                    <a:pt x="80822" y="334860"/>
                  </a:lnTo>
                  <a:close/>
                </a:path>
                <a:path w="92709" h="520065">
                  <a:moveTo>
                    <a:pt x="80822" y="277139"/>
                  </a:moveTo>
                  <a:lnTo>
                    <a:pt x="69278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300228"/>
                  </a:lnTo>
                  <a:lnTo>
                    <a:pt x="80822" y="300228"/>
                  </a:lnTo>
                  <a:lnTo>
                    <a:pt x="80822" y="277139"/>
                  </a:lnTo>
                  <a:close/>
                </a:path>
                <a:path w="92709" h="520065">
                  <a:moveTo>
                    <a:pt x="80822" y="230949"/>
                  </a:moveTo>
                  <a:lnTo>
                    <a:pt x="69278" y="230949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80822" y="242493"/>
                  </a:lnTo>
                  <a:lnTo>
                    <a:pt x="80822" y="230949"/>
                  </a:lnTo>
                  <a:close/>
                </a:path>
                <a:path w="92709" h="520065">
                  <a:moveTo>
                    <a:pt x="80822" y="196303"/>
                  </a:moveTo>
                  <a:lnTo>
                    <a:pt x="69278" y="196303"/>
                  </a:lnTo>
                  <a:lnTo>
                    <a:pt x="69278" y="207848"/>
                  </a:lnTo>
                  <a:lnTo>
                    <a:pt x="80822" y="207848"/>
                  </a:lnTo>
                  <a:lnTo>
                    <a:pt x="80822" y="196303"/>
                  </a:lnTo>
                  <a:close/>
                </a:path>
                <a:path w="92709" h="520065">
                  <a:moveTo>
                    <a:pt x="80822" y="150114"/>
                  </a:moveTo>
                  <a:lnTo>
                    <a:pt x="69278" y="150114"/>
                  </a:lnTo>
                  <a:lnTo>
                    <a:pt x="57734" y="150114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61658"/>
                  </a:lnTo>
                  <a:lnTo>
                    <a:pt x="80822" y="161658"/>
                  </a:lnTo>
                  <a:lnTo>
                    <a:pt x="80822" y="150114"/>
                  </a:lnTo>
                  <a:close/>
                </a:path>
                <a:path w="92709" h="520065">
                  <a:moveTo>
                    <a:pt x="80822" y="103924"/>
                  </a:moveTo>
                  <a:lnTo>
                    <a:pt x="69278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03924"/>
                  </a:lnTo>
                  <a:close/>
                </a:path>
                <a:path w="92709" h="520065">
                  <a:moveTo>
                    <a:pt x="92379" y="92379"/>
                  </a:moveTo>
                  <a:lnTo>
                    <a:pt x="80822" y="92379"/>
                  </a:lnTo>
                  <a:lnTo>
                    <a:pt x="80822" y="103924"/>
                  </a:lnTo>
                  <a:lnTo>
                    <a:pt x="92379" y="103924"/>
                  </a:lnTo>
                  <a:lnTo>
                    <a:pt x="92379" y="92379"/>
                  </a:lnTo>
                  <a:close/>
                </a:path>
                <a:path w="92709" h="520065">
                  <a:moveTo>
                    <a:pt x="92379" y="23088"/>
                  </a:moveTo>
                  <a:lnTo>
                    <a:pt x="80822" y="23088"/>
                  </a:lnTo>
                  <a:lnTo>
                    <a:pt x="80822" y="57734"/>
                  </a:lnTo>
                  <a:lnTo>
                    <a:pt x="92379" y="57734"/>
                  </a:lnTo>
                  <a:lnTo>
                    <a:pt x="92379" y="23088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22" y="0"/>
                  </a:lnTo>
                  <a:lnTo>
                    <a:pt x="69278" y="0"/>
                  </a:lnTo>
                  <a:lnTo>
                    <a:pt x="57734" y="0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92379" y="80835"/>
                  </a:lnTo>
                  <a:lnTo>
                    <a:pt x="92379" y="69291"/>
                  </a:lnTo>
                  <a:lnTo>
                    <a:pt x="80822" y="69291"/>
                  </a:lnTo>
                  <a:lnTo>
                    <a:pt x="69278" y="69291"/>
                  </a:lnTo>
                  <a:lnTo>
                    <a:pt x="69278" y="11544"/>
                  </a:lnTo>
                  <a:lnTo>
                    <a:pt x="80822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1135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57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11557" y="508076"/>
                  </a:lnTo>
                  <a:close/>
                </a:path>
                <a:path w="34925" h="520065">
                  <a:moveTo>
                    <a:pt x="11557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81050"/>
                  </a:lnTo>
                  <a:close/>
                </a:path>
                <a:path w="34925" h="520065">
                  <a:moveTo>
                    <a:pt x="11557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57" y="150114"/>
                  </a:lnTo>
                  <a:lnTo>
                    <a:pt x="11557" y="138569"/>
                  </a:lnTo>
                  <a:close/>
                </a:path>
                <a:path w="34925" h="520065">
                  <a:moveTo>
                    <a:pt x="11557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57" y="103924"/>
                  </a:lnTo>
                  <a:lnTo>
                    <a:pt x="11557" y="92379"/>
                  </a:lnTo>
                  <a:close/>
                </a:path>
                <a:path w="34925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84974"/>
                  </a:lnTo>
                  <a:close/>
                </a:path>
                <a:path w="34925" h="520065">
                  <a:moveTo>
                    <a:pt x="23101" y="415709"/>
                  </a:moveTo>
                  <a:lnTo>
                    <a:pt x="11557" y="415709"/>
                  </a:lnTo>
                  <a:lnTo>
                    <a:pt x="0" y="415696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23101" y="450342"/>
                  </a:lnTo>
                  <a:lnTo>
                    <a:pt x="11557" y="450342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15709"/>
                  </a:lnTo>
                  <a:close/>
                </a:path>
                <a:path w="34925" h="520065">
                  <a:moveTo>
                    <a:pt x="23101" y="357962"/>
                  </a:moveTo>
                  <a:lnTo>
                    <a:pt x="11557" y="357962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57962"/>
                  </a:lnTo>
                  <a:close/>
                </a:path>
                <a:path w="34925" h="520065">
                  <a:moveTo>
                    <a:pt x="23101" y="323329"/>
                  </a:moveTo>
                  <a:lnTo>
                    <a:pt x="11557" y="323329"/>
                  </a:lnTo>
                  <a:lnTo>
                    <a:pt x="11557" y="311772"/>
                  </a:lnTo>
                  <a:lnTo>
                    <a:pt x="0" y="311772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23329"/>
                  </a:lnTo>
                  <a:close/>
                </a:path>
                <a:path w="34925" h="520065">
                  <a:moveTo>
                    <a:pt x="23101" y="288683"/>
                  </a:moveTo>
                  <a:lnTo>
                    <a:pt x="11557" y="288683"/>
                  </a:lnTo>
                  <a:lnTo>
                    <a:pt x="11557" y="300228"/>
                  </a:lnTo>
                  <a:lnTo>
                    <a:pt x="23101" y="300228"/>
                  </a:lnTo>
                  <a:lnTo>
                    <a:pt x="23101" y="288683"/>
                  </a:lnTo>
                  <a:close/>
                </a:path>
                <a:path w="34925" h="520065">
                  <a:moveTo>
                    <a:pt x="23101" y="230962"/>
                  </a:moveTo>
                  <a:lnTo>
                    <a:pt x="11557" y="230962"/>
                  </a:lnTo>
                  <a:lnTo>
                    <a:pt x="11557" y="219405"/>
                  </a:lnTo>
                  <a:lnTo>
                    <a:pt x="0" y="21940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30962"/>
                  </a:lnTo>
                  <a:close/>
                </a:path>
                <a:path w="34925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0" y="173215"/>
                  </a:lnTo>
                  <a:lnTo>
                    <a:pt x="0" y="184759"/>
                  </a:lnTo>
                  <a:lnTo>
                    <a:pt x="11557" y="184759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73215"/>
                  </a:lnTo>
                  <a:close/>
                </a:path>
                <a:path w="34925" h="520065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50114"/>
                  </a:lnTo>
                  <a:close/>
                </a:path>
                <a:path w="34925" h="520065">
                  <a:moveTo>
                    <a:pt x="23101" y="103924"/>
                  </a:moveTo>
                  <a:lnTo>
                    <a:pt x="11557" y="103924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23101" y="103924"/>
                  </a:lnTo>
                  <a:close/>
                </a:path>
                <a:path w="34925" h="520065">
                  <a:moveTo>
                    <a:pt x="34645" y="127025"/>
                  </a:moveTo>
                  <a:lnTo>
                    <a:pt x="23101" y="127025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34925" h="520065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34925" h="520065">
                  <a:moveTo>
                    <a:pt x="34645" y="23088"/>
                  </a:moveTo>
                  <a:lnTo>
                    <a:pt x="23101" y="23088"/>
                  </a:lnTo>
                  <a:lnTo>
                    <a:pt x="11557" y="23088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23088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600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542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088" y="473430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088" y="392595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34860"/>
                  </a:move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34860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088" y="254050"/>
                  </a:ln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088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50114"/>
                  </a:moveTo>
                  <a:lnTo>
                    <a:pt x="23088" y="150114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088" y="92379"/>
                  </a:ln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lnTo>
                    <a:pt x="23088" y="115481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6565" y="9203328"/>
            <a:ext cx="2508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30746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Concrete</a:t>
            </a:r>
            <a:r>
              <a:rPr sz="1700" spc="-60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effect</a:t>
            </a:r>
            <a:endParaRPr sz="17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000" y="2602318"/>
            <a:ext cx="6156325" cy="3175"/>
            <a:chOff x="540000" y="2602318"/>
            <a:chExt cx="6156325" cy="3175"/>
          </a:xfrm>
        </p:grpSpPr>
        <p:sp>
          <p:nvSpPr>
            <p:cNvPr id="6" name="object 6"/>
            <p:cNvSpPr/>
            <p:nvPr/>
          </p:nvSpPr>
          <p:spPr>
            <a:xfrm>
              <a:off x="1475994" y="2603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619999" y="2603906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98597" y="2603906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034802" y="2603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178795" y="2603906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042801" y="2603906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0000" y="2603906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538412" y="2894533"/>
            <a:ext cx="6159500" cy="143510"/>
            <a:chOff x="538412" y="2894533"/>
            <a:chExt cx="6159500" cy="143510"/>
          </a:xfrm>
        </p:grpSpPr>
        <p:sp>
          <p:nvSpPr>
            <p:cNvPr id="14" name="object 14"/>
            <p:cNvSpPr/>
            <p:nvPr/>
          </p:nvSpPr>
          <p:spPr>
            <a:xfrm>
              <a:off x="1475994" y="3035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619999" y="3035909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98597" y="3035909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034802" y="3035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78795" y="3035909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40000" y="3035909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042801" y="3035909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11998" y="2894533"/>
              <a:ext cx="103276" cy="103276"/>
            </a:xfrm>
            <a:prstGeom prst="rect">
              <a:avLst/>
            </a:prstGeom>
          </p:spPr>
        </p:pic>
      </p:grpSp>
      <p:grpSp>
        <p:nvGrpSpPr>
          <p:cNvPr id="22" name="object 22"/>
          <p:cNvGrpSpPr/>
          <p:nvPr/>
        </p:nvGrpSpPr>
        <p:grpSpPr>
          <a:xfrm>
            <a:off x="1475994" y="2818320"/>
            <a:ext cx="5220335" cy="3175"/>
            <a:chOff x="1475994" y="2818320"/>
            <a:chExt cx="5220335" cy="3175"/>
          </a:xfrm>
        </p:grpSpPr>
        <p:sp>
          <p:nvSpPr>
            <p:cNvPr id="23" name="object 23"/>
            <p:cNvSpPr/>
            <p:nvPr/>
          </p:nvSpPr>
          <p:spPr>
            <a:xfrm>
              <a:off x="1475994" y="2819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19999" y="2819908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698597" y="2819908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34802" y="2819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178795" y="281990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042801" y="2819908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474406" y="3110534"/>
            <a:ext cx="5223510" cy="143510"/>
            <a:chOff x="1474406" y="3110534"/>
            <a:chExt cx="5223510" cy="143510"/>
          </a:xfrm>
        </p:grpSpPr>
        <p:sp>
          <p:nvSpPr>
            <p:cNvPr id="30" name="object 30"/>
            <p:cNvSpPr/>
            <p:nvPr/>
          </p:nvSpPr>
          <p:spPr>
            <a:xfrm>
              <a:off x="1475994" y="3251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619999" y="3251911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98597" y="3251911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034802" y="3251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78795" y="325191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042801" y="3251911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11998" y="3110534"/>
              <a:ext cx="103276" cy="103276"/>
            </a:xfrm>
            <a:prstGeom prst="rect">
              <a:avLst/>
            </a:prstGeom>
          </p:spPr>
        </p:pic>
      </p:grpSp>
      <p:grpSp>
        <p:nvGrpSpPr>
          <p:cNvPr id="37" name="object 37"/>
          <p:cNvGrpSpPr/>
          <p:nvPr/>
        </p:nvGrpSpPr>
        <p:grpSpPr>
          <a:xfrm>
            <a:off x="1474406" y="3326536"/>
            <a:ext cx="5223510" cy="143510"/>
            <a:chOff x="1474406" y="3326536"/>
            <a:chExt cx="5223510" cy="143510"/>
          </a:xfrm>
        </p:grpSpPr>
        <p:sp>
          <p:nvSpPr>
            <p:cNvPr id="38" name="object 38"/>
            <p:cNvSpPr/>
            <p:nvPr/>
          </p:nvSpPr>
          <p:spPr>
            <a:xfrm>
              <a:off x="1475994" y="3467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19999" y="3467912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98597" y="3467912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034802" y="3467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178795" y="3467912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042801" y="3467912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11998" y="3326536"/>
              <a:ext cx="103276" cy="103276"/>
            </a:xfrm>
            <a:prstGeom prst="rect">
              <a:avLst/>
            </a:prstGeom>
          </p:spPr>
        </p:pic>
      </p:grpSp>
      <p:grpSp>
        <p:nvGrpSpPr>
          <p:cNvPr id="45" name="object 45"/>
          <p:cNvGrpSpPr/>
          <p:nvPr/>
        </p:nvGrpSpPr>
        <p:grpSpPr>
          <a:xfrm>
            <a:off x="538412" y="3542538"/>
            <a:ext cx="6159500" cy="143510"/>
            <a:chOff x="538412" y="3542538"/>
            <a:chExt cx="6159500" cy="143510"/>
          </a:xfrm>
        </p:grpSpPr>
        <p:sp>
          <p:nvSpPr>
            <p:cNvPr id="46" name="object 46"/>
            <p:cNvSpPr/>
            <p:nvPr/>
          </p:nvSpPr>
          <p:spPr>
            <a:xfrm>
              <a:off x="540000" y="3683914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75994" y="3683914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19999" y="3683914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698597" y="3683914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034802" y="3683914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178795" y="368391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042801" y="3683914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11998" y="3542538"/>
              <a:ext cx="103276" cy="103276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1474406" y="3758526"/>
            <a:ext cx="5223510" cy="143510"/>
            <a:chOff x="1474406" y="3758526"/>
            <a:chExt cx="5223510" cy="143510"/>
          </a:xfrm>
        </p:grpSpPr>
        <p:sp>
          <p:nvSpPr>
            <p:cNvPr id="55" name="object 55"/>
            <p:cNvSpPr/>
            <p:nvPr/>
          </p:nvSpPr>
          <p:spPr>
            <a:xfrm>
              <a:off x="1475994" y="3899903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19999" y="3899903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698597" y="3899903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034802" y="3899903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178795" y="3899903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042801" y="3899903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511998" y="3758526"/>
              <a:ext cx="103505" cy="103505"/>
            </a:xfrm>
            <a:custGeom>
              <a:avLst/>
              <a:gdLst/>
              <a:ahLst/>
              <a:cxnLst/>
              <a:rect l="l" t="t" r="r" b="b"/>
              <a:pathLst>
                <a:path w="103505" h="103504">
                  <a:moveTo>
                    <a:pt x="51638" y="0"/>
                  </a:moveTo>
                  <a:lnTo>
                    <a:pt x="31541" y="4059"/>
                  </a:lnTo>
                  <a:lnTo>
                    <a:pt x="15127" y="15127"/>
                  </a:lnTo>
                  <a:lnTo>
                    <a:pt x="4059" y="31541"/>
                  </a:lnTo>
                  <a:lnTo>
                    <a:pt x="0" y="51638"/>
                  </a:lnTo>
                  <a:lnTo>
                    <a:pt x="4059" y="71740"/>
                  </a:lnTo>
                  <a:lnTo>
                    <a:pt x="15127" y="88153"/>
                  </a:lnTo>
                  <a:lnTo>
                    <a:pt x="31541" y="99219"/>
                  </a:lnTo>
                  <a:lnTo>
                    <a:pt x="51638" y="103276"/>
                  </a:lnTo>
                  <a:lnTo>
                    <a:pt x="71734" y="99219"/>
                  </a:lnTo>
                  <a:lnTo>
                    <a:pt x="88149" y="88153"/>
                  </a:lnTo>
                  <a:lnTo>
                    <a:pt x="99217" y="71740"/>
                  </a:lnTo>
                  <a:lnTo>
                    <a:pt x="103276" y="51638"/>
                  </a:lnTo>
                  <a:lnTo>
                    <a:pt x="99217" y="31541"/>
                  </a:lnTo>
                  <a:lnTo>
                    <a:pt x="88149" y="15127"/>
                  </a:lnTo>
                  <a:lnTo>
                    <a:pt x="71734" y="4059"/>
                  </a:lnTo>
                  <a:lnTo>
                    <a:pt x="51638" y="0"/>
                  </a:lnTo>
                  <a:close/>
                </a:path>
              </a:pathLst>
            </a:custGeom>
            <a:solidFill>
              <a:srgbClr val="EEEE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1474406" y="3974528"/>
            <a:ext cx="5223510" cy="143510"/>
            <a:chOff x="1474406" y="3974528"/>
            <a:chExt cx="5223510" cy="143510"/>
          </a:xfrm>
        </p:grpSpPr>
        <p:sp>
          <p:nvSpPr>
            <p:cNvPr id="63" name="object 63"/>
            <p:cNvSpPr/>
            <p:nvPr/>
          </p:nvSpPr>
          <p:spPr>
            <a:xfrm>
              <a:off x="1475994" y="4115905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19999" y="4115905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698597" y="4115905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34802" y="4115905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178795" y="411590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042801" y="4115905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1998" y="3974528"/>
              <a:ext cx="103505" cy="103505"/>
            </a:xfrm>
            <a:custGeom>
              <a:avLst/>
              <a:gdLst/>
              <a:ahLst/>
              <a:cxnLst/>
              <a:rect l="l" t="t" r="r" b="b"/>
              <a:pathLst>
                <a:path w="103505" h="103504">
                  <a:moveTo>
                    <a:pt x="51638" y="0"/>
                  </a:moveTo>
                  <a:lnTo>
                    <a:pt x="31541" y="4059"/>
                  </a:lnTo>
                  <a:lnTo>
                    <a:pt x="15127" y="15127"/>
                  </a:lnTo>
                  <a:lnTo>
                    <a:pt x="4059" y="31541"/>
                  </a:lnTo>
                  <a:lnTo>
                    <a:pt x="0" y="51638"/>
                  </a:lnTo>
                  <a:lnTo>
                    <a:pt x="4059" y="71740"/>
                  </a:lnTo>
                  <a:lnTo>
                    <a:pt x="15127" y="88153"/>
                  </a:lnTo>
                  <a:lnTo>
                    <a:pt x="31541" y="99219"/>
                  </a:lnTo>
                  <a:lnTo>
                    <a:pt x="51638" y="103276"/>
                  </a:lnTo>
                  <a:lnTo>
                    <a:pt x="71734" y="99219"/>
                  </a:lnTo>
                  <a:lnTo>
                    <a:pt x="88149" y="88153"/>
                  </a:lnTo>
                  <a:lnTo>
                    <a:pt x="99217" y="71740"/>
                  </a:lnTo>
                  <a:lnTo>
                    <a:pt x="103276" y="51638"/>
                  </a:lnTo>
                  <a:lnTo>
                    <a:pt x="99217" y="31541"/>
                  </a:lnTo>
                  <a:lnTo>
                    <a:pt x="88149" y="15127"/>
                  </a:lnTo>
                  <a:lnTo>
                    <a:pt x="71734" y="4059"/>
                  </a:lnTo>
                  <a:lnTo>
                    <a:pt x="51638" y="0"/>
                  </a:lnTo>
                  <a:close/>
                </a:path>
              </a:pathLst>
            </a:custGeom>
            <a:solidFill>
              <a:srgbClr val="C2B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38412" y="4190530"/>
            <a:ext cx="6159500" cy="143510"/>
            <a:chOff x="538412" y="4190530"/>
            <a:chExt cx="6159500" cy="143510"/>
          </a:xfrm>
        </p:grpSpPr>
        <p:sp>
          <p:nvSpPr>
            <p:cNvPr id="71" name="object 71"/>
            <p:cNvSpPr/>
            <p:nvPr/>
          </p:nvSpPr>
          <p:spPr>
            <a:xfrm>
              <a:off x="540000" y="4331906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75994" y="4331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19999" y="4331906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698597" y="4331906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034802" y="4331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178795" y="4331906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042801" y="4331906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11998" y="4190530"/>
              <a:ext cx="103505" cy="103505"/>
            </a:xfrm>
            <a:custGeom>
              <a:avLst/>
              <a:gdLst/>
              <a:ahLst/>
              <a:cxnLst/>
              <a:rect l="l" t="t" r="r" b="b"/>
              <a:pathLst>
                <a:path w="103505" h="103504">
                  <a:moveTo>
                    <a:pt x="51638" y="0"/>
                  </a:moveTo>
                  <a:lnTo>
                    <a:pt x="31541" y="4059"/>
                  </a:lnTo>
                  <a:lnTo>
                    <a:pt x="15127" y="15127"/>
                  </a:lnTo>
                  <a:lnTo>
                    <a:pt x="4059" y="31541"/>
                  </a:lnTo>
                  <a:lnTo>
                    <a:pt x="0" y="51638"/>
                  </a:lnTo>
                  <a:lnTo>
                    <a:pt x="4059" y="71740"/>
                  </a:lnTo>
                  <a:lnTo>
                    <a:pt x="15127" y="88153"/>
                  </a:lnTo>
                  <a:lnTo>
                    <a:pt x="31541" y="99219"/>
                  </a:lnTo>
                  <a:lnTo>
                    <a:pt x="51638" y="103276"/>
                  </a:lnTo>
                  <a:lnTo>
                    <a:pt x="71734" y="99219"/>
                  </a:lnTo>
                  <a:lnTo>
                    <a:pt x="88149" y="88153"/>
                  </a:lnTo>
                  <a:lnTo>
                    <a:pt x="99217" y="71740"/>
                  </a:lnTo>
                  <a:lnTo>
                    <a:pt x="103276" y="51638"/>
                  </a:lnTo>
                  <a:lnTo>
                    <a:pt x="99217" y="31541"/>
                  </a:lnTo>
                  <a:lnTo>
                    <a:pt x="88149" y="15127"/>
                  </a:lnTo>
                  <a:lnTo>
                    <a:pt x="71734" y="4059"/>
                  </a:lnTo>
                  <a:lnTo>
                    <a:pt x="51638" y="0"/>
                  </a:lnTo>
                  <a:close/>
                </a:path>
              </a:pathLst>
            </a:custGeom>
            <a:solidFill>
              <a:srgbClr val="CCCB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1474406" y="4406531"/>
            <a:ext cx="5223510" cy="143510"/>
            <a:chOff x="1474406" y="4406531"/>
            <a:chExt cx="5223510" cy="143510"/>
          </a:xfrm>
        </p:grpSpPr>
        <p:sp>
          <p:nvSpPr>
            <p:cNvPr id="80" name="object 80"/>
            <p:cNvSpPr/>
            <p:nvPr/>
          </p:nvSpPr>
          <p:spPr>
            <a:xfrm>
              <a:off x="1475994" y="4547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19999" y="4547908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698597" y="4547908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034802" y="4547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178795" y="454790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42801" y="4547908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11998" y="4406531"/>
              <a:ext cx="103276" cy="103276"/>
            </a:xfrm>
            <a:prstGeom prst="rect">
              <a:avLst/>
            </a:prstGeom>
          </p:spPr>
        </p:pic>
      </p:grpSp>
      <p:grpSp>
        <p:nvGrpSpPr>
          <p:cNvPr id="87" name="object 87"/>
          <p:cNvGrpSpPr/>
          <p:nvPr/>
        </p:nvGrpSpPr>
        <p:grpSpPr>
          <a:xfrm>
            <a:off x="1474406" y="4622533"/>
            <a:ext cx="5223510" cy="143510"/>
            <a:chOff x="1474406" y="4622533"/>
            <a:chExt cx="5223510" cy="143510"/>
          </a:xfrm>
        </p:grpSpPr>
        <p:sp>
          <p:nvSpPr>
            <p:cNvPr id="88" name="object 88"/>
            <p:cNvSpPr/>
            <p:nvPr/>
          </p:nvSpPr>
          <p:spPr>
            <a:xfrm>
              <a:off x="1475994" y="4763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19999" y="4763909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698597" y="4763909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034802" y="4763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178795" y="4763909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042801" y="4763909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11998" y="4622533"/>
              <a:ext cx="103276" cy="103276"/>
            </a:xfrm>
            <a:prstGeom prst="rect">
              <a:avLst/>
            </a:prstGeom>
          </p:spPr>
        </p:pic>
      </p:grpSp>
      <p:grpSp>
        <p:nvGrpSpPr>
          <p:cNvPr id="95" name="object 95"/>
          <p:cNvGrpSpPr/>
          <p:nvPr/>
        </p:nvGrpSpPr>
        <p:grpSpPr>
          <a:xfrm>
            <a:off x="540000" y="4838534"/>
            <a:ext cx="6156325" cy="143510"/>
            <a:chOff x="540000" y="4838534"/>
            <a:chExt cx="6156325" cy="143510"/>
          </a:xfrm>
        </p:grpSpPr>
        <p:sp>
          <p:nvSpPr>
            <p:cNvPr id="96" name="object 96"/>
            <p:cNvSpPr/>
            <p:nvPr/>
          </p:nvSpPr>
          <p:spPr>
            <a:xfrm>
              <a:off x="540000" y="4979911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75994" y="4979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19999" y="4979911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98597" y="4979911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034802" y="4979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178795" y="497991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42801" y="4979911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998" y="4838534"/>
              <a:ext cx="103276" cy="103276"/>
            </a:xfrm>
            <a:prstGeom prst="rect">
              <a:avLst/>
            </a:prstGeom>
          </p:spPr>
        </p:pic>
      </p:grpSp>
      <p:grpSp>
        <p:nvGrpSpPr>
          <p:cNvPr id="104" name="object 104"/>
          <p:cNvGrpSpPr/>
          <p:nvPr/>
        </p:nvGrpSpPr>
        <p:grpSpPr>
          <a:xfrm>
            <a:off x="1475994" y="5054536"/>
            <a:ext cx="5220335" cy="143510"/>
            <a:chOff x="1475994" y="5054536"/>
            <a:chExt cx="5220335" cy="143510"/>
          </a:xfrm>
        </p:grpSpPr>
        <p:sp>
          <p:nvSpPr>
            <p:cNvPr id="105" name="object 105"/>
            <p:cNvSpPr/>
            <p:nvPr/>
          </p:nvSpPr>
          <p:spPr>
            <a:xfrm>
              <a:off x="1475994" y="5195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19999" y="5195912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98597" y="5195912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034802" y="5195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178795" y="5195912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042801" y="5195912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11998" y="5054536"/>
              <a:ext cx="103276" cy="103276"/>
            </a:xfrm>
            <a:prstGeom prst="rect">
              <a:avLst/>
            </a:prstGeom>
          </p:spPr>
        </p:pic>
      </p:grpSp>
      <p:grpSp>
        <p:nvGrpSpPr>
          <p:cNvPr id="112" name="object 112"/>
          <p:cNvGrpSpPr/>
          <p:nvPr/>
        </p:nvGrpSpPr>
        <p:grpSpPr>
          <a:xfrm>
            <a:off x="1474406" y="6134531"/>
            <a:ext cx="5223510" cy="143510"/>
            <a:chOff x="1474406" y="6134531"/>
            <a:chExt cx="5223510" cy="143510"/>
          </a:xfrm>
        </p:grpSpPr>
        <p:sp>
          <p:nvSpPr>
            <p:cNvPr id="113" name="object 113"/>
            <p:cNvSpPr/>
            <p:nvPr/>
          </p:nvSpPr>
          <p:spPr>
            <a:xfrm>
              <a:off x="1475994" y="6275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19999" y="6275908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698597" y="6275908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034802" y="627590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178795" y="627590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042801" y="6275908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511998" y="6134531"/>
              <a:ext cx="103276" cy="103276"/>
            </a:xfrm>
            <a:prstGeom prst="rect">
              <a:avLst/>
            </a:prstGeom>
          </p:spPr>
        </p:pic>
      </p:grpSp>
      <p:grpSp>
        <p:nvGrpSpPr>
          <p:cNvPr id="120" name="object 120"/>
          <p:cNvGrpSpPr/>
          <p:nvPr/>
        </p:nvGrpSpPr>
        <p:grpSpPr>
          <a:xfrm>
            <a:off x="1474406" y="5918530"/>
            <a:ext cx="5223510" cy="143510"/>
            <a:chOff x="1474406" y="5918530"/>
            <a:chExt cx="5223510" cy="143510"/>
          </a:xfrm>
        </p:grpSpPr>
        <p:sp>
          <p:nvSpPr>
            <p:cNvPr id="121" name="object 121"/>
            <p:cNvSpPr/>
            <p:nvPr/>
          </p:nvSpPr>
          <p:spPr>
            <a:xfrm>
              <a:off x="1475994" y="6059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19999" y="6059906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698597" y="6059906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034802" y="6059906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178795" y="6059906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042801" y="6059906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11998" y="5918530"/>
              <a:ext cx="103276" cy="103276"/>
            </a:xfrm>
            <a:prstGeom prst="rect">
              <a:avLst/>
            </a:prstGeom>
          </p:spPr>
        </p:pic>
      </p:grpSp>
      <p:grpSp>
        <p:nvGrpSpPr>
          <p:cNvPr id="128" name="object 128"/>
          <p:cNvGrpSpPr/>
          <p:nvPr/>
        </p:nvGrpSpPr>
        <p:grpSpPr>
          <a:xfrm>
            <a:off x="538412" y="6350533"/>
            <a:ext cx="6159500" cy="143510"/>
            <a:chOff x="538412" y="6350533"/>
            <a:chExt cx="6159500" cy="143510"/>
          </a:xfrm>
        </p:grpSpPr>
        <p:sp>
          <p:nvSpPr>
            <p:cNvPr id="129" name="object 129"/>
            <p:cNvSpPr/>
            <p:nvPr/>
          </p:nvSpPr>
          <p:spPr>
            <a:xfrm>
              <a:off x="540000" y="6491909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75994" y="6491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19999" y="6491909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698597" y="6491909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034802" y="649190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178795" y="6491909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042801" y="6491909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1998" y="6350533"/>
              <a:ext cx="103276" cy="103276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540000" y="6998537"/>
            <a:ext cx="6156325" cy="143510"/>
            <a:chOff x="540000" y="6998537"/>
            <a:chExt cx="6156325" cy="143510"/>
          </a:xfrm>
        </p:grpSpPr>
        <p:sp>
          <p:nvSpPr>
            <p:cNvPr id="138" name="object 138"/>
            <p:cNvSpPr/>
            <p:nvPr/>
          </p:nvSpPr>
          <p:spPr>
            <a:xfrm>
              <a:off x="540000" y="7139901"/>
              <a:ext cx="936625" cy="0"/>
            </a:xfrm>
            <a:custGeom>
              <a:avLst/>
              <a:gdLst/>
              <a:ahLst/>
              <a:cxnLst/>
              <a:rect l="l" t="t" r="r" b="b"/>
              <a:pathLst>
                <a:path w="936625">
                  <a:moveTo>
                    <a:pt x="0" y="0"/>
                  </a:moveTo>
                  <a:lnTo>
                    <a:pt x="9360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75994" y="713990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19999" y="7139901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698597" y="7139901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034802" y="713990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178795" y="713990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042801" y="7139901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11998" y="6998537"/>
              <a:ext cx="103276" cy="103276"/>
            </a:xfrm>
            <a:prstGeom prst="rect">
              <a:avLst/>
            </a:prstGeom>
          </p:spPr>
        </p:pic>
      </p:grpSp>
      <p:grpSp>
        <p:nvGrpSpPr>
          <p:cNvPr id="146" name="object 146"/>
          <p:cNvGrpSpPr/>
          <p:nvPr/>
        </p:nvGrpSpPr>
        <p:grpSpPr>
          <a:xfrm>
            <a:off x="1475994" y="6566534"/>
            <a:ext cx="5220335" cy="143510"/>
            <a:chOff x="1475994" y="6566534"/>
            <a:chExt cx="5220335" cy="143510"/>
          </a:xfrm>
        </p:grpSpPr>
        <p:sp>
          <p:nvSpPr>
            <p:cNvPr id="147" name="object 147"/>
            <p:cNvSpPr/>
            <p:nvPr/>
          </p:nvSpPr>
          <p:spPr>
            <a:xfrm>
              <a:off x="1475994" y="6707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19999" y="6707911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698597" y="6707911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034802" y="67079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178795" y="670791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042801" y="6707911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11998" y="6566534"/>
              <a:ext cx="103276" cy="103276"/>
            </a:xfrm>
            <a:prstGeom prst="rect">
              <a:avLst/>
            </a:prstGeom>
          </p:spPr>
        </p:pic>
      </p:grpSp>
      <p:grpSp>
        <p:nvGrpSpPr>
          <p:cNvPr id="154" name="object 154"/>
          <p:cNvGrpSpPr/>
          <p:nvPr/>
        </p:nvGrpSpPr>
        <p:grpSpPr>
          <a:xfrm>
            <a:off x="1475994" y="6782536"/>
            <a:ext cx="5220335" cy="143510"/>
            <a:chOff x="1475994" y="6782536"/>
            <a:chExt cx="5220335" cy="143510"/>
          </a:xfrm>
        </p:grpSpPr>
        <p:sp>
          <p:nvSpPr>
            <p:cNvPr id="155" name="object 155"/>
            <p:cNvSpPr/>
            <p:nvPr/>
          </p:nvSpPr>
          <p:spPr>
            <a:xfrm>
              <a:off x="1475994" y="6923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619999" y="6923912"/>
              <a:ext cx="1078865" cy="0"/>
            </a:xfrm>
            <a:custGeom>
              <a:avLst/>
              <a:gdLst/>
              <a:ahLst/>
              <a:cxnLst/>
              <a:rect l="l" t="t" r="r" b="b"/>
              <a:pathLst>
                <a:path w="1078864">
                  <a:moveTo>
                    <a:pt x="0" y="0"/>
                  </a:moveTo>
                  <a:lnTo>
                    <a:pt x="10785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698597" y="6923912"/>
              <a:ext cx="1336675" cy="0"/>
            </a:xfrm>
            <a:custGeom>
              <a:avLst/>
              <a:gdLst/>
              <a:ahLst/>
              <a:cxnLst/>
              <a:rect l="l" t="t" r="r" b="b"/>
              <a:pathLst>
                <a:path w="1336675">
                  <a:moveTo>
                    <a:pt x="0" y="0"/>
                  </a:moveTo>
                  <a:lnTo>
                    <a:pt x="13362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034802" y="692391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178795" y="6923912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5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042801" y="6923912"/>
              <a:ext cx="1653539" cy="0"/>
            </a:xfrm>
            <a:custGeom>
              <a:avLst/>
              <a:gdLst/>
              <a:ahLst/>
              <a:cxnLst/>
              <a:rect l="l" t="t" r="r" b="b"/>
              <a:pathLst>
                <a:path w="1653540">
                  <a:moveTo>
                    <a:pt x="0" y="0"/>
                  </a:moveTo>
                  <a:lnTo>
                    <a:pt x="16531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11998" y="6782536"/>
              <a:ext cx="103276" cy="103276"/>
            </a:xfrm>
            <a:prstGeom prst="rect">
              <a:avLst/>
            </a:prstGeom>
          </p:spPr>
        </p:pic>
      </p:grpSp>
      <p:sp>
        <p:nvSpPr>
          <p:cNvPr id="162" name="object 162"/>
          <p:cNvSpPr/>
          <p:nvPr/>
        </p:nvSpPr>
        <p:spPr>
          <a:xfrm>
            <a:off x="1672704" y="1613166"/>
            <a:ext cx="565150" cy="565150"/>
          </a:xfrm>
          <a:custGeom>
            <a:avLst/>
            <a:gdLst/>
            <a:ahLst/>
            <a:cxnLst/>
            <a:rect l="l" t="t" r="r" b="b"/>
            <a:pathLst>
              <a:path w="565150" h="565150">
                <a:moveTo>
                  <a:pt x="0" y="564997"/>
                </a:moveTo>
                <a:lnTo>
                  <a:pt x="564984" y="564997"/>
                </a:lnTo>
                <a:lnTo>
                  <a:pt x="564984" y="0"/>
                </a:lnTo>
                <a:lnTo>
                  <a:pt x="0" y="0"/>
                </a:lnTo>
                <a:lnTo>
                  <a:pt x="0" y="56499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 txBox="1"/>
          <p:nvPr/>
        </p:nvSpPr>
        <p:spPr>
          <a:xfrm>
            <a:off x="1658099" y="2187689"/>
            <a:ext cx="7340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90x90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31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1810054" y="2369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31500" y="1803971"/>
            <a:ext cx="374650" cy="374650"/>
          </a:xfrm>
          <a:custGeom>
            <a:avLst/>
            <a:gdLst/>
            <a:ahLst/>
            <a:cxnLst/>
            <a:rect l="l" t="t" r="r" b="b"/>
            <a:pathLst>
              <a:path w="374650" h="374650">
                <a:moveTo>
                  <a:pt x="0" y="374192"/>
                </a:moveTo>
                <a:lnTo>
                  <a:pt x="374192" y="374192"/>
                </a:lnTo>
                <a:lnTo>
                  <a:pt x="374192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4216895" y="2187689"/>
            <a:ext cx="7340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60x60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26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4368850" y="2369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578098" y="2616606"/>
            <a:ext cx="2717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City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P.319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9" name="object 16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511998" y="2665831"/>
            <a:ext cx="103276" cy="103276"/>
          </a:xfrm>
          <a:prstGeom prst="rect">
            <a:avLst/>
          </a:prstGeom>
        </p:spPr>
      </p:pic>
      <p:sp>
        <p:nvSpPr>
          <p:cNvPr id="170" name="object 170"/>
          <p:cNvSpPr txBox="1"/>
          <p:nvPr/>
        </p:nvSpPr>
        <p:spPr>
          <a:xfrm>
            <a:off x="1659889" y="2654807"/>
            <a:ext cx="31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736748" y="2654807"/>
            <a:ext cx="6597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02CI9902ORA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2" name="object 17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070794" y="2665831"/>
            <a:ext cx="103276" cy="103276"/>
          </a:xfrm>
          <a:prstGeom prst="rect">
            <a:avLst/>
          </a:prstGeom>
        </p:spPr>
      </p:pic>
      <p:sp>
        <p:nvSpPr>
          <p:cNvPr id="173" name="object 173"/>
          <p:cNvSpPr txBox="1"/>
          <p:nvPr/>
        </p:nvSpPr>
        <p:spPr>
          <a:xfrm>
            <a:off x="4218685" y="2654807"/>
            <a:ext cx="31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5080863" y="2654807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02CI6220OR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659889" y="2870809"/>
            <a:ext cx="3733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736748" y="2870809"/>
            <a:ext cx="6597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02CI9904ORA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7" name="object 17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070794" y="2894533"/>
            <a:ext cx="103276" cy="103276"/>
          </a:xfrm>
          <a:prstGeom prst="rect">
            <a:avLst/>
          </a:prstGeom>
        </p:spPr>
      </p:pic>
      <p:sp>
        <p:nvSpPr>
          <p:cNvPr id="178" name="object 178"/>
          <p:cNvSpPr txBox="1"/>
          <p:nvPr/>
        </p:nvSpPr>
        <p:spPr>
          <a:xfrm>
            <a:off x="4218685" y="2870809"/>
            <a:ext cx="3733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080863" y="2870809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02CI6240OR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78053" y="3048609"/>
            <a:ext cx="4051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Entropia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P.317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659877" y="3086811"/>
            <a:ext cx="31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736735" y="3086811"/>
            <a:ext cx="763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02DEN9020ORA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3" name="object 18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070794" y="3097834"/>
            <a:ext cx="103276" cy="103276"/>
          </a:xfrm>
          <a:prstGeom prst="rect">
            <a:avLst/>
          </a:prstGeom>
        </p:spPr>
      </p:pic>
      <p:sp>
        <p:nvSpPr>
          <p:cNvPr id="184" name="object 184"/>
          <p:cNvSpPr txBox="1"/>
          <p:nvPr/>
        </p:nvSpPr>
        <p:spPr>
          <a:xfrm>
            <a:off x="4218685" y="3086811"/>
            <a:ext cx="31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080863" y="3086811"/>
            <a:ext cx="697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02DEN6220OR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659877" y="3302812"/>
            <a:ext cx="3733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2736735" y="3302812"/>
            <a:ext cx="763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02DEN9040ORA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8" name="object 188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070794" y="3313836"/>
            <a:ext cx="103276" cy="103276"/>
          </a:xfrm>
          <a:prstGeom prst="rect">
            <a:avLst/>
          </a:prstGeom>
        </p:spPr>
      </p:pic>
      <p:sp>
        <p:nvSpPr>
          <p:cNvPr id="189" name="object 189"/>
          <p:cNvSpPr txBox="1"/>
          <p:nvPr/>
        </p:nvSpPr>
        <p:spPr>
          <a:xfrm>
            <a:off x="4218685" y="3302812"/>
            <a:ext cx="3733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080863" y="3302812"/>
            <a:ext cx="697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02DEN6240OR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659877" y="3518814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ANTRACITE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736735" y="3518814"/>
            <a:ext cx="763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02DEN9070ORA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3" name="object 19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070794" y="3529838"/>
            <a:ext cx="103276" cy="103276"/>
          </a:xfrm>
          <a:prstGeom prst="rect">
            <a:avLst/>
          </a:prstGeom>
        </p:spPr>
      </p:pic>
      <p:sp>
        <p:nvSpPr>
          <p:cNvPr id="194" name="object 194"/>
          <p:cNvSpPr txBox="1"/>
          <p:nvPr/>
        </p:nvSpPr>
        <p:spPr>
          <a:xfrm>
            <a:off x="4218673" y="3518814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ANTRACITE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5080850" y="3518814"/>
            <a:ext cx="697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02DEN6270OR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578040" y="3696614"/>
            <a:ext cx="2717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Kado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P.307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659877" y="3734803"/>
            <a:ext cx="5937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ICE</a:t>
            </a:r>
            <a:r>
              <a:rPr sz="800" spc="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2736735" y="3734803"/>
            <a:ext cx="7537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02DKDF9901OR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659877" y="3950804"/>
            <a:ext cx="6870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CLAY</a:t>
            </a:r>
            <a:r>
              <a:rPr sz="800" spc="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2736735" y="3950804"/>
            <a:ext cx="7537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02DKDF9902OR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659877" y="4166806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SMOKE</a:t>
            </a:r>
            <a:r>
              <a:rPr sz="800" spc="9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2736735" y="4166806"/>
            <a:ext cx="7537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02DKDF9904OR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578142" y="4344606"/>
            <a:ext cx="5175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Manhattan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P.315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659877" y="4382808"/>
            <a:ext cx="3486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2736735" y="4382808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02DMA9940OR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6" name="object 20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4070794" y="4393831"/>
            <a:ext cx="103276" cy="103276"/>
          </a:xfrm>
          <a:prstGeom prst="rect">
            <a:avLst/>
          </a:prstGeom>
        </p:spPr>
      </p:pic>
      <p:sp>
        <p:nvSpPr>
          <p:cNvPr id="207" name="object 207"/>
          <p:cNvSpPr txBox="1"/>
          <p:nvPr/>
        </p:nvSpPr>
        <p:spPr>
          <a:xfrm>
            <a:off x="4218685" y="4382808"/>
            <a:ext cx="3486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5080863" y="4382808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02DMA6240OR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659877" y="4598809"/>
            <a:ext cx="2540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MUD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2736735" y="4598809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02DMA9920OR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1" name="object 21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4070794" y="4609833"/>
            <a:ext cx="103276" cy="103276"/>
          </a:xfrm>
          <a:prstGeom prst="rect">
            <a:avLst/>
          </a:prstGeom>
        </p:spPr>
      </p:pic>
      <p:sp>
        <p:nvSpPr>
          <p:cNvPr id="212" name="object 212"/>
          <p:cNvSpPr txBox="1"/>
          <p:nvPr/>
        </p:nvSpPr>
        <p:spPr>
          <a:xfrm>
            <a:off x="4218685" y="4598809"/>
            <a:ext cx="2540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MUD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5080863" y="4598809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02DMA6220OR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659877" y="4814811"/>
            <a:ext cx="2317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FOG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2736735" y="4814811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02DMA9970OR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78142" y="4992611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Matière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P.305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659877" y="5030813"/>
            <a:ext cx="3670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BLANC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2736735" y="5030813"/>
            <a:ext cx="718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02DMR9911OR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9" name="object 21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511998" y="5270537"/>
            <a:ext cx="103276" cy="103276"/>
          </a:xfrm>
          <a:prstGeom prst="rect">
            <a:avLst/>
          </a:prstGeom>
        </p:spPr>
      </p:pic>
      <p:sp>
        <p:nvSpPr>
          <p:cNvPr id="220" name="object 220"/>
          <p:cNvSpPr txBox="1"/>
          <p:nvPr/>
        </p:nvSpPr>
        <p:spPr>
          <a:xfrm>
            <a:off x="1659877" y="5246814"/>
            <a:ext cx="2597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GRIS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2736735" y="5246814"/>
            <a:ext cx="718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02DMR9944OR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22" name="object 22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4070794" y="5257837"/>
            <a:ext cx="103276" cy="103276"/>
          </a:xfrm>
          <a:prstGeom prst="rect">
            <a:avLst/>
          </a:prstGeom>
        </p:spPr>
      </p:pic>
      <p:sp>
        <p:nvSpPr>
          <p:cNvPr id="223" name="object 223"/>
          <p:cNvSpPr txBox="1"/>
          <p:nvPr/>
        </p:nvSpPr>
        <p:spPr>
          <a:xfrm>
            <a:off x="4218673" y="5246814"/>
            <a:ext cx="2597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GRIS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5080850" y="5246814"/>
            <a:ext cx="718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02DMR6244OR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25" name="object 22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511998" y="5486527"/>
            <a:ext cx="103276" cy="103276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4070794" y="5473827"/>
            <a:ext cx="103276" cy="103276"/>
          </a:xfrm>
          <a:prstGeom prst="rect">
            <a:avLst/>
          </a:prstGeom>
        </p:spPr>
      </p:pic>
      <p:sp>
        <p:nvSpPr>
          <p:cNvPr id="227" name="object 227"/>
          <p:cNvSpPr txBox="1"/>
          <p:nvPr/>
        </p:nvSpPr>
        <p:spPr>
          <a:xfrm>
            <a:off x="578053" y="5762523"/>
            <a:ext cx="271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P.313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28" name="object 228"/>
          <p:cNvGraphicFramePr>
            <a:graphicFrameLocks noGrp="1"/>
          </p:cNvGraphicFramePr>
          <p:nvPr/>
        </p:nvGraphicFramePr>
        <p:xfrm>
          <a:off x="540000" y="5442636"/>
          <a:ext cx="14166850" cy="4006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59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47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5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4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732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774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02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59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355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3535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0832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20154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79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21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SABLE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02DMR9988OR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SABLE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02DMR6288OR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1484" algn="r">
                        <a:lnSpc>
                          <a:spcPts val="640"/>
                        </a:lnSpc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P.287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02ASR9922OR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02ASR12622OR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02ASR6222OR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979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Prowalk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2540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621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02PK9920ORA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02PK6220OR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6350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GRIGIO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02ASR9944OR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GRIGIO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02ASR12644OR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GRIGIO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02ASR6244OR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29" name="object 22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511998" y="5702528"/>
            <a:ext cx="103276" cy="103276"/>
          </a:xfrm>
          <a:prstGeom prst="rect">
            <a:avLst/>
          </a:prstGeom>
        </p:spPr>
      </p:pic>
      <p:pic>
        <p:nvPicPr>
          <p:cNvPr id="230" name="object 230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4070794" y="5689828"/>
            <a:ext cx="103276" cy="103276"/>
          </a:xfrm>
          <a:prstGeom prst="rect">
            <a:avLst/>
          </a:prstGeom>
        </p:spPr>
      </p:pic>
      <p:sp>
        <p:nvSpPr>
          <p:cNvPr id="231" name="object 231"/>
          <p:cNvSpPr txBox="1"/>
          <p:nvPr/>
        </p:nvSpPr>
        <p:spPr>
          <a:xfrm>
            <a:off x="1659877" y="5894806"/>
            <a:ext cx="2908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736735" y="5894806"/>
            <a:ext cx="6940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02PK9904ORA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33" name="object 233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070794" y="5905830"/>
            <a:ext cx="103276" cy="103276"/>
          </a:xfrm>
          <a:prstGeom prst="rect">
            <a:avLst/>
          </a:prstGeom>
        </p:spPr>
      </p:pic>
      <p:sp>
        <p:nvSpPr>
          <p:cNvPr id="234" name="object 234"/>
          <p:cNvSpPr txBox="1"/>
          <p:nvPr/>
        </p:nvSpPr>
        <p:spPr>
          <a:xfrm>
            <a:off x="4218673" y="5894806"/>
            <a:ext cx="2908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5080850" y="5894806"/>
            <a:ext cx="6286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02PK6204OR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659877" y="6110808"/>
            <a:ext cx="3486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2736735" y="6110808"/>
            <a:ext cx="6940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02PK9940ORA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38" name="object 23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4070794" y="6121831"/>
            <a:ext cx="103276" cy="103276"/>
          </a:xfrm>
          <a:prstGeom prst="rect">
            <a:avLst/>
          </a:prstGeom>
        </p:spPr>
      </p:pic>
      <p:sp>
        <p:nvSpPr>
          <p:cNvPr id="239" name="object 239"/>
          <p:cNvSpPr txBox="1"/>
          <p:nvPr/>
        </p:nvSpPr>
        <p:spPr>
          <a:xfrm>
            <a:off x="4218673" y="6110808"/>
            <a:ext cx="3486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080850" y="6110808"/>
            <a:ext cx="6286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02PK6240OR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659877" y="6326809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ANTRACITE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2736735" y="6326809"/>
            <a:ext cx="6940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02PK9970ORA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43" name="object 243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4070794" y="6337833"/>
            <a:ext cx="103276" cy="103276"/>
          </a:xfrm>
          <a:prstGeom prst="rect">
            <a:avLst/>
          </a:prstGeom>
        </p:spPr>
      </p:pic>
      <p:sp>
        <p:nvSpPr>
          <p:cNvPr id="244" name="object 244"/>
          <p:cNvSpPr txBox="1"/>
          <p:nvPr/>
        </p:nvSpPr>
        <p:spPr>
          <a:xfrm>
            <a:off x="4218673" y="6326809"/>
            <a:ext cx="5943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ANTRACITE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5080850" y="6326809"/>
            <a:ext cx="6286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02PK6270OR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578040" y="6504609"/>
            <a:ext cx="43243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Urbanica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P.309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59877" y="6542811"/>
            <a:ext cx="2355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ASH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736735" y="6542811"/>
            <a:ext cx="6292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02UR9944OR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659877" y="6758813"/>
            <a:ext cx="3054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SAND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2736735" y="6758813"/>
            <a:ext cx="6292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02UR9922OR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659877" y="6974802"/>
            <a:ext cx="43243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CORTEN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2736735" y="6974802"/>
            <a:ext cx="6292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02UR9955OR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1509204" y="3758400"/>
            <a:ext cx="50800" cy="103505"/>
          </a:xfrm>
          <a:custGeom>
            <a:avLst/>
            <a:gdLst/>
            <a:ahLst/>
            <a:cxnLst/>
            <a:rect l="l" t="t" r="r" b="b"/>
            <a:pathLst>
              <a:path w="50800" h="103504">
                <a:moveTo>
                  <a:pt x="50533" y="0"/>
                </a:moveTo>
                <a:lnTo>
                  <a:pt x="30860" y="4059"/>
                </a:lnTo>
                <a:lnTo>
                  <a:pt x="14798" y="15127"/>
                </a:lnTo>
                <a:lnTo>
                  <a:pt x="3970" y="31541"/>
                </a:lnTo>
                <a:lnTo>
                  <a:pt x="0" y="51638"/>
                </a:lnTo>
                <a:lnTo>
                  <a:pt x="3970" y="71742"/>
                </a:lnTo>
                <a:lnTo>
                  <a:pt x="14798" y="88160"/>
                </a:lnTo>
                <a:lnTo>
                  <a:pt x="30860" y="99229"/>
                </a:lnTo>
                <a:lnTo>
                  <a:pt x="50533" y="103289"/>
                </a:lnTo>
                <a:lnTo>
                  <a:pt x="50533" y="0"/>
                </a:lnTo>
                <a:close/>
              </a:path>
            </a:pathLst>
          </a:custGeom>
          <a:solidFill>
            <a:srgbClr val="4345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509204" y="3974388"/>
            <a:ext cx="50800" cy="103505"/>
          </a:xfrm>
          <a:custGeom>
            <a:avLst/>
            <a:gdLst/>
            <a:ahLst/>
            <a:cxnLst/>
            <a:rect l="l" t="t" r="r" b="b"/>
            <a:pathLst>
              <a:path w="50800" h="103504">
                <a:moveTo>
                  <a:pt x="50533" y="0"/>
                </a:moveTo>
                <a:lnTo>
                  <a:pt x="30860" y="4059"/>
                </a:lnTo>
                <a:lnTo>
                  <a:pt x="14798" y="15127"/>
                </a:lnTo>
                <a:lnTo>
                  <a:pt x="3970" y="31541"/>
                </a:lnTo>
                <a:lnTo>
                  <a:pt x="0" y="51638"/>
                </a:lnTo>
                <a:lnTo>
                  <a:pt x="3970" y="71742"/>
                </a:lnTo>
                <a:lnTo>
                  <a:pt x="14798" y="88160"/>
                </a:lnTo>
                <a:lnTo>
                  <a:pt x="30860" y="99229"/>
                </a:lnTo>
                <a:lnTo>
                  <a:pt x="50533" y="103289"/>
                </a:lnTo>
                <a:lnTo>
                  <a:pt x="50533" y="0"/>
                </a:lnTo>
                <a:close/>
              </a:path>
            </a:pathLst>
          </a:custGeom>
          <a:solidFill>
            <a:srgbClr val="4F4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09204" y="4190390"/>
            <a:ext cx="50800" cy="103505"/>
          </a:xfrm>
          <a:custGeom>
            <a:avLst/>
            <a:gdLst/>
            <a:ahLst/>
            <a:cxnLst/>
            <a:rect l="l" t="t" r="r" b="b"/>
            <a:pathLst>
              <a:path w="50800" h="103504">
                <a:moveTo>
                  <a:pt x="50533" y="0"/>
                </a:moveTo>
                <a:lnTo>
                  <a:pt x="30860" y="4059"/>
                </a:lnTo>
                <a:lnTo>
                  <a:pt x="14798" y="15127"/>
                </a:lnTo>
                <a:lnTo>
                  <a:pt x="3970" y="31541"/>
                </a:lnTo>
                <a:lnTo>
                  <a:pt x="0" y="51638"/>
                </a:lnTo>
                <a:lnTo>
                  <a:pt x="3970" y="71742"/>
                </a:lnTo>
                <a:lnTo>
                  <a:pt x="14798" y="88160"/>
                </a:lnTo>
                <a:lnTo>
                  <a:pt x="30860" y="99229"/>
                </a:lnTo>
                <a:lnTo>
                  <a:pt x="50533" y="103289"/>
                </a:lnTo>
                <a:lnTo>
                  <a:pt x="50533" y="0"/>
                </a:lnTo>
                <a:close/>
              </a:path>
            </a:pathLst>
          </a:custGeom>
          <a:solidFill>
            <a:srgbClr val="3C35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/>
          <p:nvPr/>
        </p:nvSpPr>
        <p:spPr>
          <a:xfrm>
            <a:off x="8105305" y="528802"/>
            <a:ext cx="100838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Stone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30" dirty="0">
                <a:latin typeface="Times New Roman"/>
                <a:cs typeface="Times New Roman"/>
              </a:rPr>
              <a:t>effect</a:t>
            </a:r>
            <a:endParaRPr sz="1700">
              <a:latin typeface="Times New Roman"/>
              <a:cs typeface="Times New Roman"/>
            </a:endParaRPr>
          </a:p>
        </p:txBody>
      </p:sp>
      <p:grpSp>
        <p:nvGrpSpPr>
          <p:cNvPr id="257" name="object 257"/>
          <p:cNvGrpSpPr/>
          <p:nvPr/>
        </p:nvGrpSpPr>
        <p:grpSpPr>
          <a:xfrm>
            <a:off x="8116417" y="2561043"/>
            <a:ext cx="6515734" cy="3175"/>
            <a:chOff x="8116417" y="2561043"/>
            <a:chExt cx="6515734" cy="3175"/>
          </a:xfrm>
        </p:grpSpPr>
        <p:sp>
          <p:nvSpPr>
            <p:cNvPr id="258" name="object 258"/>
            <p:cNvSpPr/>
            <p:nvPr/>
          </p:nvSpPr>
          <p:spPr>
            <a:xfrm>
              <a:off x="8118005" y="256263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873998" y="256263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018003" y="2562631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522002" y="2562631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242004" y="2562631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457993" y="2562631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926000" y="2562631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1688369" y="256263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1940375" y="2562631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2516370" y="2562631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236321" y="2562631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416407" y="2562631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838301" y="256263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" name="object 271"/>
          <p:cNvGrpSpPr/>
          <p:nvPr/>
        </p:nvGrpSpPr>
        <p:grpSpPr>
          <a:xfrm>
            <a:off x="8116417" y="3863365"/>
            <a:ext cx="6515734" cy="681355"/>
            <a:chOff x="8116417" y="3863365"/>
            <a:chExt cx="6515734" cy="681355"/>
          </a:xfrm>
        </p:grpSpPr>
        <p:sp>
          <p:nvSpPr>
            <p:cNvPr id="272" name="object 272"/>
            <p:cNvSpPr/>
            <p:nvPr/>
          </p:nvSpPr>
          <p:spPr>
            <a:xfrm>
              <a:off x="8118005" y="4182630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873998" y="4002633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018003" y="4002633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522002" y="4002633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242004" y="4002633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457993" y="4002633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926000" y="4002633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688369" y="4002633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1940375" y="4002633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516370" y="4002633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236321" y="4002633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416407" y="4002633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838301" y="4002633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873998" y="4182630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018003" y="4182630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9522002" y="4182630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242004" y="4182630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457993" y="4182630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0926000" y="4182630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688369" y="4182630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940375" y="4182630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516370" y="4182630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236321" y="418263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3416407" y="4182630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838301" y="4182630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873998" y="4362640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018003" y="4362640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9522002" y="4362640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242004" y="4362640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457993" y="4362640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926000" y="4362640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1688369" y="4362640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1940375" y="4362640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2516370" y="4362640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236321" y="4362640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416407" y="4362640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838301" y="4362640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873998" y="4542637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9018003" y="454263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9522002" y="4542637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242004" y="4542637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457993" y="4542637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926000" y="4542637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1688369" y="4542637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1940375" y="4542637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2516370" y="4542637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3236321" y="4542637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416407" y="4542637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3838301" y="4542637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354716" y="3863365"/>
              <a:ext cx="103276" cy="103276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354716" y="4043362"/>
              <a:ext cx="103276" cy="103276"/>
            </a:xfrm>
            <a:prstGeom prst="rect">
              <a:avLst/>
            </a:prstGeom>
          </p:spPr>
        </p:pic>
      </p:grpSp>
      <p:grpSp>
        <p:nvGrpSpPr>
          <p:cNvPr id="323" name="object 323"/>
          <p:cNvGrpSpPr/>
          <p:nvPr/>
        </p:nvGrpSpPr>
        <p:grpSpPr>
          <a:xfrm>
            <a:off x="8116417" y="3461055"/>
            <a:ext cx="6515734" cy="183515"/>
            <a:chOff x="8116417" y="3461055"/>
            <a:chExt cx="6515734" cy="183515"/>
          </a:xfrm>
        </p:grpSpPr>
        <p:sp>
          <p:nvSpPr>
            <p:cNvPr id="324" name="object 324"/>
            <p:cNvSpPr/>
            <p:nvPr/>
          </p:nvSpPr>
          <p:spPr>
            <a:xfrm>
              <a:off x="8118005" y="3462642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8873998" y="346264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018003" y="346264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522002" y="3462642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242004" y="3462642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457993" y="3462642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0926000" y="3462642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688369" y="3462642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940375" y="3462642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2516370" y="3462642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236321" y="3462642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416407" y="3462642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838301" y="3462642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873998" y="364263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9018003" y="3642639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9522002" y="3642639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242004" y="3642639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457993" y="3642639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926000" y="3642639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688369" y="3642639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940375" y="364263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2516370" y="3642639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236321" y="3642639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416407" y="3642639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838301" y="3642639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" name="object 349"/>
          <p:cNvGrpSpPr/>
          <p:nvPr/>
        </p:nvGrpSpPr>
        <p:grpSpPr>
          <a:xfrm>
            <a:off x="8116417" y="4763351"/>
            <a:ext cx="6515734" cy="501015"/>
            <a:chOff x="8116417" y="4763351"/>
            <a:chExt cx="6515734" cy="501015"/>
          </a:xfrm>
        </p:grpSpPr>
        <p:sp>
          <p:nvSpPr>
            <p:cNvPr id="350" name="object 350"/>
            <p:cNvSpPr/>
            <p:nvPr/>
          </p:nvSpPr>
          <p:spPr>
            <a:xfrm>
              <a:off x="8118005" y="5262638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873998" y="4902632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018003" y="490263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522002" y="4902632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0242004" y="4902632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457993" y="4902632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0926000" y="4902632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688369" y="4902632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940375" y="4902632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2516370" y="4902632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236321" y="4902632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416407" y="4902632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838301" y="4902632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873998" y="508264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018003" y="5082641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522002" y="5082641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0242004" y="5082641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0457993" y="5082641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926000" y="5082641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1688369" y="5082641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940375" y="5082641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2516370" y="5082641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3236321" y="5082641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416407" y="5082641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3838301" y="508264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8873998" y="526263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018003" y="5262638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522002" y="5262638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242004" y="5262638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457993" y="5262638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926000" y="5262638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1688369" y="5262638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1940375" y="5262638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2516370" y="5262638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236321" y="5262638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416407" y="5262638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838301" y="526263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" name="object 38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354716" y="4763351"/>
              <a:ext cx="103276" cy="103276"/>
            </a:xfrm>
            <a:prstGeom prst="rect">
              <a:avLst/>
            </a:prstGeom>
          </p:spPr>
        </p:pic>
        <p:pic>
          <p:nvPicPr>
            <p:cNvPr id="388" name="object 38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354716" y="4943360"/>
              <a:ext cx="103276" cy="103276"/>
            </a:xfrm>
            <a:prstGeom prst="rect">
              <a:avLst/>
            </a:prstGeom>
          </p:spPr>
        </p:pic>
        <p:pic>
          <p:nvPicPr>
            <p:cNvPr id="389" name="object 38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354716" y="5123358"/>
              <a:ext cx="103276" cy="103276"/>
            </a:xfrm>
            <a:prstGeom prst="rect">
              <a:avLst/>
            </a:prstGeom>
          </p:spPr>
        </p:pic>
      </p:grpSp>
      <p:grpSp>
        <p:nvGrpSpPr>
          <p:cNvPr id="390" name="object 390"/>
          <p:cNvGrpSpPr/>
          <p:nvPr/>
        </p:nvGrpSpPr>
        <p:grpSpPr>
          <a:xfrm>
            <a:off x="8116417" y="6881050"/>
            <a:ext cx="6515734" cy="183515"/>
            <a:chOff x="8116417" y="6881050"/>
            <a:chExt cx="6515734" cy="183515"/>
          </a:xfrm>
        </p:grpSpPr>
        <p:sp>
          <p:nvSpPr>
            <p:cNvPr id="391" name="object 391"/>
            <p:cNvSpPr/>
            <p:nvPr/>
          </p:nvSpPr>
          <p:spPr>
            <a:xfrm>
              <a:off x="8118005" y="7062635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8873998" y="7062635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018003" y="7062635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522002" y="7062635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242004" y="7062635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457993" y="7062635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926000" y="7062635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688369" y="7062635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940375" y="7062635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2516370" y="7062635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3236321" y="7062635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416407" y="7062635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838301" y="7062635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8873998" y="6882638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018003" y="6882638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522002" y="6882638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0242004" y="6882638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0457993" y="6882638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0926000" y="6882638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1688369" y="6882638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940375" y="6882638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2516370" y="6882638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236321" y="6882638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3416407" y="6882638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838301" y="688263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" name="object 416"/>
          <p:cNvSpPr/>
          <p:nvPr/>
        </p:nvSpPr>
        <p:spPr>
          <a:xfrm>
            <a:off x="9070695" y="1643888"/>
            <a:ext cx="565150" cy="565150"/>
          </a:xfrm>
          <a:custGeom>
            <a:avLst/>
            <a:gdLst/>
            <a:ahLst/>
            <a:cxnLst/>
            <a:rect l="l" t="t" r="r" b="b"/>
            <a:pathLst>
              <a:path w="565150" h="565150">
                <a:moveTo>
                  <a:pt x="0" y="564997"/>
                </a:moveTo>
                <a:lnTo>
                  <a:pt x="564984" y="564997"/>
                </a:lnTo>
                <a:lnTo>
                  <a:pt x="564984" y="0"/>
                </a:lnTo>
                <a:lnTo>
                  <a:pt x="0" y="0"/>
                </a:lnTo>
                <a:lnTo>
                  <a:pt x="0" y="564997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208046" y="24006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0510697" y="1456690"/>
            <a:ext cx="374650" cy="752475"/>
          </a:xfrm>
          <a:custGeom>
            <a:avLst/>
            <a:gdLst/>
            <a:ahLst/>
            <a:cxnLst/>
            <a:rect l="l" t="t" r="r" b="b"/>
            <a:pathLst>
              <a:path w="374650" h="752475">
                <a:moveTo>
                  <a:pt x="0" y="752195"/>
                </a:moveTo>
                <a:lnTo>
                  <a:pt x="374192" y="752195"/>
                </a:lnTo>
                <a:lnTo>
                  <a:pt x="374192" y="0"/>
                </a:lnTo>
                <a:lnTo>
                  <a:pt x="0" y="0"/>
                </a:lnTo>
                <a:lnTo>
                  <a:pt x="0" y="752195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0648048" y="24006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1993079" y="1834692"/>
            <a:ext cx="374650" cy="374650"/>
          </a:xfrm>
          <a:custGeom>
            <a:avLst/>
            <a:gdLst/>
            <a:ahLst/>
            <a:cxnLst/>
            <a:rect l="l" t="t" r="r" b="b"/>
            <a:pathLst>
              <a:path w="374650" h="374650">
                <a:moveTo>
                  <a:pt x="0" y="374192"/>
                </a:moveTo>
                <a:lnTo>
                  <a:pt x="374192" y="374192"/>
                </a:lnTo>
                <a:lnTo>
                  <a:pt x="374192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 txBox="1"/>
          <p:nvPr/>
        </p:nvSpPr>
        <p:spPr>
          <a:xfrm>
            <a:off x="11978475" y="2218410"/>
            <a:ext cx="7340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60x60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26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12130430" y="24006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3469112" y="1834692"/>
            <a:ext cx="565150" cy="374650"/>
          </a:xfrm>
          <a:custGeom>
            <a:avLst/>
            <a:gdLst/>
            <a:ahLst/>
            <a:cxnLst/>
            <a:rect l="l" t="t" r="r" b="b"/>
            <a:pathLst>
              <a:path w="565150" h="374650">
                <a:moveTo>
                  <a:pt x="0" y="374192"/>
                </a:moveTo>
                <a:lnTo>
                  <a:pt x="564984" y="374192"/>
                </a:lnTo>
                <a:lnTo>
                  <a:pt x="564984" y="0"/>
                </a:lnTo>
                <a:lnTo>
                  <a:pt x="0" y="0"/>
                </a:lnTo>
                <a:lnTo>
                  <a:pt x="0" y="374192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 txBox="1"/>
          <p:nvPr/>
        </p:nvSpPr>
        <p:spPr>
          <a:xfrm>
            <a:off x="13454507" y="2218410"/>
            <a:ext cx="7340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60x90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24”x36”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31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13606398" y="24006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 txBox="1"/>
          <p:nvPr/>
        </p:nvSpPr>
        <p:spPr>
          <a:xfrm>
            <a:off x="8156092" y="2575331"/>
            <a:ext cx="1841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Ara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27" name="object 427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8873997" y="2603360"/>
            <a:ext cx="103276" cy="103276"/>
          </a:xfrm>
          <a:prstGeom prst="rect">
            <a:avLst/>
          </a:prstGeom>
        </p:spPr>
      </p:pic>
      <p:sp>
        <p:nvSpPr>
          <p:cNvPr id="428" name="object 428"/>
          <p:cNvSpPr txBox="1"/>
          <p:nvPr/>
        </p:nvSpPr>
        <p:spPr>
          <a:xfrm>
            <a:off x="9007081" y="2218410"/>
            <a:ext cx="1195070" cy="5213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90x90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  <a:p>
            <a:pPr marL="61594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31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514350" algn="l"/>
              </a:tabLst>
            </a:pPr>
            <a:r>
              <a:rPr sz="800" spc="-10" dirty="0">
                <a:latin typeface="Roboto"/>
                <a:cs typeface="Roboto"/>
              </a:rPr>
              <a:t>BEIGE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10" dirty="0">
                <a:latin typeface="Roboto"/>
                <a:cs typeface="Roboto"/>
              </a:rPr>
              <a:t>02DAS9922OR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29" name="object 429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0354716" y="2603360"/>
            <a:ext cx="103276" cy="103276"/>
          </a:xfrm>
          <a:prstGeom prst="rect">
            <a:avLst/>
          </a:prstGeom>
        </p:spPr>
      </p:pic>
      <p:sp>
        <p:nvSpPr>
          <p:cNvPr id="430" name="object 430"/>
          <p:cNvSpPr txBox="1"/>
          <p:nvPr/>
        </p:nvSpPr>
        <p:spPr>
          <a:xfrm>
            <a:off x="10483088" y="2218410"/>
            <a:ext cx="1179830" cy="5213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60x120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  <a:p>
            <a:pPr marL="25400">
              <a:lnSpc>
                <a:spcPct val="100000"/>
              </a:lnSpc>
            </a:pPr>
            <a:r>
              <a:rPr sz="800" spc="-25" dirty="0">
                <a:latin typeface="Roboto"/>
                <a:cs typeface="Roboto"/>
              </a:rPr>
              <a:t>31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442595" algn="l"/>
              </a:tabLst>
            </a:pPr>
            <a:r>
              <a:rPr sz="800" spc="-10" dirty="0">
                <a:latin typeface="Roboto"/>
                <a:cs typeface="Roboto"/>
              </a:rPr>
              <a:t>BEIGE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10" dirty="0">
                <a:latin typeface="Roboto"/>
                <a:cs typeface="Roboto"/>
              </a:rPr>
              <a:t>02DAS12622OR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31" name="object 431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8873997" y="2783357"/>
            <a:ext cx="103276" cy="103276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0354716" y="2783357"/>
            <a:ext cx="103276" cy="103276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8873997" y="2963354"/>
            <a:ext cx="103276" cy="103276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0354716" y="2963354"/>
            <a:ext cx="103276" cy="103276"/>
          </a:xfrm>
          <a:prstGeom prst="rect">
            <a:avLst/>
          </a:prstGeom>
        </p:spPr>
      </p:pic>
      <p:sp>
        <p:nvSpPr>
          <p:cNvPr id="435" name="object 435"/>
          <p:cNvSpPr txBox="1"/>
          <p:nvPr/>
        </p:nvSpPr>
        <p:spPr>
          <a:xfrm>
            <a:off x="8156041" y="3229597"/>
            <a:ext cx="271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P.299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436" name="object 436"/>
          <p:cNvGraphicFramePr>
            <a:graphicFrameLocks noGrp="1"/>
          </p:cNvGraphicFramePr>
          <p:nvPr/>
        </p:nvGraphicFramePr>
        <p:xfrm>
          <a:off x="8118005" y="2742641"/>
          <a:ext cx="6588759" cy="539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6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93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534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marL="50165">
                        <a:lnSpc>
                          <a:spcPts val="615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Stone</a:t>
                      </a:r>
                      <a:endParaRPr sz="8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ts val="865"/>
                        </a:lnSpc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P.289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GREY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02DAS9944OR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GREY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02DAS12644OR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93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BLACK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02DAS9977OR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BLACK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02DAS12677OR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District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2540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GREY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02DDC9940OR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37" name="object 437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8873997" y="3143364"/>
            <a:ext cx="103276" cy="103276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8873997" y="3323361"/>
            <a:ext cx="103276" cy="103276"/>
          </a:xfrm>
          <a:prstGeom prst="rect">
            <a:avLst/>
          </a:prstGeom>
        </p:spPr>
      </p:pic>
      <p:sp>
        <p:nvSpPr>
          <p:cNvPr id="439" name="object 439"/>
          <p:cNvSpPr txBox="1"/>
          <p:nvPr/>
        </p:nvSpPr>
        <p:spPr>
          <a:xfrm>
            <a:off x="9007081" y="3312337"/>
            <a:ext cx="2667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0" dirty="0">
                <a:latin typeface="Roboto"/>
                <a:cs typeface="Roboto"/>
              </a:rPr>
              <a:t>ZINC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9509290" y="3312337"/>
            <a:ext cx="7004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02DDC9970OR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8156079" y="3475304"/>
            <a:ext cx="6134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Gentle</a:t>
            </a:r>
            <a:r>
              <a:rPr sz="800" b="1" spc="2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Stone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8156079" y="3589604"/>
            <a:ext cx="271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Roboto"/>
                <a:cs typeface="Roboto"/>
              </a:rPr>
              <a:t>P.303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43" name="object 443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0354716" y="3503358"/>
            <a:ext cx="103276" cy="103276"/>
          </a:xfrm>
          <a:prstGeom prst="rect">
            <a:avLst/>
          </a:prstGeom>
        </p:spPr>
      </p:pic>
      <p:sp>
        <p:nvSpPr>
          <p:cNvPr id="444" name="object 444"/>
          <p:cNvSpPr txBox="1"/>
          <p:nvPr/>
        </p:nvSpPr>
        <p:spPr>
          <a:xfrm>
            <a:off x="10483088" y="3492334"/>
            <a:ext cx="11779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2595" algn="l"/>
              </a:tabLst>
            </a:pPr>
            <a:r>
              <a:rPr sz="800" spc="-10" dirty="0">
                <a:latin typeface="Roboto"/>
                <a:cs typeface="Roboto"/>
              </a:rPr>
              <a:t>IVORY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10" dirty="0">
                <a:latin typeface="Roboto"/>
                <a:cs typeface="Roboto"/>
              </a:rPr>
              <a:t>02GST12620OR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45" name="object 445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0354716" y="3683355"/>
            <a:ext cx="103276" cy="103276"/>
          </a:xfrm>
          <a:prstGeom prst="rect">
            <a:avLst/>
          </a:prstGeom>
        </p:spPr>
      </p:pic>
      <p:sp>
        <p:nvSpPr>
          <p:cNvPr id="446" name="object 446"/>
          <p:cNvSpPr txBox="1"/>
          <p:nvPr/>
        </p:nvSpPr>
        <p:spPr>
          <a:xfrm>
            <a:off x="8105305" y="3672332"/>
            <a:ext cx="653795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90140" algn="l"/>
                <a:tab pos="2820035" algn="l"/>
                <a:tab pos="6524625" algn="l"/>
              </a:tabLst>
            </a:pP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r>
              <a:rPr sz="800" u="sng" spc="-25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MUD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r>
              <a:rPr sz="8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02GST12640OR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8156041" y="3835298"/>
            <a:ext cx="544830" cy="248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88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Limequartz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ts val="880"/>
              </a:lnSpc>
            </a:pPr>
            <a:r>
              <a:rPr sz="800" spc="-10" dirty="0">
                <a:latin typeface="Roboto"/>
                <a:cs typeface="Roboto"/>
              </a:rPr>
              <a:t>P.301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10483088" y="3794264"/>
            <a:ext cx="995044" cy="385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7600"/>
              </a:lnSpc>
              <a:spcBef>
                <a:spcPts val="100"/>
              </a:spcBef>
              <a:tabLst>
                <a:tab pos="442595" algn="l"/>
              </a:tabLst>
            </a:pPr>
            <a:r>
              <a:rPr sz="800" spc="-20" dirty="0">
                <a:latin typeface="Roboto"/>
                <a:cs typeface="Roboto"/>
              </a:rPr>
              <a:t>ECRÙ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20" dirty="0">
                <a:latin typeface="Roboto"/>
                <a:cs typeface="Roboto"/>
              </a:rPr>
              <a:t>LQ12620OR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GREY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20" dirty="0">
                <a:latin typeface="Roboto"/>
                <a:cs typeface="Roboto"/>
              </a:rPr>
              <a:t>LQ12640OR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8156041" y="4195305"/>
            <a:ext cx="271780" cy="248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88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Mun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ts val="880"/>
              </a:lnSpc>
            </a:pPr>
            <a:r>
              <a:rPr sz="800" spc="-25" dirty="0">
                <a:latin typeface="Roboto"/>
                <a:cs typeface="Roboto"/>
              </a:rPr>
              <a:t>P.297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50" name="object 450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8873997" y="4223359"/>
            <a:ext cx="103276" cy="103276"/>
          </a:xfrm>
          <a:prstGeom prst="rect">
            <a:avLst/>
          </a:prstGeom>
        </p:spPr>
      </p:pic>
      <p:sp>
        <p:nvSpPr>
          <p:cNvPr id="451" name="object 451"/>
          <p:cNvSpPr txBox="1"/>
          <p:nvPr/>
        </p:nvSpPr>
        <p:spPr>
          <a:xfrm>
            <a:off x="9007081" y="4212335"/>
            <a:ext cx="3505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9509290" y="4212335"/>
            <a:ext cx="7219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02DMU9910OR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53" name="object 45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8873997" y="4403356"/>
            <a:ext cx="103276" cy="103276"/>
          </a:xfrm>
          <a:prstGeom prst="rect">
            <a:avLst/>
          </a:prstGeom>
        </p:spPr>
      </p:pic>
      <p:sp>
        <p:nvSpPr>
          <p:cNvPr id="454" name="object 454"/>
          <p:cNvSpPr txBox="1"/>
          <p:nvPr/>
        </p:nvSpPr>
        <p:spPr>
          <a:xfrm>
            <a:off x="9007081" y="4392333"/>
            <a:ext cx="12242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14350" algn="l"/>
              </a:tabLst>
            </a:pPr>
            <a:r>
              <a:rPr sz="800" spc="-20" dirty="0">
                <a:latin typeface="Roboto"/>
                <a:cs typeface="Roboto"/>
              </a:rPr>
              <a:t>GREY</a:t>
            </a:r>
            <a:r>
              <a:rPr sz="800" dirty="0">
                <a:latin typeface="Roboto"/>
                <a:cs typeface="Roboto"/>
              </a:rPr>
              <a:t>	</a:t>
            </a:r>
            <a:r>
              <a:rPr sz="800" spc="-10" dirty="0">
                <a:latin typeface="Roboto"/>
                <a:cs typeface="Roboto"/>
              </a:rPr>
              <a:t>02DMU9904OR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55" name="object 455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8873997" y="4583353"/>
            <a:ext cx="103276" cy="103276"/>
          </a:xfrm>
          <a:prstGeom prst="rect">
            <a:avLst/>
          </a:prstGeom>
        </p:spPr>
      </p:pic>
      <p:sp>
        <p:nvSpPr>
          <p:cNvPr id="456" name="object 456"/>
          <p:cNvSpPr txBox="1"/>
          <p:nvPr/>
        </p:nvSpPr>
        <p:spPr>
          <a:xfrm>
            <a:off x="8105305" y="4572330"/>
            <a:ext cx="653795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13765" algn="l"/>
                <a:tab pos="1416050" algn="l"/>
                <a:tab pos="6524625" algn="l"/>
              </a:tabLst>
            </a:pP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r>
              <a:rPr sz="800" u="sng" spc="-2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DARK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r>
              <a:rPr sz="800" u="sng" spc="-10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02DMU9970OR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Roboto"/>
                <a:cs typeface="Roboto"/>
              </a:rPr>
              <a:t>	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8156079" y="4735296"/>
            <a:ext cx="622935" cy="26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93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-2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Quartz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ts val="930"/>
              </a:lnSpc>
            </a:pPr>
            <a:r>
              <a:rPr sz="800" spc="-10" dirty="0">
                <a:latin typeface="Roboto"/>
                <a:cs typeface="Roboto"/>
              </a:rPr>
              <a:t>P.285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8156041" y="5275300"/>
            <a:ext cx="5448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Saint</a:t>
            </a:r>
            <a:r>
              <a:rPr sz="800" b="1" spc="-20" dirty="0">
                <a:latin typeface="Roboto"/>
                <a:cs typeface="Roboto"/>
              </a:rPr>
              <a:t> Remy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59" name="object 459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8873997" y="5303354"/>
            <a:ext cx="103276" cy="103276"/>
          </a:xfrm>
          <a:prstGeom prst="rect">
            <a:avLst/>
          </a:prstGeom>
        </p:spPr>
      </p:pic>
      <p:sp>
        <p:nvSpPr>
          <p:cNvPr id="460" name="object 460"/>
          <p:cNvSpPr txBox="1"/>
          <p:nvPr/>
        </p:nvSpPr>
        <p:spPr>
          <a:xfrm>
            <a:off x="9007081" y="5292331"/>
            <a:ext cx="4032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AVORIO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61" name="object 461"/>
          <p:cNvSpPr txBox="1"/>
          <p:nvPr/>
        </p:nvSpPr>
        <p:spPr>
          <a:xfrm>
            <a:off x="9509290" y="5292331"/>
            <a:ext cx="6896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02ASR9911OR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62" name="object 462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0354716" y="5303354"/>
            <a:ext cx="103276" cy="103276"/>
          </a:xfrm>
          <a:prstGeom prst="rect">
            <a:avLst/>
          </a:prstGeom>
        </p:spPr>
      </p:pic>
      <p:sp>
        <p:nvSpPr>
          <p:cNvPr id="463" name="object 463"/>
          <p:cNvSpPr txBox="1"/>
          <p:nvPr/>
        </p:nvSpPr>
        <p:spPr>
          <a:xfrm>
            <a:off x="10483088" y="4694263"/>
            <a:ext cx="1177290" cy="745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476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GREY</a:t>
            </a:r>
            <a:r>
              <a:rPr sz="800" spc="495" dirty="0">
                <a:latin typeface="Roboto"/>
                <a:cs typeface="Roboto"/>
              </a:rPr>
              <a:t>  </a:t>
            </a:r>
            <a:r>
              <a:rPr sz="800" spc="-10" dirty="0">
                <a:latin typeface="Roboto"/>
                <a:cs typeface="Roboto"/>
              </a:rPr>
              <a:t>02STQ12840OR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290" dirty="0">
                <a:latin typeface="Roboto"/>
                <a:cs typeface="Roboto"/>
              </a:rPr>
              <a:t>  </a:t>
            </a:r>
            <a:r>
              <a:rPr sz="800" spc="-10" dirty="0">
                <a:latin typeface="Roboto"/>
                <a:cs typeface="Roboto"/>
              </a:rPr>
              <a:t>02STQ12810OR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GOLD</a:t>
            </a:r>
            <a:r>
              <a:rPr sz="800" spc="450" dirty="0">
                <a:latin typeface="Roboto"/>
                <a:cs typeface="Roboto"/>
              </a:rPr>
              <a:t>  </a:t>
            </a:r>
            <a:r>
              <a:rPr sz="800" spc="-10" dirty="0">
                <a:latin typeface="Roboto"/>
                <a:cs typeface="Roboto"/>
              </a:rPr>
              <a:t>02STQ12880OR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AVORIO</a:t>
            </a:r>
            <a:r>
              <a:rPr sz="800" spc="3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02ASR12611OR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64" name="object 464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1786298" y="5303354"/>
            <a:ext cx="103276" cy="103276"/>
          </a:xfrm>
          <a:prstGeom prst="rect">
            <a:avLst/>
          </a:prstGeom>
        </p:spPr>
      </p:pic>
      <p:sp>
        <p:nvSpPr>
          <p:cNvPr id="465" name="object 465"/>
          <p:cNvSpPr txBox="1"/>
          <p:nvPr/>
        </p:nvSpPr>
        <p:spPr>
          <a:xfrm>
            <a:off x="11980303" y="5292331"/>
            <a:ext cx="4032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AVORIO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66" name="object 466"/>
          <p:cNvSpPr txBox="1"/>
          <p:nvPr/>
        </p:nvSpPr>
        <p:spPr>
          <a:xfrm>
            <a:off x="12503746" y="5292331"/>
            <a:ext cx="6896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02ASR6211OR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67" name="object 467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8873997" y="5483364"/>
            <a:ext cx="103276" cy="103276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0354716" y="5483364"/>
            <a:ext cx="103276" cy="103276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11786298" y="5483364"/>
            <a:ext cx="103276" cy="103276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8873997" y="5663361"/>
            <a:ext cx="103276" cy="103276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10354716" y="5663361"/>
            <a:ext cx="103276" cy="103276"/>
          </a:xfrm>
          <a:prstGeom prst="rect">
            <a:avLst/>
          </a:prstGeom>
        </p:spPr>
      </p:pic>
      <p:grpSp>
        <p:nvGrpSpPr>
          <p:cNvPr id="472" name="object 472"/>
          <p:cNvGrpSpPr/>
          <p:nvPr/>
        </p:nvGrpSpPr>
        <p:grpSpPr>
          <a:xfrm>
            <a:off x="8116417" y="5663361"/>
            <a:ext cx="6515734" cy="140970"/>
            <a:chOff x="8116417" y="5663361"/>
            <a:chExt cx="6515734" cy="140970"/>
          </a:xfrm>
        </p:grpSpPr>
        <p:sp>
          <p:nvSpPr>
            <p:cNvPr id="473" name="object 473"/>
            <p:cNvSpPr/>
            <p:nvPr/>
          </p:nvSpPr>
          <p:spPr>
            <a:xfrm>
              <a:off x="8118005" y="5802629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8873998" y="580262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018003" y="5802629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522002" y="5802629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242004" y="5802629"/>
              <a:ext cx="216535" cy="0"/>
            </a:xfrm>
            <a:custGeom>
              <a:avLst/>
              <a:gdLst/>
              <a:ahLst/>
              <a:cxnLst/>
              <a:rect l="l" t="t" r="r" b="b"/>
              <a:pathLst>
                <a:path w="216534">
                  <a:moveTo>
                    <a:pt x="0" y="0"/>
                  </a:moveTo>
                  <a:lnTo>
                    <a:pt x="21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457993" y="5802629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0926000" y="5802629"/>
              <a:ext cx="762635" cy="0"/>
            </a:xfrm>
            <a:custGeom>
              <a:avLst/>
              <a:gdLst/>
              <a:ahLst/>
              <a:cxnLst/>
              <a:rect l="l" t="t" r="r" b="b"/>
              <a:pathLst>
                <a:path w="762634">
                  <a:moveTo>
                    <a:pt x="0" y="0"/>
                  </a:moveTo>
                  <a:lnTo>
                    <a:pt x="7623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688369" y="5802629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20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940375" y="580262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2516370" y="5802629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20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236321" y="5802629"/>
              <a:ext cx="180340" cy="0"/>
            </a:xfrm>
            <a:custGeom>
              <a:avLst/>
              <a:gdLst/>
              <a:ahLst/>
              <a:cxnLst/>
              <a:rect l="l" t="t" r="r" b="b"/>
              <a:pathLst>
                <a:path w="180340">
                  <a:moveTo>
                    <a:pt x="0" y="0"/>
                  </a:moveTo>
                  <a:lnTo>
                    <a:pt x="179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416407" y="5802629"/>
              <a:ext cx="422275" cy="0"/>
            </a:xfrm>
            <a:custGeom>
              <a:avLst/>
              <a:gdLst/>
              <a:ahLst/>
              <a:cxnLst/>
              <a:rect l="l" t="t" r="r" b="b"/>
              <a:pathLst>
                <a:path w="422275">
                  <a:moveTo>
                    <a:pt x="0" y="0"/>
                  </a:moveTo>
                  <a:lnTo>
                    <a:pt x="4219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3838301" y="5802629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6" name="object 48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786298" y="5663361"/>
              <a:ext cx="103276" cy="103276"/>
            </a:xfrm>
            <a:prstGeom prst="rect">
              <a:avLst/>
            </a:prstGeom>
          </p:spPr>
        </p:pic>
      </p:grpSp>
      <p:sp>
        <p:nvSpPr>
          <p:cNvPr id="487" name="object 487"/>
          <p:cNvSpPr txBox="1"/>
          <p:nvPr/>
        </p:nvSpPr>
        <p:spPr>
          <a:xfrm>
            <a:off x="8156181" y="5815304"/>
            <a:ext cx="4667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Signature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88" name="object 488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8873997" y="5843358"/>
            <a:ext cx="103276" cy="103276"/>
          </a:xfrm>
          <a:prstGeom prst="rect">
            <a:avLst/>
          </a:prstGeom>
        </p:spPr>
      </p:pic>
      <p:sp>
        <p:nvSpPr>
          <p:cNvPr id="489" name="object 489"/>
          <p:cNvSpPr txBox="1"/>
          <p:nvPr/>
        </p:nvSpPr>
        <p:spPr>
          <a:xfrm>
            <a:off x="9007081" y="5832335"/>
            <a:ext cx="3505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9509290" y="5832335"/>
            <a:ext cx="6877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02DSS9911OR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91" name="object 491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13287171" y="5843358"/>
            <a:ext cx="103276" cy="103276"/>
          </a:xfrm>
          <a:prstGeom prst="rect">
            <a:avLst/>
          </a:prstGeom>
        </p:spPr>
      </p:pic>
      <p:sp>
        <p:nvSpPr>
          <p:cNvPr id="492" name="object 492"/>
          <p:cNvSpPr txBox="1"/>
          <p:nvPr/>
        </p:nvSpPr>
        <p:spPr>
          <a:xfrm>
            <a:off x="13441502" y="5832335"/>
            <a:ext cx="3505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13876452" y="5832335"/>
            <a:ext cx="6877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02DSS6691OR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94" name="object 494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8873997" y="6023355"/>
            <a:ext cx="103276" cy="103276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287171" y="6023355"/>
            <a:ext cx="103276" cy="103276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8873997" y="6203353"/>
            <a:ext cx="103276" cy="103276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287171" y="6203353"/>
            <a:ext cx="103276" cy="103276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8873997" y="6383363"/>
            <a:ext cx="103276" cy="103276"/>
          </a:xfrm>
          <a:prstGeom prst="rect">
            <a:avLst/>
          </a:prstGeom>
        </p:spPr>
      </p:pic>
      <p:sp>
        <p:nvSpPr>
          <p:cNvPr id="499" name="object 499"/>
          <p:cNvSpPr txBox="1"/>
          <p:nvPr/>
        </p:nvSpPr>
        <p:spPr>
          <a:xfrm>
            <a:off x="8156079" y="6649605"/>
            <a:ext cx="303530" cy="26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93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Valley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ts val="930"/>
              </a:lnSpc>
            </a:pPr>
            <a:r>
              <a:rPr sz="800" spc="-10" dirty="0">
                <a:latin typeface="Roboto"/>
                <a:cs typeface="Roboto"/>
              </a:rPr>
              <a:t>P.293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500" name="object 500"/>
          <p:cNvGraphicFramePr>
            <a:graphicFrameLocks noGrp="1"/>
          </p:cNvGraphicFramePr>
          <p:nvPr/>
        </p:nvGraphicFramePr>
        <p:xfrm>
          <a:off x="8118005" y="5982639"/>
          <a:ext cx="6588759" cy="718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6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3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1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28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42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21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marL="50800">
                        <a:lnSpc>
                          <a:spcPts val="61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Stone</a:t>
                      </a:r>
                      <a:endParaRPr sz="800">
                        <a:latin typeface="Roboto"/>
                        <a:cs typeface="Roboto"/>
                      </a:endParaRPr>
                    </a:p>
                    <a:p>
                      <a:pPr marL="50800">
                        <a:lnSpc>
                          <a:spcPts val="865"/>
                        </a:lnSpc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P.291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02DSS9922OR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02DSS6692OR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93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GREY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02DSS9944OR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GREY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02DSS6694OR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DARK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02DSS9977OR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Stone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2540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SALE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26034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334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02SV9911OR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2544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0" algn="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800" spc="-20" dirty="0">
                          <a:latin typeface="Roboto"/>
                          <a:cs typeface="Roboto"/>
                        </a:rPr>
                        <a:t>SALE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26034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  <a:spcBef>
                          <a:spcPts val="334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02SV6210OR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42544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501" name="object 501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8873997" y="6560997"/>
            <a:ext cx="103276" cy="103276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11786298" y="6560997"/>
            <a:ext cx="103276" cy="103276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8873997" y="6740994"/>
            <a:ext cx="103276" cy="103276"/>
          </a:xfrm>
          <a:prstGeom prst="rect">
            <a:avLst/>
          </a:prstGeom>
        </p:spPr>
      </p:pic>
      <p:sp>
        <p:nvSpPr>
          <p:cNvPr id="504" name="object 504"/>
          <p:cNvSpPr txBox="1"/>
          <p:nvPr/>
        </p:nvSpPr>
        <p:spPr>
          <a:xfrm>
            <a:off x="9007081" y="6716433"/>
            <a:ext cx="3911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SABBIA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05" name="object 505"/>
          <p:cNvSpPr txBox="1"/>
          <p:nvPr/>
        </p:nvSpPr>
        <p:spPr>
          <a:xfrm>
            <a:off x="9509290" y="6732384"/>
            <a:ext cx="625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02SV9922OR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506" name="object 506"/>
          <p:cNvGrpSpPr/>
          <p:nvPr/>
        </p:nvGrpSpPr>
        <p:grpSpPr>
          <a:xfrm>
            <a:off x="8873997" y="6740994"/>
            <a:ext cx="3015615" cy="283845"/>
            <a:chOff x="8873997" y="6740994"/>
            <a:chExt cx="3015615" cy="283845"/>
          </a:xfrm>
        </p:grpSpPr>
        <p:pic>
          <p:nvPicPr>
            <p:cNvPr id="507" name="object 50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786298" y="6740994"/>
              <a:ext cx="103276" cy="103276"/>
            </a:xfrm>
            <a:prstGeom prst="rect">
              <a:avLst/>
            </a:prstGeom>
          </p:spPr>
        </p:pic>
        <p:pic>
          <p:nvPicPr>
            <p:cNvPr id="508" name="object 50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873997" y="6920991"/>
              <a:ext cx="103276" cy="103276"/>
            </a:xfrm>
            <a:prstGeom prst="rect">
              <a:avLst/>
            </a:prstGeom>
          </p:spPr>
        </p:pic>
      </p:grpSp>
      <p:sp>
        <p:nvSpPr>
          <p:cNvPr id="509" name="object 509"/>
          <p:cNvSpPr txBox="1"/>
          <p:nvPr/>
        </p:nvSpPr>
        <p:spPr>
          <a:xfrm>
            <a:off x="11980303" y="6716458"/>
            <a:ext cx="3911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SABBIA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12503746" y="6732409"/>
            <a:ext cx="625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02SV6220OR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11" name="object 511"/>
          <p:cNvSpPr txBox="1"/>
          <p:nvPr/>
        </p:nvSpPr>
        <p:spPr>
          <a:xfrm>
            <a:off x="9007081" y="6896430"/>
            <a:ext cx="4210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CENERE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9509290" y="6912381"/>
            <a:ext cx="625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02SV9944OR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513" name="object 513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11786298" y="6920992"/>
            <a:ext cx="103276" cy="103276"/>
          </a:xfrm>
          <a:prstGeom prst="rect">
            <a:avLst/>
          </a:prstGeom>
        </p:spPr>
      </p:pic>
      <p:sp>
        <p:nvSpPr>
          <p:cNvPr id="514" name="object 514"/>
          <p:cNvSpPr txBox="1"/>
          <p:nvPr/>
        </p:nvSpPr>
        <p:spPr>
          <a:xfrm>
            <a:off x="11980303" y="6896455"/>
            <a:ext cx="4210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CENERE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15" name="object 515"/>
          <p:cNvSpPr txBox="1"/>
          <p:nvPr/>
        </p:nvSpPr>
        <p:spPr>
          <a:xfrm>
            <a:off x="12503746" y="6912406"/>
            <a:ext cx="625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02SV6240OR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16" name="object 516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17" name="object 517"/>
          <p:cNvSpPr txBox="1"/>
          <p:nvPr/>
        </p:nvSpPr>
        <p:spPr>
          <a:xfrm>
            <a:off x="5912954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794" y="9215049"/>
            <a:ext cx="22542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284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60003" y="920597"/>
            <a:ext cx="2946031" cy="295198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449081" y="3944518"/>
            <a:ext cx="10960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4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QUARTZ</a:t>
            </a:r>
            <a:r>
              <a:rPr sz="800" b="1" spc="14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447303" y="4221886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47303" y="4439475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0242003" y="448072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636756" y="920584"/>
            <a:ext cx="2951988" cy="29520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1625833" y="3944518"/>
            <a:ext cx="11563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4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QUARTZ</a:t>
            </a:r>
            <a:r>
              <a:rPr sz="800" b="1" spc="15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624056" y="4221886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624056" y="4439475"/>
            <a:ext cx="17875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02STQ12810OR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3418692" y="448072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4986007"/>
            <a:ext cx="2951987" cy="2951988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8451812" y="8005762"/>
            <a:ext cx="1787525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4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QUARTZ</a:t>
            </a:r>
            <a:r>
              <a:rPr sz="800" b="1" spc="15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GOLD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681480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02STQ12880OR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246512" y="85419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object 2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2329959" y="9245696"/>
            <a:ext cx="18319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QUARTZ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169" y="9215049"/>
            <a:ext cx="22288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286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3064" y="922794"/>
            <a:ext cx="2952000" cy="2951988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52142" y="3944696"/>
            <a:ext cx="10560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SAINT</a:t>
            </a:r>
            <a:r>
              <a:rPr sz="800" b="1" spc="6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REMY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AVORIO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50364" y="4222076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50364" y="4439653"/>
            <a:ext cx="15614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02ASR12611OR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23690" y="4430712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49560" y="4480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450364" y="4538713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810364" y="4546066"/>
            <a:ext cx="1154430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02ASR6211OR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249560" y="45889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249560" y="4696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6997" y="922794"/>
            <a:ext cx="2952000" cy="295200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1626088" y="3944696"/>
            <a:ext cx="9658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SAINT</a:t>
            </a:r>
            <a:r>
              <a:rPr sz="800" b="1" spc="6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REMY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624297" y="4222076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3423518" y="4480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1624297" y="4538713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984297" y="4546066"/>
            <a:ext cx="1154430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02ASR6222OR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624297" y="4430712"/>
            <a:ext cx="179197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0"/>
              </a:spcBef>
              <a:tabLst>
                <a:tab pos="16732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02ASR12622OR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3423518" y="45889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423518" y="4696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8593" y="4985550"/>
            <a:ext cx="2952000" cy="2952000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8445906" y="8010600"/>
            <a:ext cx="1791970" cy="835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SAINT</a:t>
            </a:r>
            <a:r>
              <a:rPr sz="800" b="1" spc="6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REMY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02ASR12644OR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02ASR9944OR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372110" algn="l"/>
                <a:tab pos="1685925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02ASR6244OR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0245102" y="85468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245102" y="86548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245102" y="87628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2372682" y="9245696"/>
            <a:ext cx="17887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SAINT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AVORIO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10" dirty="0">
                <a:latin typeface="Roboto"/>
                <a:cs typeface="Roboto"/>
              </a:rPr>
              <a:t> 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289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169" y="9215049"/>
            <a:ext cx="22987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288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449081" y="3942511"/>
            <a:ext cx="9239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ARA</a:t>
            </a:r>
            <a:r>
              <a:rPr sz="800" b="1" spc="12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2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922794"/>
            <a:ext cx="2952013" cy="295200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447303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35893"/>
            <a:ext cx="179197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02DAS9922OR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02DAS12622OR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246499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246499" y="45867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1626088" y="3942511"/>
            <a:ext cx="8959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ARA</a:t>
            </a:r>
            <a:r>
              <a:rPr sz="800" b="1" spc="12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2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6997" y="922794"/>
            <a:ext cx="2952003" cy="29520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1624297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624297" y="4435893"/>
            <a:ext cx="179197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02DAS9944OR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02DAS12644OR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3423518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423518" y="45867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447303" y="7999755"/>
            <a:ext cx="179197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ARA</a:t>
            </a:r>
            <a:r>
              <a:rPr sz="800" b="1" spc="12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2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BLACK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02DAS9977OR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02DAS12677OR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4977866"/>
            <a:ext cx="2952013" cy="2952000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10246499" y="85359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246499" y="864397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2572847" y="9245696"/>
            <a:ext cx="158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ARA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868" y="9215049"/>
            <a:ext cx="22225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290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59089" y="4977891"/>
            <a:ext cx="2952000" cy="295198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8179" y="3942511"/>
            <a:ext cx="13227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SIGNATURE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59089" y="920610"/>
            <a:ext cx="2952000" cy="29520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446389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46389" y="4435893"/>
            <a:ext cx="151066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60x90</a:t>
            </a:r>
            <a:r>
              <a:rPr sz="975" baseline="4273" dirty="0">
                <a:latin typeface="Roboto"/>
                <a:cs typeface="Roboto"/>
              </a:rPr>
              <a:t>	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02DSS6691OR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119728" y="442855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245585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245585" y="45867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1617083" y="3942511"/>
            <a:ext cx="12934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SIGNATURE</a:t>
            </a:r>
            <a:r>
              <a:rPr sz="800" b="1" spc="16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6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628005" y="920623"/>
            <a:ext cx="2952000" cy="2951988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1615305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615305" y="4435893"/>
            <a:ext cx="151066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60x90</a:t>
            </a:r>
            <a:r>
              <a:rPr sz="975" baseline="4273" dirty="0">
                <a:latin typeface="Roboto"/>
                <a:cs typeface="Roboto"/>
              </a:rPr>
              <a:t>	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02DSS6692OR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288632" y="442855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3414502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414502" y="45867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8448179" y="7999768"/>
            <a:ext cx="12636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SIGNATURE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446389" y="8277149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446389" y="8493148"/>
            <a:ext cx="151066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60x90</a:t>
            </a:r>
            <a:r>
              <a:rPr sz="975" baseline="4273" dirty="0">
                <a:latin typeface="Roboto"/>
                <a:cs typeface="Roboto"/>
              </a:rPr>
              <a:t>	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02DSS6694OR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119728" y="8485795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245585" y="853598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245585" y="864398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1617083" y="7999768"/>
            <a:ext cx="12725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SIGNATURE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6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DARK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628005" y="4977891"/>
            <a:ext cx="2952000" cy="2951988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1615801" y="8277149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615801" y="8493146"/>
            <a:ext cx="15106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02DSS9977OR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289126" y="8494734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3415010" y="853598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12230798" y="9245696"/>
            <a:ext cx="19310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SOTNE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60x90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7543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56993" y="920610"/>
            <a:ext cx="2952000" cy="2952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648567" y="911606"/>
            <a:ext cx="2952000" cy="2952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6084" y="3942511"/>
            <a:ext cx="10553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VALLEY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SALE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637644" y="3942511"/>
            <a:ext cx="11753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VALLEY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SABBIA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4293" y="421688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44293" y="4425530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04294" y="4432884"/>
            <a:ext cx="110045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02SV9911OR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02SV6210OR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117632" y="4425530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243502" y="44757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243502" y="45837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11635867" y="421688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635867" y="4433125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995867" y="4440478"/>
            <a:ext cx="110045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02SV9944OR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02SV6240OR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309206" y="4433125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3435076" y="44833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435076" y="45913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56993" y="4974881"/>
            <a:ext cx="2952000" cy="2952000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8444293" y="8005774"/>
            <a:ext cx="1195705" cy="409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VALLEY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CENERE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444293" y="8499387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804294" y="8506739"/>
            <a:ext cx="110045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02SV9922OR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02SV6220OR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117632" y="8499387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243502" y="854957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243502" y="865757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2315329" y="9245696"/>
            <a:ext cx="18459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VALLEY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SABBIA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0" name="object 4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0802" y="9215049"/>
            <a:ext cx="21971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294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920610"/>
            <a:ext cx="2946057" cy="2952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081" y="3942511"/>
            <a:ext cx="6140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MUN</a:t>
            </a:r>
            <a:r>
              <a:rPr sz="800" b="1" spc="2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7303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35893"/>
            <a:ext cx="1791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02DMU9910OR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246499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5333" y="920610"/>
            <a:ext cx="2946044" cy="29520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1624411" y="3942511"/>
            <a:ext cx="5556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MUN</a:t>
            </a:r>
            <a:r>
              <a:rPr sz="800" b="1" spc="2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622633" y="4219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622633" y="4435893"/>
            <a:ext cx="1791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02DMU9904OR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421867" y="4478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8447303" y="8000212"/>
            <a:ext cx="1791970" cy="625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MUN</a:t>
            </a:r>
            <a:r>
              <a:rPr sz="800" b="1" spc="2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DARK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02DMU9970OR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60003" y="4977879"/>
            <a:ext cx="2946057" cy="2952000"/>
          </a:xfrm>
          <a:prstGeom prst="rect">
            <a:avLst/>
          </a:prstGeom>
        </p:spPr>
      </p:pic>
      <p:sp>
        <p:nvSpPr>
          <p:cNvPr id="17" name="object 17"/>
          <p:cNvSpPr/>
          <p:nvPr/>
        </p:nvSpPr>
        <p:spPr>
          <a:xfrm>
            <a:off x="10246499" y="853598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2885673" y="9245696"/>
            <a:ext cx="12757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MUN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0522" y="9215049"/>
            <a:ext cx="21971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296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449081" y="3942511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DISTRICT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622963" y="3942511"/>
            <a:ext cx="7613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DISTRICT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ZINC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920610"/>
            <a:ext cx="2951988" cy="295200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3936" y="920610"/>
            <a:ext cx="2951988" cy="295200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8447303" y="4237888"/>
            <a:ext cx="151638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02DDC9940OR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120630" y="445547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246499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1621223" y="4237888"/>
            <a:ext cx="151701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02DDC9970OR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294563" y="445547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420470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2707493" y="9245696"/>
            <a:ext cx="14541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ZINC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10" dirty="0">
                <a:latin typeface="Roboto"/>
                <a:cs typeface="Roboto"/>
              </a:rPr>
              <a:t> 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0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8091" y="9203328"/>
            <a:ext cx="1854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45" dirty="0">
                <a:latin typeface="Times New Roman"/>
                <a:cs typeface="Times New Roman"/>
              </a:rPr>
              <a:t>24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7303" y="4693996"/>
            <a:ext cx="120713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0" dirty="0">
                <a:latin typeface="Times New Roman"/>
                <a:cs typeface="Times New Roman"/>
              </a:rPr>
              <a:t>Pigmenta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379831" y="4871796"/>
            <a:ext cx="11614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CONRETE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10" name="object 10"/>
            <p:cNvSpPr/>
            <p:nvPr/>
          </p:nvSpPr>
          <p:spPr>
            <a:xfrm>
              <a:off x="543661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46354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46354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46354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46354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46354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46354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4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46354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4635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46354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46354" h="520065">
                  <a:moveTo>
                    <a:pt x="34632" y="369519"/>
                  </a:moveTo>
                  <a:lnTo>
                    <a:pt x="23088" y="369519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close/>
                </a:path>
                <a:path w="46354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46354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40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46354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65595"/>
                  </a:lnTo>
                  <a:close/>
                </a:path>
                <a:path w="46354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close/>
                </a:path>
                <a:path w="46354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96303"/>
                  </a:lnTo>
                  <a:close/>
                </a:path>
                <a:path w="46354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46354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46354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46354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46354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4635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46354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close/>
                </a:path>
                <a:path w="46354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46354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close/>
                </a:path>
                <a:path w="46354" h="520065">
                  <a:moveTo>
                    <a:pt x="46189" y="242493"/>
                  </a:moveTo>
                  <a:lnTo>
                    <a:pt x="34645" y="24249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42493"/>
                  </a:lnTo>
                  <a:close/>
                </a:path>
                <a:path w="46354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84759"/>
                  </a:lnTo>
                  <a:close/>
                </a:path>
                <a:path w="4635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46354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92379"/>
                  </a:lnTo>
                  <a:close/>
                </a:path>
                <a:path w="46354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46354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23088"/>
                  </a:lnTo>
                  <a:close/>
                </a:path>
                <a:path w="46354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5623" y="806422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9851" y="8272056"/>
              <a:ext cx="12065" cy="104139"/>
            </a:xfrm>
            <a:custGeom>
              <a:avLst/>
              <a:gdLst/>
              <a:ahLst/>
              <a:cxnLst/>
              <a:rect l="l" t="t" r="r" b="b"/>
              <a:pathLst>
                <a:path w="12065" h="104140">
                  <a:moveTo>
                    <a:pt x="11544" y="0"/>
                  </a:moveTo>
                  <a:lnTo>
                    <a:pt x="0" y="0"/>
                  </a:lnTo>
                  <a:lnTo>
                    <a:pt x="0" y="103936"/>
                  </a:lnTo>
                  <a:lnTo>
                    <a:pt x="11544" y="103936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623" y="8399081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60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2349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23495" h="520065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57962"/>
                  </a:lnTo>
                  <a:lnTo>
                    <a:pt x="11531" y="357962"/>
                  </a:lnTo>
                  <a:lnTo>
                    <a:pt x="11531" y="300215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92379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8127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392595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69278"/>
                  </a:lnTo>
                  <a:lnTo>
                    <a:pt x="34645" y="69278"/>
                  </a:lnTo>
                  <a:lnTo>
                    <a:pt x="34645" y="92392"/>
                  </a:lnTo>
                  <a:lnTo>
                    <a:pt x="23088" y="92392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84974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46405"/>
                  </a:lnTo>
                  <a:close/>
                </a:path>
                <a:path w="81279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81279" h="520065">
                  <a:moveTo>
                    <a:pt x="69278" y="288683"/>
                  </a:moveTo>
                  <a:lnTo>
                    <a:pt x="57734" y="28868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288671"/>
                  </a:lnTo>
                  <a:lnTo>
                    <a:pt x="23088" y="288671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161658"/>
                  </a:moveTo>
                  <a:lnTo>
                    <a:pt x="69278" y="161658"/>
                  </a:lnTo>
                  <a:lnTo>
                    <a:pt x="69278" y="184759"/>
                  </a:lnTo>
                  <a:lnTo>
                    <a:pt x="57734" y="184759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61658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92379"/>
                  </a:lnTo>
                  <a:lnTo>
                    <a:pt x="57734" y="92379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close/>
                </a:path>
                <a:path w="81279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81279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81279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84974"/>
                  </a:lnTo>
                  <a:close/>
                </a:path>
                <a:path w="81279" h="520065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81279" h="520065">
                  <a:moveTo>
                    <a:pt x="23101" y="381050"/>
                  </a:move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23101" y="381050"/>
                  </a:lnTo>
                  <a:close/>
                </a:path>
                <a:path w="81279" h="520065">
                  <a:moveTo>
                    <a:pt x="23101" y="311785"/>
                  </a:moveTo>
                  <a:lnTo>
                    <a:pt x="11557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79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57734"/>
                  </a:lnTo>
                  <a:close/>
                </a:path>
                <a:path w="81279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81279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8127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81279" h="520065">
                  <a:moveTo>
                    <a:pt x="46177" y="438785"/>
                  </a:moveTo>
                  <a:lnTo>
                    <a:pt x="34645" y="438785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77" y="473430"/>
                  </a:lnTo>
                  <a:lnTo>
                    <a:pt x="46177" y="438785"/>
                  </a:lnTo>
                  <a:close/>
                </a:path>
                <a:path w="81279" h="520065">
                  <a:moveTo>
                    <a:pt x="46177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404152"/>
                  </a:lnTo>
                  <a:close/>
                </a:path>
                <a:path w="81279" h="520065">
                  <a:moveTo>
                    <a:pt x="46177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77" y="392595"/>
                  </a:lnTo>
                  <a:lnTo>
                    <a:pt x="46177" y="381050"/>
                  </a:lnTo>
                  <a:close/>
                </a:path>
                <a:path w="81279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81279" h="520065">
                  <a:moveTo>
                    <a:pt x="46177" y="277139"/>
                  </a:moveTo>
                  <a:lnTo>
                    <a:pt x="34645" y="277139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close/>
                </a:path>
                <a:path w="8127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161658"/>
                  </a:lnTo>
                  <a:lnTo>
                    <a:pt x="0" y="161658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30949"/>
                  </a:lnTo>
                  <a:lnTo>
                    <a:pt x="46177" y="230949"/>
                  </a:lnTo>
                  <a:lnTo>
                    <a:pt x="46177" y="150114"/>
                  </a:lnTo>
                  <a:close/>
                </a:path>
                <a:path w="81279" h="520065">
                  <a:moveTo>
                    <a:pt x="46177" y="92379"/>
                  </a:moveTo>
                  <a:lnTo>
                    <a:pt x="34645" y="92379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92"/>
                  </a:lnTo>
                  <a:lnTo>
                    <a:pt x="11557" y="92392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77" y="138569"/>
                  </a:lnTo>
                  <a:lnTo>
                    <a:pt x="46177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92379"/>
                  </a:lnTo>
                  <a:close/>
                </a:path>
                <a:path w="81279" h="520065">
                  <a:moveTo>
                    <a:pt x="46177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57734"/>
                  </a:lnTo>
                  <a:close/>
                </a:path>
                <a:path w="81279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34645" y="0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23088"/>
                  </a:ln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81279" h="520065">
                  <a:moveTo>
                    <a:pt x="57746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46" y="323329"/>
                  </a:lnTo>
                  <a:lnTo>
                    <a:pt x="57746" y="311785"/>
                  </a:lnTo>
                  <a:close/>
                </a:path>
                <a:path w="81279" h="520065">
                  <a:moveTo>
                    <a:pt x="57746" y="265595"/>
                  </a:moveTo>
                  <a:lnTo>
                    <a:pt x="46189" y="265595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65595"/>
                  </a:lnTo>
                  <a:close/>
                </a:path>
                <a:path w="81279" h="520065">
                  <a:moveTo>
                    <a:pt x="57746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196303"/>
                  </a:lnTo>
                  <a:close/>
                </a:path>
                <a:path w="81279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484974"/>
                  </a:lnTo>
                  <a:lnTo>
                    <a:pt x="46189" y="484974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79" h="520065">
                  <a:moveTo>
                    <a:pt x="69291" y="473430"/>
                  </a:move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73430"/>
                  </a:lnTo>
                  <a:close/>
                </a:path>
                <a:path w="81279" h="520065">
                  <a:moveTo>
                    <a:pt x="80835" y="404152"/>
                  </a:moveTo>
                  <a:lnTo>
                    <a:pt x="69291" y="404152"/>
                  </a:lnTo>
                  <a:lnTo>
                    <a:pt x="69291" y="415696"/>
                  </a:lnTo>
                  <a:lnTo>
                    <a:pt x="57746" y="415696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38785"/>
                  </a:lnTo>
                  <a:lnTo>
                    <a:pt x="57746" y="438785"/>
                  </a:lnTo>
                  <a:lnTo>
                    <a:pt x="57746" y="461886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04152"/>
                  </a:lnTo>
                  <a:close/>
                </a:path>
                <a:path w="81279" h="520065">
                  <a:moveTo>
                    <a:pt x="80835" y="381050"/>
                  </a:moveTo>
                  <a:lnTo>
                    <a:pt x="69291" y="381050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81279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57962"/>
                  </a:lnTo>
                  <a:lnTo>
                    <a:pt x="80835" y="357962"/>
                  </a:lnTo>
                  <a:lnTo>
                    <a:pt x="80835" y="346405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88671"/>
                  </a:lnTo>
                  <a:lnTo>
                    <a:pt x="57746" y="288671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00228"/>
                  </a:lnTo>
                  <a:lnTo>
                    <a:pt x="69291" y="300228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57746" y="207848"/>
                  </a:lnTo>
                  <a:lnTo>
                    <a:pt x="57746" y="219405"/>
                  </a:lnTo>
                  <a:lnTo>
                    <a:pt x="46189" y="219405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61671"/>
                  </a:move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61671"/>
                  </a:lnTo>
                  <a:close/>
                </a:path>
                <a:path w="81279" h="520065">
                  <a:moveTo>
                    <a:pt x="80835" y="92392"/>
                  </a:moveTo>
                  <a:lnTo>
                    <a:pt x="69291" y="92392"/>
                  </a:lnTo>
                  <a:lnTo>
                    <a:pt x="69291" y="57734"/>
                  </a:lnTo>
                  <a:lnTo>
                    <a:pt x="57746" y="57734"/>
                  </a:lnTo>
                  <a:lnTo>
                    <a:pt x="57746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80835" y="150114"/>
                  </a:lnTo>
                  <a:lnTo>
                    <a:pt x="80835" y="138569"/>
                  </a:lnTo>
                  <a:lnTo>
                    <a:pt x="69291" y="138569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92392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57746" y="34645"/>
                  </a:lnTo>
                  <a:lnTo>
                    <a:pt x="57746" y="46189"/>
                  </a:ln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6305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75" y="415709"/>
                  </a:moveTo>
                  <a:lnTo>
                    <a:pt x="11544" y="415709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415709"/>
                  </a:lnTo>
                  <a:close/>
                </a:path>
                <a:path w="81280" h="520065">
                  <a:moveTo>
                    <a:pt x="23075" y="357962"/>
                  </a:moveTo>
                  <a:lnTo>
                    <a:pt x="11544" y="357962"/>
                  </a:lnTo>
                  <a:lnTo>
                    <a:pt x="11544" y="381050"/>
                  </a:lnTo>
                  <a:lnTo>
                    <a:pt x="23075" y="381050"/>
                  </a:lnTo>
                  <a:lnTo>
                    <a:pt x="23075" y="357962"/>
                  </a:lnTo>
                  <a:close/>
                </a:path>
                <a:path w="81280" h="520065">
                  <a:moveTo>
                    <a:pt x="23075" y="311772"/>
                  </a:moveTo>
                  <a:lnTo>
                    <a:pt x="11544" y="311772"/>
                  </a:lnTo>
                  <a:lnTo>
                    <a:pt x="11544" y="346405"/>
                  </a:lnTo>
                  <a:lnTo>
                    <a:pt x="23075" y="346405"/>
                  </a:lnTo>
                  <a:lnTo>
                    <a:pt x="23075" y="311772"/>
                  </a:lnTo>
                  <a:close/>
                </a:path>
                <a:path w="81280" h="520065">
                  <a:moveTo>
                    <a:pt x="23075" y="219405"/>
                  </a:moveTo>
                  <a:lnTo>
                    <a:pt x="11544" y="219405"/>
                  </a:lnTo>
                  <a:lnTo>
                    <a:pt x="11544" y="288683"/>
                  </a:lnTo>
                  <a:lnTo>
                    <a:pt x="23075" y="288683"/>
                  </a:lnTo>
                  <a:lnTo>
                    <a:pt x="23075" y="219405"/>
                  </a:lnTo>
                  <a:close/>
                </a:path>
                <a:path w="81280" h="520065">
                  <a:moveTo>
                    <a:pt x="23075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75" y="184759"/>
                  </a:lnTo>
                  <a:lnTo>
                    <a:pt x="23075" y="173215"/>
                  </a:lnTo>
                  <a:close/>
                </a:path>
                <a:path w="81280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75" y="161658"/>
                  </a:lnTo>
                  <a:lnTo>
                    <a:pt x="23075" y="138569"/>
                  </a:lnTo>
                  <a:close/>
                </a:path>
                <a:path w="81280" h="520065">
                  <a:moveTo>
                    <a:pt x="23075" y="46189"/>
                  </a:moveTo>
                  <a:lnTo>
                    <a:pt x="11544" y="46189"/>
                  </a:lnTo>
                  <a:lnTo>
                    <a:pt x="11544" y="115468"/>
                  </a:lnTo>
                  <a:lnTo>
                    <a:pt x="23075" y="115468"/>
                  </a:lnTo>
                  <a:lnTo>
                    <a:pt x="23075" y="46189"/>
                  </a:lnTo>
                  <a:close/>
                </a:path>
                <a:path w="81280" h="520065">
                  <a:moveTo>
                    <a:pt x="23075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75" y="34645"/>
                  </a:lnTo>
                  <a:lnTo>
                    <a:pt x="23075" y="23088"/>
                  </a:lnTo>
                  <a:close/>
                </a:path>
                <a:path w="81280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75" y="11544"/>
                  </a:lnTo>
                  <a:lnTo>
                    <a:pt x="23075" y="0"/>
                  </a:lnTo>
                  <a:close/>
                </a:path>
                <a:path w="81280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4640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34645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27025"/>
                  </a:lnTo>
                  <a:close/>
                </a:path>
                <a:path w="81280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81"/>
                  </a:lnTo>
                  <a:close/>
                </a:path>
                <a:path w="81280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23088" y="369519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99"/>
                  </a:lnTo>
                  <a:lnTo>
                    <a:pt x="23088" y="461899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96531"/>
                  </a:lnTo>
                  <a:lnTo>
                    <a:pt x="80835" y="496531"/>
                  </a:lnTo>
                  <a:lnTo>
                    <a:pt x="80835" y="484974"/>
                  </a:lnTo>
                  <a:lnTo>
                    <a:pt x="69278" y="484974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50342"/>
                  </a:lnTo>
                  <a:lnTo>
                    <a:pt x="69278" y="450342"/>
                  </a:lnTo>
                  <a:lnTo>
                    <a:pt x="69278" y="438785"/>
                  </a:lnTo>
                  <a:lnTo>
                    <a:pt x="80835" y="438785"/>
                  </a:lnTo>
                  <a:lnTo>
                    <a:pt x="80835" y="427240"/>
                  </a:lnTo>
                  <a:lnTo>
                    <a:pt x="69278" y="427240"/>
                  </a:lnTo>
                  <a:lnTo>
                    <a:pt x="69278" y="415696"/>
                  </a:lnTo>
                  <a:lnTo>
                    <a:pt x="80835" y="415696"/>
                  </a:lnTo>
                  <a:lnTo>
                    <a:pt x="80835" y="392595"/>
                  </a:lnTo>
                  <a:lnTo>
                    <a:pt x="69278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lnTo>
                    <a:pt x="80835" y="369506"/>
                  </a:lnTo>
                  <a:lnTo>
                    <a:pt x="80835" y="334860"/>
                  </a:lnTo>
                  <a:close/>
                </a:path>
                <a:path w="81280" h="520065">
                  <a:moveTo>
                    <a:pt x="80835" y="242493"/>
                  </a:moveTo>
                  <a:lnTo>
                    <a:pt x="69278" y="242493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311785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40"/>
                  </a:lnTo>
                  <a:lnTo>
                    <a:pt x="46189" y="300240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42493"/>
                  </a:lnTo>
                  <a:close/>
                </a:path>
                <a:path w="81280" h="520065">
                  <a:moveTo>
                    <a:pt x="80835" y="184772"/>
                  </a:moveTo>
                  <a:lnTo>
                    <a:pt x="69278" y="184772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184772"/>
                  </a:lnTo>
                  <a:close/>
                </a:path>
                <a:path w="81280" h="520065">
                  <a:moveTo>
                    <a:pt x="80835" y="161671"/>
                  </a:moveTo>
                  <a:lnTo>
                    <a:pt x="69278" y="161671"/>
                  </a:lnTo>
                  <a:lnTo>
                    <a:pt x="57734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11544"/>
                  </a:moveTo>
                  <a:lnTo>
                    <a:pt x="69278" y="11544"/>
                  </a:lnTo>
                  <a:lnTo>
                    <a:pt x="57734" y="11557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lnTo>
                    <a:pt x="80835" y="92379"/>
                  </a:lnTo>
                  <a:lnTo>
                    <a:pt x="80835" y="80835"/>
                  </a:lnTo>
                  <a:lnTo>
                    <a:pt x="69278" y="80835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3233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92709" h="520065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92709" h="520065">
                  <a:moveTo>
                    <a:pt x="23101" y="381050"/>
                  </a:moveTo>
                  <a:lnTo>
                    <a:pt x="11557" y="381050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23101" y="381050"/>
                  </a:lnTo>
                  <a:close/>
                </a:path>
                <a:path w="92709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30949"/>
                  </a:lnTo>
                  <a:close/>
                </a:path>
                <a:path w="92709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15696"/>
                  </a:lnTo>
                  <a:lnTo>
                    <a:pt x="11557" y="41569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92709" h="520065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392595"/>
                  </a:lnTo>
                  <a:close/>
                </a:path>
                <a:path w="92709" h="520065">
                  <a:moveTo>
                    <a:pt x="34645" y="254038"/>
                  </a:moveTo>
                  <a:lnTo>
                    <a:pt x="23101" y="254038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54038"/>
                  </a:lnTo>
                  <a:close/>
                </a:path>
                <a:path w="92709" h="520065">
                  <a:moveTo>
                    <a:pt x="34645" y="161658"/>
                  </a:moveTo>
                  <a:lnTo>
                    <a:pt x="23101" y="161658"/>
                  </a:lnTo>
                  <a:lnTo>
                    <a:pt x="23101" y="138582"/>
                  </a:lnTo>
                  <a:lnTo>
                    <a:pt x="11557" y="138582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61658"/>
                  </a:lnTo>
                  <a:close/>
                </a:path>
                <a:path w="92709" h="520065">
                  <a:moveTo>
                    <a:pt x="46189" y="473430"/>
                  </a:moveTo>
                  <a:lnTo>
                    <a:pt x="34645" y="473430"/>
                  </a:ln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73430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57746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57746" y="508076"/>
                  </a:lnTo>
                  <a:close/>
                </a:path>
                <a:path w="92709" h="520065">
                  <a:moveTo>
                    <a:pt x="57746" y="207860"/>
                  </a:moveTo>
                  <a:lnTo>
                    <a:pt x="46189" y="207860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207860"/>
                  </a:lnTo>
                  <a:close/>
                </a:path>
                <a:path w="92709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92709" h="520065">
                  <a:moveTo>
                    <a:pt x="69291" y="0"/>
                  </a:moveTo>
                  <a:lnTo>
                    <a:pt x="57746" y="0"/>
                  </a:lnTo>
                  <a:lnTo>
                    <a:pt x="57746" y="11544"/>
                  </a:lnTo>
                  <a:lnTo>
                    <a:pt x="69291" y="11544"/>
                  </a:lnTo>
                  <a:lnTo>
                    <a:pt x="69291" y="0"/>
                  </a:lnTo>
                  <a:close/>
                </a:path>
                <a:path w="92709" h="520065">
                  <a:moveTo>
                    <a:pt x="80835" y="427240"/>
                  </a:moveTo>
                  <a:lnTo>
                    <a:pt x="69291" y="427240"/>
                  </a:lnTo>
                  <a:lnTo>
                    <a:pt x="69291" y="404152"/>
                  </a:lnTo>
                  <a:lnTo>
                    <a:pt x="57746" y="404152"/>
                  </a:lnTo>
                  <a:lnTo>
                    <a:pt x="57746" y="415709"/>
                  </a:lnTo>
                  <a:lnTo>
                    <a:pt x="46189" y="415709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69291" y="438785"/>
                  </a:lnTo>
                  <a:lnTo>
                    <a:pt x="69291" y="450342"/>
                  </a:ln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80835" y="484974"/>
                  </a:lnTo>
                  <a:lnTo>
                    <a:pt x="80835" y="427240"/>
                  </a:lnTo>
                  <a:close/>
                </a:path>
                <a:path w="92709" h="520065">
                  <a:moveTo>
                    <a:pt x="80835" y="381050"/>
                  </a:moveTo>
                  <a:lnTo>
                    <a:pt x="69291" y="381050"/>
                  </a:lnTo>
                  <a:lnTo>
                    <a:pt x="69291" y="369519"/>
                  </a:lnTo>
                  <a:lnTo>
                    <a:pt x="57746" y="369519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92709" h="520065">
                  <a:moveTo>
                    <a:pt x="80835" y="334860"/>
                  </a:moveTo>
                  <a:lnTo>
                    <a:pt x="69291" y="334860"/>
                  </a:lnTo>
                  <a:lnTo>
                    <a:pt x="57746" y="334860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69506"/>
                  </a:lnTo>
                  <a:lnTo>
                    <a:pt x="80835" y="369506"/>
                  </a:lnTo>
                  <a:lnTo>
                    <a:pt x="80835" y="334860"/>
                  </a:lnTo>
                  <a:close/>
                </a:path>
                <a:path w="9270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57746" y="265595"/>
                  </a:lnTo>
                  <a:lnTo>
                    <a:pt x="46189" y="265582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288671"/>
                  </a:lnTo>
                  <a:lnTo>
                    <a:pt x="57746" y="288671"/>
                  </a:lnTo>
                  <a:lnTo>
                    <a:pt x="57746" y="277139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92709" h="520065">
                  <a:moveTo>
                    <a:pt x="80835" y="242493"/>
                  </a:moveTo>
                  <a:lnTo>
                    <a:pt x="69291" y="242493"/>
                  </a:lnTo>
                  <a:lnTo>
                    <a:pt x="69291" y="219405"/>
                  </a:lnTo>
                  <a:lnTo>
                    <a:pt x="57746" y="219405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80835" y="254038"/>
                  </a:lnTo>
                  <a:lnTo>
                    <a:pt x="80835" y="242493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57746" y="196303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50114"/>
                  </a:lnTo>
                  <a:lnTo>
                    <a:pt x="57746" y="150114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69278"/>
                  </a:lnTo>
                  <a:lnTo>
                    <a:pt x="57746" y="69278"/>
                  </a:lnTo>
                  <a:lnTo>
                    <a:pt x="57746" y="92379"/>
                  </a:lnTo>
                  <a:lnTo>
                    <a:pt x="46189" y="92379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46" y="115468"/>
                  </a:lnTo>
                  <a:lnTo>
                    <a:pt x="57746" y="127025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69278"/>
                  </a:lnTo>
                  <a:lnTo>
                    <a:pt x="80835" y="69278"/>
                  </a:lnTo>
                  <a:lnTo>
                    <a:pt x="80835" y="46189"/>
                  </a:lnTo>
                  <a:close/>
                </a:path>
                <a:path w="92709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69291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  <a:path w="92709" h="520065">
                  <a:moveTo>
                    <a:pt x="92379" y="161671"/>
                  </a:moveTo>
                  <a:lnTo>
                    <a:pt x="80835" y="161671"/>
                  </a:lnTo>
                  <a:lnTo>
                    <a:pt x="80835" y="173215"/>
                  </a:lnTo>
                  <a:lnTo>
                    <a:pt x="92379" y="173215"/>
                  </a:lnTo>
                  <a:lnTo>
                    <a:pt x="92379" y="161671"/>
                  </a:lnTo>
                  <a:close/>
                </a:path>
                <a:path w="92709" h="520065">
                  <a:moveTo>
                    <a:pt x="92379" y="138569"/>
                  </a:moveTo>
                  <a:lnTo>
                    <a:pt x="80835" y="138569"/>
                  </a:lnTo>
                  <a:lnTo>
                    <a:pt x="80835" y="150114"/>
                  </a:lnTo>
                  <a:lnTo>
                    <a:pt x="92379" y="150114"/>
                  </a:lnTo>
                  <a:lnTo>
                    <a:pt x="92379" y="138569"/>
                  </a:lnTo>
                  <a:close/>
                </a:path>
                <a:path w="92709" h="520065">
                  <a:moveTo>
                    <a:pt x="92379" y="115481"/>
                  </a:moveTo>
                  <a:lnTo>
                    <a:pt x="80835" y="115481"/>
                  </a:lnTo>
                  <a:lnTo>
                    <a:pt x="80835" y="127025"/>
                  </a:lnTo>
                  <a:lnTo>
                    <a:pt x="92379" y="127025"/>
                  </a:lnTo>
                  <a:lnTo>
                    <a:pt x="92379" y="115481"/>
                  </a:lnTo>
                  <a:close/>
                </a:path>
                <a:path w="92709" h="520065">
                  <a:moveTo>
                    <a:pt x="92379" y="69291"/>
                  </a:moveTo>
                  <a:lnTo>
                    <a:pt x="80835" y="69291"/>
                  </a:lnTo>
                  <a:lnTo>
                    <a:pt x="80835" y="80835"/>
                  </a:lnTo>
                  <a:lnTo>
                    <a:pt x="92379" y="80835"/>
                  </a:lnTo>
                  <a:lnTo>
                    <a:pt x="92379" y="69291"/>
                  </a:lnTo>
                  <a:close/>
                </a:path>
                <a:path w="92709" h="520065">
                  <a:moveTo>
                    <a:pt x="92379" y="23088"/>
                  </a:moveTo>
                  <a:lnTo>
                    <a:pt x="80835" y="23088"/>
                  </a:lnTo>
                  <a:lnTo>
                    <a:pt x="80835" y="46189"/>
                  </a:lnTo>
                  <a:lnTo>
                    <a:pt x="92379" y="46189"/>
                  </a:lnTo>
                  <a:lnTo>
                    <a:pt x="92379" y="23088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3168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57784" h="520065">
                  <a:moveTo>
                    <a:pt x="23101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57784" h="520065">
                  <a:moveTo>
                    <a:pt x="23101" y="57734"/>
                  </a:moveTo>
                  <a:lnTo>
                    <a:pt x="11544" y="57734"/>
                  </a:lnTo>
                  <a:lnTo>
                    <a:pt x="11544" y="69278"/>
                  </a:lnTo>
                  <a:lnTo>
                    <a:pt x="23101" y="69278"/>
                  </a:lnTo>
                  <a:lnTo>
                    <a:pt x="23101" y="57734"/>
                  </a:lnTo>
                  <a:close/>
                </a:path>
                <a:path w="57784" h="520065">
                  <a:moveTo>
                    <a:pt x="23101" y="11544"/>
                  </a:moveTo>
                  <a:lnTo>
                    <a:pt x="11544" y="11544"/>
                  </a:lnTo>
                  <a:lnTo>
                    <a:pt x="11544" y="46189"/>
                  </a:lnTo>
                  <a:lnTo>
                    <a:pt x="23101" y="46189"/>
                  </a:lnTo>
                  <a:lnTo>
                    <a:pt x="23101" y="11544"/>
                  </a:lnTo>
                  <a:close/>
                </a:path>
                <a:path w="57784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5778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57784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15696"/>
                  </a:lnTo>
                  <a:close/>
                </a:path>
                <a:path w="57784" h="520065">
                  <a:moveTo>
                    <a:pt x="46189" y="300215"/>
                  </a:moveTo>
                  <a:lnTo>
                    <a:pt x="34645" y="300215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11544" y="323329"/>
                  </a:lnTo>
                  <a:lnTo>
                    <a:pt x="0" y="323329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69519"/>
                  </a:lnTo>
                  <a:lnTo>
                    <a:pt x="23101" y="369519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101" y="334873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00215"/>
                  </a:lnTo>
                  <a:close/>
                </a:path>
                <a:path w="57784" h="520065">
                  <a:moveTo>
                    <a:pt x="46189" y="219405"/>
                  </a:moveTo>
                  <a:lnTo>
                    <a:pt x="34645" y="219405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lnTo>
                    <a:pt x="23101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101" y="207848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23101" y="277139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19405"/>
                  </a:lnTo>
                  <a:close/>
                </a:path>
                <a:path w="57784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57784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23101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101" y="127025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57784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11557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65130" y="8098866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012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81280" h="520065">
                  <a:moveTo>
                    <a:pt x="23101" y="484974"/>
                  </a:moveTo>
                  <a:lnTo>
                    <a:pt x="11544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44" y="508076"/>
                  </a:lnTo>
                  <a:lnTo>
                    <a:pt x="11544" y="496531"/>
                  </a:lnTo>
                  <a:lnTo>
                    <a:pt x="23101" y="496531"/>
                  </a:lnTo>
                  <a:lnTo>
                    <a:pt x="23101" y="484974"/>
                  </a:lnTo>
                  <a:close/>
                </a:path>
                <a:path w="81280" h="520065">
                  <a:moveTo>
                    <a:pt x="23101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92379"/>
                  </a:lnTo>
                  <a:close/>
                </a:path>
                <a:path w="81280" h="520065">
                  <a:moveTo>
                    <a:pt x="34645" y="496531"/>
                  </a:move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8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03924"/>
                  </a:lnTo>
                  <a:close/>
                </a:path>
                <a:path w="8128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80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81280" h="520065">
                  <a:moveTo>
                    <a:pt x="69291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84974"/>
                  </a:lnTo>
                  <a:close/>
                </a:path>
                <a:path w="81280" h="520065">
                  <a:moveTo>
                    <a:pt x="69291" y="392595"/>
                  </a:move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69291" y="438785"/>
                  </a:lnTo>
                  <a:lnTo>
                    <a:pt x="69291" y="427240"/>
                  </a:lnTo>
                  <a:lnTo>
                    <a:pt x="57734" y="427240"/>
                  </a:lnTo>
                  <a:lnTo>
                    <a:pt x="57734" y="404152"/>
                  </a:lnTo>
                  <a:lnTo>
                    <a:pt x="69291" y="404152"/>
                  </a:lnTo>
                  <a:lnTo>
                    <a:pt x="69291" y="392595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23329"/>
                  </a:moveTo>
                  <a:lnTo>
                    <a:pt x="57734" y="323329"/>
                  </a:lnTo>
                  <a:lnTo>
                    <a:pt x="57734" y="311772"/>
                  </a:lnTo>
                  <a:lnTo>
                    <a:pt x="46189" y="311772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34873"/>
                  </a:lnTo>
                  <a:lnTo>
                    <a:pt x="69291" y="334873"/>
                  </a:lnTo>
                  <a:lnTo>
                    <a:pt x="69291" y="323329"/>
                  </a:lnTo>
                  <a:close/>
                </a:path>
                <a:path w="81280" h="520065">
                  <a:moveTo>
                    <a:pt x="69291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81280" h="520065">
                  <a:moveTo>
                    <a:pt x="80822" y="173215"/>
                  </a:moveTo>
                  <a:lnTo>
                    <a:pt x="69291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44" y="161671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65595"/>
                  </a:lnTo>
                  <a:lnTo>
                    <a:pt x="69291" y="265595"/>
                  </a:lnTo>
                  <a:lnTo>
                    <a:pt x="69291" y="230949"/>
                  </a:lnTo>
                  <a:lnTo>
                    <a:pt x="80822" y="230949"/>
                  </a:lnTo>
                  <a:lnTo>
                    <a:pt x="80822" y="219405"/>
                  </a:lnTo>
                  <a:lnTo>
                    <a:pt x="69291" y="219405"/>
                  </a:lnTo>
                  <a:lnTo>
                    <a:pt x="69291" y="207848"/>
                  </a:lnTo>
                  <a:lnTo>
                    <a:pt x="80822" y="207848"/>
                  </a:lnTo>
                  <a:lnTo>
                    <a:pt x="80822" y="196303"/>
                  </a:lnTo>
                  <a:lnTo>
                    <a:pt x="69291" y="196303"/>
                  </a:lnTo>
                  <a:lnTo>
                    <a:pt x="69291" y="184759"/>
                  </a:lnTo>
                  <a:lnTo>
                    <a:pt x="80822" y="184759"/>
                  </a:lnTo>
                  <a:lnTo>
                    <a:pt x="80822" y="173215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27025"/>
                  </a:lnTo>
                  <a:lnTo>
                    <a:pt x="69291" y="127025"/>
                  </a:lnTo>
                  <a:lnTo>
                    <a:pt x="69291" y="103924"/>
                  </a:lnTo>
                  <a:lnTo>
                    <a:pt x="80822" y="103924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81050"/>
                  </a:moveTo>
                  <a:lnTo>
                    <a:pt x="11544" y="381050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81050"/>
                  </a:lnTo>
                  <a:close/>
                </a:path>
                <a:path w="3492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0" y="219405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7321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46405"/>
                  </a:moveTo>
                  <a:lnTo>
                    <a:pt x="23101" y="346405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46405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96303"/>
                  </a:lnTo>
                  <a:close/>
                </a:path>
                <a:path w="34925" h="508634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0802" y="9215049"/>
            <a:ext cx="21971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298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920610"/>
            <a:ext cx="2952000" cy="295201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081" y="3942511"/>
            <a:ext cx="97599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LIMEQUARTZ</a:t>
            </a:r>
            <a:r>
              <a:rPr sz="800" b="1" spc="21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ECRÙ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730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55477"/>
            <a:ext cx="1501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02LQ12620OR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20674" y="445547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46499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63997" y="920610"/>
            <a:ext cx="2952051" cy="2952026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1653087" y="3942511"/>
            <a:ext cx="9747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LIMEQUARTZ</a:t>
            </a:r>
            <a:r>
              <a:rPr sz="800" b="1" spc="21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651297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651297" y="4455477"/>
            <a:ext cx="1501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02LQ12640OR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324668" y="445547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3450442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2445898" y="9245696"/>
            <a:ext cx="1715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LIMEQUARTZ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236" y="9215049"/>
            <a:ext cx="22606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300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920610"/>
            <a:ext cx="2952000" cy="2952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081" y="3942511"/>
            <a:ext cx="11137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GENTLE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4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IVORY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730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5547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02GST12620OR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246499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1664429" y="3942511"/>
            <a:ext cx="10414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GENTLE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STONE</a:t>
            </a:r>
            <a:r>
              <a:rPr sz="800" b="1" spc="140" dirty="0">
                <a:latin typeface="Roboto"/>
                <a:cs typeface="Roboto"/>
              </a:rPr>
              <a:t> </a:t>
            </a:r>
            <a:r>
              <a:rPr sz="800" b="1" spc="-25" dirty="0">
                <a:latin typeface="Roboto"/>
                <a:cs typeface="Roboto"/>
              </a:rPr>
              <a:t>MUD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662638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662638" y="4455477"/>
            <a:ext cx="1466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GST12640OR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336009" y="445547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461872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75326" y="920610"/>
            <a:ext cx="2952013" cy="295200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2307785" y="9245696"/>
            <a:ext cx="185356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GENTLE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IVORY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8985" y="9215049"/>
            <a:ext cx="22669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302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449081" y="3942511"/>
            <a:ext cx="8432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MATIÈRE</a:t>
            </a:r>
            <a:r>
              <a:rPr sz="800" b="1" spc="17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BLANC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7400" y="926554"/>
            <a:ext cx="2946069" cy="294605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447303" y="4240085"/>
            <a:ext cx="177609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63064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02DMR9911OR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227602" y="450368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1625402" y="3915511"/>
            <a:ext cx="7385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MATIÈRE</a:t>
            </a:r>
            <a:r>
              <a:rPr sz="800" b="1" spc="170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GRIS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6323" y="926554"/>
            <a:ext cx="2946057" cy="294605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1623611" y="423108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623611" y="4439729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983611" y="4447082"/>
            <a:ext cx="141160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98575" algn="l"/>
              </a:tabLst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02DMR9944OR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298575" algn="l"/>
              </a:tabLst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02DMR6244OR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26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399769" y="4494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3399769" y="4602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8437972" y="8021054"/>
          <a:ext cx="1902460" cy="733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6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66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2090">
                <a:tc>
                  <a:txBody>
                    <a:bodyPr/>
                    <a:lstStyle/>
                    <a:p>
                      <a:pPr marL="23495">
                        <a:lnSpc>
                          <a:spcPts val="900"/>
                        </a:lnSpc>
                      </a:pPr>
                      <a:r>
                        <a:rPr sz="800" b="1" dirty="0">
                          <a:latin typeface="Roboto"/>
                          <a:cs typeface="Roboto"/>
                        </a:rPr>
                        <a:t>MATIÈRE</a:t>
                      </a:r>
                      <a:r>
                        <a:rPr sz="800" b="1" spc="17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800" b="1" spc="-10" dirty="0">
                          <a:latin typeface="Roboto"/>
                          <a:cs typeface="Roboto"/>
                        </a:rPr>
                        <a:t>SABLE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DRY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86995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925">
                <a:tc>
                  <a:txBody>
                    <a:bodyPr/>
                    <a:lstStyle/>
                    <a:p>
                      <a:pPr marL="21590">
                        <a:lnSpc>
                          <a:spcPts val="775"/>
                        </a:lnSpc>
                        <a:spcBef>
                          <a:spcPts val="400"/>
                        </a:spcBef>
                        <a:tabLst>
                          <a:tab pos="38163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36”x36”</a:t>
                      </a:r>
                      <a:r>
                        <a:rPr sz="650" spc="3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ts val="775"/>
                        </a:lnSpc>
                        <a:spcBef>
                          <a:spcPts val="40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02DMR9988OR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785"/>
                        </a:lnSpc>
                        <a:spcBef>
                          <a:spcPts val="390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31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L="21590">
                        <a:lnSpc>
                          <a:spcPts val="735"/>
                        </a:lnSpc>
                        <a:tabLst>
                          <a:tab pos="381635" algn="l"/>
                        </a:tabLst>
                      </a:pPr>
                      <a:r>
                        <a:rPr sz="975" spc="-15" baseline="4273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975" baseline="4273" dirty="0">
                          <a:latin typeface="Roboto"/>
                          <a:cs typeface="Roboto"/>
                        </a:rPr>
                        <a:t>	24”x24”</a:t>
                      </a:r>
                      <a:r>
                        <a:rPr sz="975" spc="480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Rett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ts val="73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02DMR6288OR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735"/>
                        </a:lnSpc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26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60003" y="4982933"/>
            <a:ext cx="2946057" cy="2946057"/>
          </a:xfrm>
          <a:prstGeom prst="rect">
            <a:avLst/>
          </a:prstGeom>
        </p:spPr>
      </p:pic>
      <p:sp>
        <p:nvSpPr>
          <p:cNvPr id="18" name="object 18"/>
          <p:cNvSpPr/>
          <p:nvPr/>
        </p:nvSpPr>
        <p:spPr>
          <a:xfrm>
            <a:off x="10223398" y="85718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223398" y="86798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2616612" y="9245696"/>
            <a:ext cx="15449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MATIÈRE</a:t>
            </a:r>
            <a:r>
              <a:rPr sz="800" spc="5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SABLE</a:t>
            </a:r>
            <a:r>
              <a:rPr sz="800" spc="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27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5353" y="9215049"/>
            <a:ext cx="22479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304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7209" y="920419"/>
            <a:ext cx="2951988" cy="2952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6287" y="3942308"/>
            <a:ext cx="9074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KADO</a:t>
            </a:r>
            <a:r>
              <a:rPr sz="800" b="1" spc="8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ICE</a:t>
            </a:r>
            <a:r>
              <a:rPr sz="800" b="1" spc="8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4483" y="4246689"/>
            <a:ext cx="156019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02DKDF9901OR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33762" y="4462691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263593" y="45102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56529" y="920419"/>
            <a:ext cx="2952000" cy="29520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1645620" y="3942308"/>
            <a:ext cx="10039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KADO</a:t>
            </a:r>
            <a:r>
              <a:rPr sz="800" b="1" spc="6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CLAY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643817" y="4246689"/>
            <a:ext cx="156019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02DKDF9902OR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337793" y="4462691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467587" y="45102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7209" y="4977676"/>
            <a:ext cx="2951988" cy="2951988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8444483" y="7999577"/>
            <a:ext cx="1778635" cy="65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KADO</a:t>
            </a:r>
            <a:r>
              <a:rPr sz="800" b="1" spc="9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SMOKE</a:t>
            </a:r>
            <a:r>
              <a:rPr sz="800" b="1" spc="9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475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0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55" baseline="4273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02DKDF9904OR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227602" y="85675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2467437" y="9245696"/>
            <a:ext cx="16941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KADO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CLAY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FLAKES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59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030" y="9215049"/>
            <a:ext cx="22352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306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458593" y="4968887"/>
            <a:ext cx="2952013" cy="295198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462" y="4237888"/>
            <a:ext cx="169354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02UR9944OR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150564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451240" y="3942511"/>
            <a:ext cx="7924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URBANICA</a:t>
            </a:r>
            <a:r>
              <a:rPr sz="800" b="1" spc="185" dirty="0">
                <a:latin typeface="Roboto"/>
                <a:cs typeface="Roboto"/>
              </a:rPr>
              <a:t> </a:t>
            </a:r>
            <a:r>
              <a:rPr sz="800" b="1" spc="-25" dirty="0">
                <a:latin typeface="Roboto"/>
                <a:cs typeface="Roboto"/>
              </a:rPr>
              <a:t>ASH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2162" y="919353"/>
            <a:ext cx="2952000" cy="2952013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1608066" y="3942511"/>
            <a:ext cx="86169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URBANICA</a:t>
            </a:r>
            <a:r>
              <a:rPr sz="800" b="1" spc="18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SAND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606276" y="4237888"/>
            <a:ext cx="169354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02UR9922OR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3307440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618976" y="919353"/>
            <a:ext cx="2952000" cy="29520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445906" y="7990776"/>
            <a:ext cx="994410" cy="427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URBANICA</a:t>
            </a:r>
            <a:r>
              <a:rPr sz="800" b="1" spc="18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CORTEN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dry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45912" y="8502146"/>
            <a:ext cx="15011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02UR9955OR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056317" y="8503734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182173" y="85449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2607137" y="9245696"/>
            <a:ext cx="15538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-10" dirty="0">
                <a:latin typeface="Roboto"/>
                <a:cs typeface="Roboto"/>
              </a:rPr>
              <a:t> 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030" y="9215049"/>
            <a:ext cx="230504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308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920610"/>
            <a:ext cx="2952013" cy="2952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094" y="3942511"/>
            <a:ext cx="8451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PROWALK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730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46536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807304" y="4446536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209322" y="4446536"/>
            <a:ext cx="10255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918844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02PK9920ORA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918844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242003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242003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168" y="4968862"/>
            <a:ext cx="2952000" cy="295201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450224" y="7992389"/>
            <a:ext cx="8782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PROWALK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47303" y="827876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447303" y="8487405"/>
            <a:ext cx="6711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209322" y="8487405"/>
            <a:ext cx="1039494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93345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02PK9940ORA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93345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0256405" y="85376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256405" y="86456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642991" y="920610"/>
            <a:ext cx="2952013" cy="2952000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11632082" y="3942511"/>
            <a:ext cx="81724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PROWALK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630304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630304" y="4446536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990305" y="4446536"/>
            <a:ext cx="31115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36”x36”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392323" y="4446536"/>
            <a:ext cx="104648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93980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02PK9904ORA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939800" algn="l"/>
              </a:tabLst>
            </a:pPr>
            <a:r>
              <a:rPr sz="650" dirty="0">
                <a:latin typeface="Roboto"/>
                <a:cs typeface="Roboto"/>
              </a:rPr>
              <a:t>Rett</a:t>
            </a:r>
            <a:r>
              <a:rPr sz="650" spc="38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02PK6204OR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3445997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445997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642991" y="4968862"/>
            <a:ext cx="2952013" cy="2952013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11632082" y="7992389"/>
            <a:ext cx="11296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PROWALK</a:t>
            </a:r>
            <a:r>
              <a:rPr sz="800" b="1" spc="13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ANTRACITE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630304" y="827876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630304" y="8487405"/>
            <a:ext cx="180848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  <a:tab pos="1702435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2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02PK9970ORA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  <a:tab pos="1702435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2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02PK6270OR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3445997" y="85376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3445997" y="86456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2588671" y="9245696"/>
            <a:ext cx="15728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PROWALK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PEARL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10" dirty="0">
                <a:latin typeface="Roboto"/>
                <a:cs typeface="Roboto"/>
              </a:rPr>
              <a:t> 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55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0581" y="9215049"/>
            <a:ext cx="209550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310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449081" y="3942511"/>
            <a:ext cx="103631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MANHATTAN</a:t>
            </a:r>
            <a:r>
              <a:rPr sz="800" b="1" spc="18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PEARL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920610"/>
            <a:ext cx="2952000" cy="295200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844730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46536"/>
            <a:ext cx="175260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02DMA9940OR</a:t>
            </a:r>
            <a:r>
              <a:rPr sz="650" b="1" spc="29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02DMA6240OR</a:t>
            </a:r>
            <a:r>
              <a:rPr sz="650" b="1" spc="29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206901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206901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1771553" y="3942511"/>
            <a:ext cx="939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MANHATTAN</a:t>
            </a:r>
            <a:r>
              <a:rPr sz="800" b="1" spc="180" dirty="0">
                <a:latin typeface="Roboto"/>
                <a:cs typeface="Roboto"/>
              </a:rPr>
              <a:t> </a:t>
            </a:r>
            <a:r>
              <a:rPr sz="800" b="1" spc="-25" dirty="0">
                <a:latin typeface="Roboto"/>
                <a:cs typeface="Roboto"/>
              </a:rPr>
              <a:t>MUD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3936" y="920610"/>
            <a:ext cx="2946068" cy="29520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162122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621223" y="4446536"/>
            <a:ext cx="178117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372110" algn="l"/>
                <a:tab pos="167513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02DMA9920OR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  <a:tab pos="167513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02DMA6220OR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3410057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410057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4968875"/>
            <a:ext cx="2952000" cy="2951988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8447303" y="7990776"/>
            <a:ext cx="1768475" cy="637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MANHATTAN</a:t>
            </a:r>
            <a:r>
              <a:rPr sz="800" b="1" spc="180" dirty="0">
                <a:latin typeface="Roboto"/>
                <a:cs typeface="Roboto"/>
              </a:rPr>
              <a:t> </a:t>
            </a:r>
            <a:r>
              <a:rPr sz="800" b="1" spc="-25" dirty="0">
                <a:latin typeface="Roboto"/>
                <a:cs typeface="Roboto"/>
              </a:rPr>
              <a:t>FOG</a:t>
            </a:r>
            <a:endParaRPr sz="8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6243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02DMA9970OR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223398" y="85449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2439497" y="9245696"/>
            <a:ext cx="17221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MANHATTAN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PEARL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6390" y="9215049"/>
            <a:ext cx="21399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312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926553"/>
            <a:ext cx="2946057" cy="294605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449081" y="3942511"/>
            <a:ext cx="8636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ENTROPIA</a:t>
            </a:r>
            <a:r>
              <a:rPr sz="800" b="1" spc="15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47303" y="423788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47303" y="4446536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807304" y="4446536"/>
            <a:ext cx="144907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1343025" algn="l"/>
              </a:tabLst>
            </a:pPr>
            <a:r>
              <a:rPr sz="650" dirty="0">
                <a:latin typeface="Roboto"/>
                <a:cs typeface="Roboto"/>
              </a:rPr>
              <a:t>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02DEN9020ORA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1343025" algn="l"/>
              </a:tabLst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02DEN6220OR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63593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263593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5333" y="926553"/>
            <a:ext cx="2946069" cy="2946069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1624411" y="3915511"/>
            <a:ext cx="9213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ENTROPIA</a:t>
            </a:r>
            <a:r>
              <a:rPr sz="800" b="1" spc="15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622620" y="4192892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622620" y="4401540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982621" y="4401540"/>
            <a:ext cx="1463040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1356995" algn="l"/>
              </a:tabLst>
            </a:pPr>
            <a:r>
              <a:rPr sz="650" dirty="0">
                <a:latin typeface="Roboto"/>
                <a:cs typeface="Roboto"/>
              </a:rPr>
              <a:t>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02DEN9040ORA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1356995" algn="l"/>
              </a:tabLst>
            </a:pPr>
            <a:r>
              <a:rPr sz="650" dirty="0">
                <a:latin typeface="Roboto"/>
                <a:cs typeface="Roboto"/>
              </a:rPr>
              <a:t>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02DEN6240OR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3453237" y="44517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453237" y="45597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4968875"/>
            <a:ext cx="2952000" cy="2951988"/>
          </a:xfrm>
          <a:prstGeom prst="rect">
            <a:avLst/>
          </a:prstGeom>
        </p:spPr>
      </p:pic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8438097" y="8010806"/>
          <a:ext cx="1933575" cy="697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5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485">
                <a:tc>
                  <a:txBody>
                    <a:bodyPr/>
                    <a:lstStyle/>
                    <a:p>
                      <a:pPr marL="23495">
                        <a:lnSpc>
                          <a:spcPts val="900"/>
                        </a:lnSpc>
                      </a:pPr>
                      <a:r>
                        <a:rPr sz="800" b="1" spc="10" dirty="0">
                          <a:latin typeface="Roboto"/>
                          <a:cs typeface="Roboto"/>
                        </a:rPr>
                        <a:t>ENTROPIA</a:t>
                      </a:r>
                      <a:r>
                        <a:rPr sz="800" b="1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800" b="1" spc="-10" dirty="0">
                          <a:latin typeface="Roboto"/>
                          <a:cs typeface="Roboto"/>
                        </a:rPr>
                        <a:t>ANTRACITE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760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DRY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7239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8750">
                <a:tc>
                  <a:txBody>
                    <a:bodyPr/>
                    <a:lstStyle/>
                    <a:p>
                      <a:pPr marL="21590">
                        <a:lnSpc>
                          <a:spcPts val="755"/>
                        </a:lnSpc>
                        <a:spcBef>
                          <a:spcPts val="395"/>
                        </a:spcBef>
                        <a:tabLst>
                          <a:tab pos="38163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36”x36”</a:t>
                      </a:r>
                      <a:r>
                        <a:rPr sz="650" spc="3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3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02DEN9070ORA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2235">
                <a:tc>
                  <a:txBody>
                    <a:bodyPr/>
                    <a:lstStyle/>
                    <a:p>
                      <a:pPr marL="21590">
                        <a:lnSpc>
                          <a:spcPts val="705"/>
                        </a:lnSpc>
                        <a:tabLst>
                          <a:tab pos="38163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24”x24”</a:t>
                      </a:r>
                      <a:r>
                        <a:rPr sz="650" spc="3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3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02DEN6270OR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70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" name="object 21"/>
          <p:cNvSpPr/>
          <p:nvPr/>
        </p:nvSpPr>
        <p:spPr>
          <a:xfrm>
            <a:off x="10256405" y="85269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256405" y="863497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2626428" y="9245696"/>
            <a:ext cx="15354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ETROPIA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GRIGIO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6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2955" y="9215049"/>
            <a:ext cx="206375" cy="18288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314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7559992" cy="972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7895" y="911606"/>
            <a:ext cx="2952000" cy="2952013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427156" y="3962553"/>
          <a:ext cx="5119370" cy="7156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51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38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5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2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027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38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96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362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06375">
                <a:tc>
                  <a:txBody>
                    <a:bodyPr/>
                    <a:lstStyle/>
                    <a:p>
                      <a:pPr marL="23495">
                        <a:lnSpc>
                          <a:spcPts val="900"/>
                        </a:lnSpc>
                      </a:pPr>
                      <a:r>
                        <a:rPr sz="800" b="1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800" b="1" spc="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800" b="1" spc="-10" dirty="0">
                          <a:latin typeface="Roboto"/>
                          <a:cs typeface="Roboto"/>
                        </a:rPr>
                        <a:t>BEIGE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ts val="900"/>
                        </a:lnSpc>
                      </a:pPr>
                      <a:r>
                        <a:rPr sz="800" b="1" dirty="0">
                          <a:latin typeface="Roboto"/>
                          <a:cs typeface="Roboto"/>
                        </a:rPr>
                        <a:t>CITY</a:t>
                      </a:r>
                      <a:r>
                        <a:rPr sz="800" b="1" spc="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800" b="1" spc="-10" dirty="0">
                          <a:latin typeface="Roboto"/>
                          <a:cs typeface="Roboto"/>
                        </a:rPr>
                        <a:t>GRIGIO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rowSpan="2"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285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0" algn="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/>
                </a:tc>
                <a:tc gridSpan="3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8750">
                <a:tc>
                  <a:txBody>
                    <a:bodyPr/>
                    <a:lstStyle/>
                    <a:p>
                      <a:pPr marL="21590">
                        <a:lnSpc>
                          <a:spcPts val="755"/>
                        </a:lnSpc>
                        <a:spcBef>
                          <a:spcPts val="395"/>
                        </a:spcBef>
                        <a:tabLst>
                          <a:tab pos="38163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R="45720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02CI9902ORA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ts val="755"/>
                        </a:lnSpc>
                        <a:spcBef>
                          <a:spcPts val="395"/>
                        </a:spcBef>
                        <a:tabLst>
                          <a:tab pos="35941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02CI9904ORA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755"/>
                        </a:lnSpc>
                        <a:spcBef>
                          <a:spcPts val="39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16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2235">
                <a:tc>
                  <a:txBody>
                    <a:bodyPr/>
                    <a:lstStyle/>
                    <a:p>
                      <a:pPr marL="21590">
                        <a:lnSpc>
                          <a:spcPts val="705"/>
                        </a:lnSpc>
                        <a:tabLst>
                          <a:tab pos="38163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70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1600" algn="ctr">
                        <a:lnSpc>
                          <a:spcPts val="70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02CI6220OR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ts val="70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ts val="705"/>
                        </a:lnSpc>
                        <a:tabLst>
                          <a:tab pos="35941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70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885" algn="ctr">
                        <a:lnSpc>
                          <a:spcPts val="70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02CI6240OR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70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10256405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256405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635054" y="911606"/>
            <a:ext cx="2952013" cy="2952000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13431646" y="4496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431646" y="46047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3832966" y="495147"/>
            <a:ext cx="7600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GARDEN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25" dirty="0">
                <a:latin typeface="Roboto"/>
                <a:cs typeface="Roboto"/>
              </a:rPr>
              <a:t>20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514727" y="59119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62543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9036050" y="54928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900253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9261741" y="542086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644977" y="59119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592944" y="54208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8797302" y="516343"/>
            <a:ext cx="76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60" dirty="0">
                <a:latin typeface="Roboto"/>
                <a:cs typeface="Roboto"/>
              </a:rPr>
              <a:t>*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746452" y="605243"/>
            <a:ext cx="176530" cy="137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440"/>
              </a:lnSpc>
              <a:spcBef>
                <a:spcPts val="100"/>
              </a:spcBef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marL="34925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728938" y="5410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951897" y="548195"/>
            <a:ext cx="555625" cy="198755"/>
          </a:xfrm>
          <a:custGeom>
            <a:avLst/>
            <a:gdLst/>
            <a:ahLst/>
            <a:cxnLst/>
            <a:rect l="l" t="t" r="r" b="b"/>
            <a:pathLst>
              <a:path w="555625" h="198754">
                <a:moveTo>
                  <a:pt x="70993" y="145059"/>
                </a:moveTo>
                <a:lnTo>
                  <a:pt x="3581" y="145059"/>
                </a:lnTo>
                <a:lnTo>
                  <a:pt x="3581" y="162623"/>
                </a:lnTo>
                <a:lnTo>
                  <a:pt x="70993" y="162623"/>
                </a:lnTo>
                <a:lnTo>
                  <a:pt x="70993" y="145059"/>
                </a:lnTo>
                <a:close/>
              </a:path>
              <a:path w="555625" h="198754">
                <a:moveTo>
                  <a:pt x="73621" y="97675"/>
                </a:moveTo>
                <a:lnTo>
                  <a:pt x="72771" y="87591"/>
                </a:lnTo>
                <a:lnTo>
                  <a:pt x="72694" y="86702"/>
                </a:lnTo>
                <a:lnTo>
                  <a:pt x="68656" y="76238"/>
                </a:lnTo>
                <a:lnTo>
                  <a:pt x="66230" y="73126"/>
                </a:lnTo>
                <a:lnTo>
                  <a:pt x="61861" y="67487"/>
                </a:lnTo>
                <a:lnTo>
                  <a:pt x="58953" y="65430"/>
                </a:lnTo>
                <a:lnTo>
                  <a:pt x="58953" y="94805"/>
                </a:lnTo>
                <a:lnTo>
                  <a:pt x="58483" y="99187"/>
                </a:lnTo>
                <a:lnTo>
                  <a:pt x="58369" y="100228"/>
                </a:lnTo>
                <a:lnTo>
                  <a:pt x="58305" y="100812"/>
                </a:lnTo>
                <a:lnTo>
                  <a:pt x="58242" y="101434"/>
                </a:lnTo>
                <a:lnTo>
                  <a:pt x="58140" y="102412"/>
                </a:lnTo>
                <a:lnTo>
                  <a:pt x="54737" y="109004"/>
                </a:lnTo>
                <a:lnTo>
                  <a:pt x="45389" y="97675"/>
                </a:lnTo>
                <a:lnTo>
                  <a:pt x="43586" y="99187"/>
                </a:lnTo>
                <a:lnTo>
                  <a:pt x="34480" y="107200"/>
                </a:lnTo>
                <a:lnTo>
                  <a:pt x="43027" y="117665"/>
                </a:lnTo>
                <a:lnTo>
                  <a:pt x="36093" y="118948"/>
                </a:lnTo>
                <a:lnTo>
                  <a:pt x="14973" y="99187"/>
                </a:lnTo>
                <a:lnTo>
                  <a:pt x="15024" y="97675"/>
                </a:lnTo>
                <a:lnTo>
                  <a:pt x="39001" y="73126"/>
                </a:lnTo>
                <a:lnTo>
                  <a:pt x="46609" y="75361"/>
                </a:lnTo>
                <a:lnTo>
                  <a:pt x="53149" y="80403"/>
                </a:lnTo>
                <a:lnTo>
                  <a:pt x="57264" y="87147"/>
                </a:lnTo>
                <a:lnTo>
                  <a:pt x="58953" y="94805"/>
                </a:lnTo>
                <a:lnTo>
                  <a:pt x="58953" y="65430"/>
                </a:lnTo>
                <a:lnTo>
                  <a:pt x="53073" y="61252"/>
                </a:lnTo>
                <a:lnTo>
                  <a:pt x="42926" y="57873"/>
                </a:lnTo>
                <a:lnTo>
                  <a:pt x="32042" y="57645"/>
                </a:lnTo>
                <a:lnTo>
                  <a:pt x="21615" y="60756"/>
                </a:lnTo>
                <a:lnTo>
                  <a:pt x="927" y="87147"/>
                </a:lnTo>
                <a:lnTo>
                  <a:pt x="812" y="87591"/>
                </a:lnTo>
                <a:lnTo>
                  <a:pt x="431" y="89471"/>
                </a:lnTo>
                <a:lnTo>
                  <a:pt x="50" y="91084"/>
                </a:lnTo>
                <a:lnTo>
                  <a:pt x="0" y="99631"/>
                </a:lnTo>
                <a:lnTo>
                  <a:pt x="177" y="100228"/>
                </a:lnTo>
                <a:lnTo>
                  <a:pt x="419" y="100812"/>
                </a:lnTo>
                <a:lnTo>
                  <a:pt x="508" y="101434"/>
                </a:lnTo>
                <a:lnTo>
                  <a:pt x="4292" y="113245"/>
                </a:lnTo>
                <a:lnTo>
                  <a:pt x="4356" y="113461"/>
                </a:lnTo>
                <a:lnTo>
                  <a:pt x="11696" y="123342"/>
                </a:lnTo>
                <a:lnTo>
                  <a:pt x="21691" y="130289"/>
                </a:lnTo>
                <a:lnTo>
                  <a:pt x="33540" y="133527"/>
                </a:lnTo>
                <a:lnTo>
                  <a:pt x="40347" y="134137"/>
                </a:lnTo>
                <a:lnTo>
                  <a:pt x="46786" y="132854"/>
                </a:lnTo>
                <a:lnTo>
                  <a:pt x="53047" y="129921"/>
                </a:lnTo>
                <a:lnTo>
                  <a:pt x="60756" y="139166"/>
                </a:lnTo>
                <a:lnTo>
                  <a:pt x="71259" y="129921"/>
                </a:lnTo>
                <a:lnTo>
                  <a:pt x="71615" y="129616"/>
                </a:lnTo>
                <a:lnTo>
                  <a:pt x="64503" y="120904"/>
                </a:lnTo>
                <a:lnTo>
                  <a:pt x="65925" y="118948"/>
                </a:lnTo>
                <a:lnTo>
                  <a:pt x="66319" y="118414"/>
                </a:lnTo>
                <a:lnTo>
                  <a:pt x="71208" y="109004"/>
                </a:lnTo>
                <a:lnTo>
                  <a:pt x="71488" y="108483"/>
                </a:lnTo>
                <a:lnTo>
                  <a:pt x="73621" y="97675"/>
                </a:lnTo>
                <a:close/>
              </a:path>
              <a:path w="555625" h="198754">
                <a:moveTo>
                  <a:pt x="158356" y="177990"/>
                </a:moveTo>
                <a:lnTo>
                  <a:pt x="3505" y="177990"/>
                </a:lnTo>
                <a:lnTo>
                  <a:pt x="3505" y="197891"/>
                </a:lnTo>
                <a:lnTo>
                  <a:pt x="158356" y="197891"/>
                </a:lnTo>
                <a:lnTo>
                  <a:pt x="158356" y="177990"/>
                </a:lnTo>
                <a:close/>
              </a:path>
              <a:path w="555625" h="198754">
                <a:moveTo>
                  <a:pt x="158686" y="33909"/>
                </a:moveTo>
                <a:lnTo>
                  <a:pt x="157949" y="32956"/>
                </a:lnTo>
                <a:lnTo>
                  <a:pt x="85585" y="2070"/>
                </a:lnTo>
                <a:lnTo>
                  <a:pt x="81661" y="0"/>
                </a:lnTo>
                <a:lnTo>
                  <a:pt x="80594" y="0"/>
                </a:lnTo>
                <a:lnTo>
                  <a:pt x="79082" y="901"/>
                </a:lnTo>
                <a:lnTo>
                  <a:pt x="4203" y="32931"/>
                </a:lnTo>
                <a:lnTo>
                  <a:pt x="3251" y="33934"/>
                </a:lnTo>
                <a:lnTo>
                  <a:pt x="3581" y="42164"/>
                </a:lnTo>
                <a:lnTo>
                  <a:pt x="3429" y="53428"/>
                </a:lnTo>
                <a:lnTo>
                  <a:pt x="3632" y="56019"/>
                </a:lnTo>
                <a:lnTo>
                  <a:pt x="80137" y="23723"/>
                </a:lnTo>
                <a:lnTo>
                  <a:pt x="81711" y="23634"/>
                </a:lnTo>
                <a:lnTo>
                  <a:pt x="158559" y="56045"/>
                </a:lnTo>
                <a:lnTo>
                  <a:pt x="158457" y="42659"/>
                </a:lnTo>
                <a:lnTo>
                  <a:pt x="158686" y="33909"/>
                </a:lnTo>
                <a:close/>
              </a:path>
              <a:path w="555625" h="198754">
                <a:moveTo>
                  <a:pt x="161150" y="129540"/>
                </a:moveTo>
                <a:lnTo>
                  <a:pt x="160477" y="120497"/>
                </a:lnTo>
                <a:lnTo>
                  <a:pt x="160020" y="119773"/>
                </a:lnTo>
                <a:lnTo>
                  <a:pt x="159918" y="119621"/>
                </a:lnTo>
                <a:lnTo>
                  <a:pt x="156235" y="113715"/>
                </a:lnTo>
                <a:lnTo>
                  <a:pt x="147040" y="108864"/>
                </a:lnTo>
                <a:lnTo>
                  <a:pt x="145694" y="108280"/>
                </a:lnTo>
                <a:lnTo>
                  <a:pt x="144119" y="107530"/>
                </a:lnTo>
                <a:lnTo>
                  <a:pt x="144653" y="107111"/>
                </a:lnTo>
                <a:lnTo>
                  <a:pt x="144957" y="106781"/>
                </a:lnTo>
                <a:lnTo>
                  <a:pt x="145326" y="106603"/>
                </a:lnTo>
                <a:lnTo>
                  <a:pt x="153073" y="98856"/>
                </a:lnTo>
                <a:lnTo>
                  <a:pt x="153936" y="98005"/>
                </a:lnTo>
                <a:lnTo>
                  <a:pt x="157162" y="85598"/>
                </a:lnTo>
                <a:lnTo>
                  <a:pt x="138074" y="58140"/>
                </a:lnTo>
                <a:lnTo>
                  <a:pt x="138074" y="125323"/>
                </a:lnTo>
                <a:lnTo>
                  <a:pt x="138010" y="138137"/>
                </a:lnTo>
                <a:lnTo>
                  <a:pt x="134315" y="143281"/>
                </a:lnTo>
                <a:lnTo>
                  <a:pt x="128079" y="143725"/>
                </a:lnTo>
                <a:lnTo>
                  <a:pt x="121704" y="144005"/>
                </a:lnTo>
                <a:lnTo>
                  <a:pt x="102362" y="144005"/>
                </a:lnTo>
                <a:lnTo>
                  <a:pt x="102362" y="119621"/>
                </a:lnTo>
                <a:lnTo>
                  <a:pt x="124993" y="119621"/>
                </a:lnTo>
                <a:lnTo>
                  <a:pt x="128524" y="119773"/>
                </a:lnTo>
                <a:lnTo>
                  <a:pt x="134620" y="120205"/>
                </a:lnTo>
                <a:lnTo>
                  <a:pt x="138074" y="125323"/>
                </a:lnTo>
                <a:lnTo>
                  <a:pt x="138074" y="58140"/>
                </a:lnTo>
                <a:lnTo>
                  <a:pt x="137248" y="57937"/>
                </a:lnTo>
                <a:lnTo>
                  <a:pt x="137248" y="92722"/>
                </a:lnTo>
                <a:lnTo>
                  <a:pt x="134581" y="96570"/>
                </a:lnTo>
                <a:lnTo>
                  <a:pt x="128206" y="98526"/>
                </a:lnTo>
                <a:lnTo>
                  <a:pt x="127342" y="98856"/>
                </a:lnTo>
                <a:lnTo>
                  <a:pt x="102311" y="98856"/>
                </a:lnTo>
                <a:lnTo>
                  <a:pt x="102311" y="75399"/>
                </a:lnTo>
                <a:lnTo>
                  <a:pt x="126466" y="75399"/>
                </a:lnTo>
                <a:lnTo>
                  <a:pt x="134010" y="77190"/>
                </a:lnTo>
                <a:lnTo>
                  <a:pt x="136969" y="81013"/>
                </a:lnTo>
                <a:lnTo>
                  <a:pt x="137248" y="92722"/>
                </a:lnTo>
                <a:lnTo>
                  <a:pt x="137248" y="57937"/>
                </a:lnTo>
                <a:lnTo>
                  <a:pt x="134010" y="57150"/>
                </a:lnTo>
                <a:lnTo>
                  <a:pt x="83146" y="57150"/>
                </a:lnTo>
                <a:lnTo>
                  <a:pt x="83146" y="162775"/>
                </a:lnTo>
                <a:lnTo>
                  <a:pt x="128816" y="162775"/>
                </a:lnTo>
                <a:lnTo>
                  <a:pt x="160274" y="141300"/>
                </a:lnTo>
                <a:lnTo>
                  <a:pt x="161150" y="129540"/>
                </a:lnTo>
                <a:close/>
              </a:path>
              <a:path w="555625" h="198754">
                <a:moveTo>
                  <a:pt x="183311" y="194906"/>
                </a:moveTo>
                <a:lnTo>
                  <a:pt x="183299" y="34886"/>
                </a:lnTo>
                <a:lnTo>
                  <a:pt x="182600" y="34886"/>
                </a:lnTo>
                <a:lnTo>
                  <a:pt x="182600" y="33616"/>
                </a:lnTo>
                <a:lnTo>
                  <a:pt x="181902" y="33616"/>
                </a:lnTo>
                <a:lnTo>
                  <a:pt x="181902" y="34886"/>
                </a:lnTo>
                <a:lnTo>
                  <a:pt x="181203" y="34886"/>
                </a:lnTo>
                <a:lnTo>
                  <a:pt x="181203" y="194906"/>
                </a:lnTo>
                <a:lnTo>
                  <a:pt x="181190" y="196176"/>
                </a:lnTo>
                <a:lnTo>
                  <a:pt x="181343" y="196176"/>
                </a:lnTo>
                <a:lnTo>
                  <a:pt x="181343" y="198716"/>
                </a:lnTo>
                <a:lnTo>
                  <a:pt x="183222" y="198716"/>
                </a:lnTo>
                <a:lnTo>
                  <a:pt x="183222" y="196176"/>
                </a:lnTo>
                <a:lnTo>
                  <a:pt x="183311" y="194906"/>
                </a:lnTo>
                <a:close/>
              </a:path>
              <a:path w="555625" h="198754">
                <a:moveTo>
                  <a:pt x="257721" y="101625"/>
                </a:moveTo>
                <a:lnTo>
                  <a:pt x="257708" y="75298"/>
                </a:lnTo>
                <a:lnTo>
                  <a:pt x="244843" y="75298"/>
                </a:lnTo>
                <a:lnTo>
                  <a:pt x="244817" y="108851"/>
                </a:lnTo>
                <a:lnTo>
                  <a:pt x="244703" y="112560"/>
                </a:lnTo>
                <a:lnTo>
                  <a:pt x="243420" y="119164"/>
                </a:lnTo>
                <a:lnTo>
                  <a:pt x="240817" y="122542"/>
                </a:lnTo>
                <a:lnTo>
                  <a:pt x="227228" y="126161"/>
                </a:lnTo>
                <a:lnTo>
                  <a:pt x="220395" y="120992"/>
                </a:lnTo>
                <a:lnTo>
                  <a:pt x="219735" y="110147"/>
                </a:lnTo>
                <a:lnTo>
                  <a:pt x="219722" y="75298"/>
                </a:lnTo>
                <a:lnTo>
                  <a:pt x="207086" y="75298"/>
                </a:lnTo>
                <a:lnTo>
                  <a:pt x="207200" y="114630"/>
                </a:lnTo>
                <a:lnTo>
                  <a:pt x="230492" y="136639"/>
                </a:lnTo>
                <a:lnTo>
                  <a:pt x="233984" y="136474"/>
                </a:lnTo>
                <a:lnTo>
                  <a:pt x="257606" y="112788"/>
                </a:lnTo>
                <a:lnTo>
                  <a:pt x="257721" y="101625"/>
                </a:lnTo>
                <a:close/>
              </a:path>
              <a:path w="555625" h="198754">
                <a:moveTo>
                  <a:pt x="316953" y="97028"/>
                </a:moveTo>
                <a:lnTo>
                  <a:pt x="316141" y="89725"/>
                </a:lnTo>
                <a:lnTo>
                  <a:pt x="314820" y="86880"/>
                </a:lnTo>
                <a:lnTo>
                  <a:pt x="313309" y="83616"/>
                </a:lnTo>
                <a:lnTo>
                  <a:pt x="308610" y="78994"/>
                </a:lnTo>
                <a:lnTo>
                  <a:pt x="303961" y="76898"/>
                </a:lnTo>
                <a:lnTo>
                  <a:pt x="303961" y="92049"/>
                </a:lnTo>
                <a:lnTo>
                  <a:pt x="303847" y="96634"/>
                </a:lnTo>
                <a:lnTo>
                  <a:pt x="303733" y="100914"/>
                </a:lnTo>
                <a:lnTo>
                  <a:pt x="301307" y="104419"/>
                </a:lnTo>
                <a:lnTo>
                  <a:pt x="292036" y="105829"/>
                </a:lnTo>
                <a:lnTo>
                  <a:pt x="283743" y="105829"/>
                </a:lnTo>
                <a:lnTo>
                  <a:pt x="283743" y="86880"/>
                </a:lnTo>
                <a:lnTo>
                  <a:pt x="288493" y="87172"/>
                </a:lnTo>
                <a:lnTo>
                  <a:pt x="293928" y="87172"/>
                </a:lnTo>
                <a:lnTo>
                  <a:pt x="301967" y="88582"/>
                </a:lnTo>
                <a:lnTo>
                  <a:pt x="303961" y="92049"/>
                </a:lnTo>
                <a:lnTo>
                  <a:pt x="303961" y="76898"/>
                </a:lnTo>
                <a:lnTo>
                  <a:pt x="302221" y="76111"/>
                </a:lnTo>
                <a:lnTo>
                  <a:pt x="299758" y="75450"/>
                </a:lnTo>
                <a:lnTo>
                  <a:pt x="298005" y="75298"/>
                </a:lnTo>
                <a:lnTo>
                  <a:pt x="270903" y="75298"/>
                </a:lnTo>
                <a:lnTo>
                  <a:pt x="270903" y="135458"/>
                </a:lnTo>
                <a:lnTo>
                  <a:pt x="283565" y="135458"/>
                </a:lnTo>
                <a:lnTo>
                  <a:pt x="283565" y="117424"/>
                </a:lnTo>
                <a:lnTo>
                  <a:pt x="296748" y="117424"/>
                </a:lnTo>
                <a:lnTo>
                  <a:pt x="300253" y="116700"/>
                </a:lnTo>
                <a:lnTo>
                  <a:pt x="307060" y="114185"/>
                </a:lnTo>
                <a:lnTo>
                  <a:pt x="312254" y="109893"/>
                </a:lnTo>
                <a:lnTo>
                  <a:pt x="314604" y="105829"/>
                </a:lnTo>
                <a:lnTo>
                  <a:pt x="315620" y="104089"/>
                </a:lnTo>
                <a:lnTo>
                  <a:pt x="316953" y="97028"/>
                </a:lnTo>
                <a:close/>
              </a:path>
              <a:path w="555625" h="198754">
                <a:moveTo>
                  <a:pt x="370687" y="123698"/>
                </a:moveTo>
                <a:lnTo>
                  <a:pt x="339382" y="123698"/>
                </a:lnTo>
                <a:lnTo>
                  <a:pt x="339382" y="111061"/>
                </a:lnTo>
                <a:lnTo>
                  <a:pt x="366458" y="111061"/>
                </a:lnTo>
                <a:lnTo>
                  <a:pt x="366458" y="99085"/>
                </a:lnTo>
                <a:lnTo>
                  <a:pt x="339407" y="99085"/>
                </a:lnTo>
                <a:lnTo>
                  <a:pt x="339407" y="86855"/>
                </a:lnTo>
                <a:lnTo>
                  <a:pt x="370281" y="86855"/>
                </a:lnTo>
                <a:lnTo>
                  <a:pt x="370281" y="75311"/>
                </a:lnTo>
                <a:lnTo>
                  <a:pt x="326605" y="75311"/>
                </a:lnTo>
                <a:lnTo>
                  <a:pt x="326605" y="135432"/>
                </a:lnTo>
                <a:lnTo>
                  <a:pt x="370687" y="135432"/>
                </a:lnTo>
                <a:lnTo>
                  <a:pt x="370687" y="123698"/>
                </a:lnTo>
                <a:close/>
              </a:path>
              <a:path w="555625" h="198754">
                <a:moveTo>
                  <a:pt x="433260" y="125844"/>
                </a:moveTo>
                <a:lnTo>
                  <a:pt x="424992" y="117678"/>
                </a:lnTo>
                <a:lnTo>
                  <a:pt x="417322" y="122440"/>
                </a:lnTo>
                <a:lnTo>
                  <a:pt x="410298" y="124333"/>
                </a:lnTo>
                <a:lnTo>
                  <a:pt x="403974" y="123329"/>
                </a:lnTo>
                <a:lnTo>
                  <a:pt x="398399" y="119430"/>
                </a:lnTo>
                <a:lnTo>
                  <a:pt x="394627" y="113563"/>
                </a:lnTo>
                <a:lnTo>
                  <a:pt x="393103" y="106578"/>
                </a:lnTo>
                <a:lnTo>
                  <a:pt x="393852" y="99415"/>
                </a:lnTo>
                <a:lnTo>
                  <a:pt x="396951" y="92989"/>
                </a:lnTo>
                <a:lnTo>
                  <a:pt x="399503" y="89573"/>
                </a:lnTo>
                <a:lnTo>
                  <a:pt x="402831" y="87426"/>
                </a:lnTo>
                <a:lnTo>
                  <a:pt x="414045" y="85318"/>
                </a:lnTo>
                <a:lnTo>
                  <a:pt x="419735" y="88455"/>
                </a:lnTo>
                <a:lnTo>
                  <a:pt x="424916" y="93154"/>
                </a:lnTo>
                <a:lnTo>
                  <a:pt x="432892" y="83591"/>
                </a:lnTo>
                <a:lnTo>
                  <a:pt x="423672" y="76669"/>
                </a:lnTo>
                <a:lnTo>
                  <a:pt x="411835" y="74104"/>
                </a:lnTo>
                <a:lnTo>
                  <a:pt x="399567" y="75946"/>
                </a:lnTo>
                <a:lnTo>
                  <a:pt x="389089" y="82245"/>
                </a:lnTo>
                <a:lnTo>
                  <a:pt x="381965" y="92913"/>
                </a:lnTo>
                <a:lnTo>
                  <a:pt x="379577" y="105397"/>
                </a:lnTo>
                <a:lnTo>
                  <a:pt x="381927" y="117881"/>
                </a:lnTo>
                <a:lnTo>
                  <a:pt x="389013" y="128511"/>
                </a:lnTo>
                <a:lnTo>
                  <a:pt x="399681" y="135026"/>
                </a:lnTo>
                <a:lnTo>
                  <a:pt x="411848" y="136677"/>
                </a:lnTo>
                <a:lnTo>
                  <a:pt x="423646" y="133591"/>
                </a:lnTo>
                <a:lnTo>
                  <a:pt x="433260" y="125844"/>
                </a:lnTo>
                <a:close/>
              </a:path>
              <a:path w="555625" h="198754">
                <a:moveTo>
                  <a:pt x="452107" y="109004"/>
                </a:moveTo>
                <a:lnTo>
                  <a:pt x="450151" y="106895"/>
                </a:lnTo>
                <a:lnTo>
                  <a:pt x="445096" y="106781"/>
                </a:lnTo>
                <a:lnTo>
                  <a:pt x="443026" y="108839"/>
                </a:lnTo>
                <a:lnTo>
                  <a:pt x="442925" y="114046"/>
                </a:lnTo>
                <a:lnTo>
                  <a:pt x="444919" y="116192"/>
                </a:lnTo>
                <a:lnTo>
                  <a:pt x="449961" y="116306"/>
                </a:lnTo>
                <a:lnTo>
                  <a:pt x="452005" y="114274"/>
                </a:lnTo>
                <a:lnTo>
                  <a:pt x="452056" y="111645"/>
                </a:lnTo>
                <a:lnTo>
                  <a:pt x="452107" y="109004"/>
                </a:lnTo>
                <a:close/>
              </a:path>
              <a:path w="555625" h="198754">
                <a:moveTo>
                  <a:pt x="504634" y="75323"/>
                </a:moveTo>
                <a:lnTo>
                  <a:pt x="460540" y="75323"/>
                </a:lnTo>
                <a:lnTo>
                  <a:pt x="460540" y="135483"/>
                </a:lnTo>
                <a:lnTo>
                  <a:pt x="473202" y="135483"/>
                </a:lnTo>
                <a:lnTo>
                  <a:pt x="473202" y="112217"/>
                </a:lnTo>
                <a:lnTo>
                  <a:pt x="500888" y="112217"/>
                </a:lnTo>
                <a:lnTo>
                  <a:pt x="500888" y="100050"/>
                </a:lnTo>
                <a:lnTo>
                  <a:pt x="473354" y="100050"/>
                </a:lnTo>
                <a:lnTo>
                  <a:pt x="473354" y="87160"/>
                </a:lnTo>
                <a:lnTo>
                  <a:pt x="504634" y="87160"/>
                </a:lnTo>
                <a:lnTo>
                  <a:pt x="504634" y="75323"/>
                </a:lnTo>
                <a:close/>
              </a:path>
              <a:path w="555625" h="198754">
                <a:moveTo>
                  <a:pt x="555472" y="99098"/>
                </a:moveTo>
                <a:lnTo>
                  <a:pt x="540626" y="99098"/>
                </a:lnTo>
                <a:lnTo>
                  <a:pt x="540626" y="83820"/>
                </a:lnTo>
                <a:lnTo>
                  <a:pt x="528777" y="83820"/>
                </a:lnTo>
                <a:lnTo>
                  <a:pt x="528777" y="99187"/>
                </a:lnTo>
                <a:lnTo>
                  <a:pt x="513969" y="99187"/>
                </a:lnTo>
                <a:lnTo>
                  <a:pt x="513969" y="111290"/>
                </a:lnTo>
                <a:lnTo>
                  <a:pt x="528878" y="111290"/>
                </a:lnTo>
                <a:lnTo>
                  <a:pt x="528878" y="126580"/>
                </a:lnTo>
                <a:lnTo>
                  <a:pt x="540715" y="126580"/>
                </a:lnTo>
                <a:lnTo>
                  <a:pt x="540715" y="111086"/>
                </a:lnTo>
                <a:lnTo>
                  <a:pt x="555472" y="111086"/>
                </a:lnTo>
                <a:lnTo>
                  <a:pt x="555472" y="99098"/>
                </a:lnTo>
                <a:close/>
              </a:path>
              <a:path w="555625" h="198754">
                <a:moveTo>
                  <a:pt x="555612" y="154559"/>
                </a:moveTo>
                <a:lnTo>
                  <a:pt x="204647" y="154559"/>
                </a:lnTo>
                <a:lnTo>
                  <a:pt x="204647" y="155829"/>
                </a:lnTo>
                <a:lnTo>
                  <a:pt x="204533" y="157099"/>
                </a:lnTo>
                <a:lnTo>
                  <a:pt x="204406" y="157099"/>
                </a:lnTo>
                <a:lnTo>
                  <a:pt x="204406" y="158369"/>
                </a:lnTo>
                <a:lnTo>
                  <a:pt x="205371" y="158369"/>
                </a:lnTo>
                <a:lnTo>
                  <a:pt x="205371" y="157099"/>
                </a:lnTo>
                <a:lnTo>
                  <a:pt x="555498" y="157099"/>
                </a:lnTo>
                <a:lnTo>
                  <a:pt x="555498" y="155829"/>
                </a:lnTo>
                <a:lnTo>
                  <a:pt x="555612" y="154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2822301" y="9245696"/>
            <a:ext cx="13392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CITY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GRIGIO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43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8858" y="9203328"/>
            <a:ext cx="2343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316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538800" y="7536156"/>
          <a:ext cx="6202045" cy="12807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48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3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75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02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2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92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94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35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573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PACKAGING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44450" algn="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  <a:tabLst>
                          <a:tab pos="609600" algn="l"/>
                        </a:tabLst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	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6350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9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4295" algn="r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Scatola</a:t>
                      </a:r>
                      <a:r>
                        <a:rPr sz="600" spc="2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0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35,3”x35,3”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23,5”x35,3”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25,92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1185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23,5”x23,5”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760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651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/>
          <p:nvPr/>
        </p:nvSpPr>
        <p:spPr>
          <a:xfrm>
            <a:off x="6250394" y="80393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250394" y="825536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250394" y="84713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250394" y="86875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3868654" y="4707597"/>
            <a:ext cx="7245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TECH</a:t>
            </a:r>
            <a:r>
              <a:rPr sz="1100" spc="20" dirty="0">
                <a:latin typeface="Roboto"/>
                <a:cs typeface="Roboto"/>
              </a:rPr>
              <a:t> </a:t>
            </a:r>
            <a:r>
              <a:rPr sz="1100" spc="-20" dirty="0">
                <a:latin typeface="Roboto"/>
                <a:cs typeface="Roboto"/>
              </a:rPr>
              <a:t>INFO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52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9907" y="9203328"/>
            <a:ext cx="1816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26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39671"/>
            <a:ext cx="1084440" cy="108444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7265" y="2931718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52800" y="1844116"/>
            <a:ext cx="1079995" cy="107999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040087" y="2931718"/>
            <a:ext cx="2413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Mud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309198" y="3220288"/>
            <a:ext cx="1079995" cy="107999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296486" y="4307890"/>
            <a:ext cx="2794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Olive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65597" y="1844116"/>
            <a:ext cx="1079995" cy="1079995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552897" y="2931718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92795" y="1844116"/>
            <a:ext cx="1080008" cy="107999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780095" y="2931718"/>
            <a:ext cx="3346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Taupe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6397" y="3220288"/>
            <a:ext cx="1079995" cy="107999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23697" y="4307890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89201" y="3220288"/>
            <a:ext cx="1080008" cy="1079995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776488" y="4307890"/>
            <a:ext cx="2813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Plum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49206" y="3220288"/>
            <a:ext cx="1079995" cy="1079995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3036493" y="4307890"/>
            <a:ext cx="21145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Sky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312805" y="1844116"/>
            <a:ext cx="1079995" cy="1079995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4300092" y="2931718"/>
            <a:ext cx="3098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Black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7301" y="540804"/>
            <a:ext cx="83248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Pigmenta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757417" y="598322"/>
            <a:ext cx="9175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CONCRETE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EFFECT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253" y="1182725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115939" y="122332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99174" y="1272425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447142" y="122332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649721" y="1272425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597537" y="122332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890247" y="1272425"/>
            <a:ext cx="144145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856732" y="122332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541712" y="6930923"/>
            <a:ext cx="6116955" cy="3175"/>
            <a:chOff x="541712" y="6930923"/>
            <a:chExt cx="6116955" cy="3175"/>
          </a:xfrm>
        </p:grpSpPr>
        <p:sp>
          <p:nvSpPr>
            <p:cNvPr id="33" name="object 33"/>
            <p:cNvSpPr/>
            <p:nvPr/>
          </p:nvSpPr>
          <p:spPr>
            <a:xfrm>
              <a:off x="541712" y="6932510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796402" y="6932510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977540" y="6932510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227232" y="6932510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417997" y="6932510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540124" y="6996010"/>
            <a:ext cx="6120130" cy="143510"/>
            <a:chOff x="540124" y="6996010"/>
            <a:chExt cx="6120130" cy="143510"/>
          </a:xfrm>
        </p:grpSpPr>
        <p:sp>
          <p:nvSpPr>
            <p:cNvPr id="39" name="object 39"/>
            <p:cNvSpPr/>
            <p:nvPr/>
          </p:nvSpPr>
          <p:spPr>
            <a:xfrm>
              <a:off x="541712" y="7137387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796402" y="7137387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977540" y="7137387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227232" y="7137387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17997" y="7137387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2509" y="6996010"/>
              <a:ext cx="103276" cy="103276"/>
            </a:xfrm>
            <a:prstGeom prst="rect">
              <a:avLst/>
            </a:prstGeom>
          </p:spPr>
        </p:pic>
      </p:grpSp>
      <p:grpSp>
        <p:nvGrpSpPr>
          <p:cNvPr id="45" name="object 45"/>
          <p:cNvGrpSpPr/>
          <p:nvPr/>
        </p:nvGrpSpPr>
        <p:grpSpPr>
          <a:xfrm>
            <a:off x="540124" y="7200874"/>
            <a:ext cx="6120130" cy="143510"/>
            <a:chOff x="540124" y="7200874"/>
            <a:chExt cx="6120130" cy="143510"/>
          </a:xfrm>
        </p:grpSpPr>
        <p:sp>
          <p:nvSpPr>
            <p:cNvPr id="46" name="object 46"/>
            <p:cNvSpPr/>
            <p:nvPr/>
          </p:nvSpPr>
          <p:spPr>
            <a:xfrm>
              <a:off x="541712" y="7342250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796402" y="7342250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977540" y="7342250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227232" y="7342250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17997" y="7342250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92509" y="7200874"/>
              <a:ext cx="103276" cy="103276"/>
            </a:xfrm>
            <a:prstGeom prst="rect">
              <a:avLst/>
            </a:prstGeom>
          </p:spPr>
        </p:pic>
      </p:grpSp>
      <p:grpSp>
        <p:nvGrpSpPr>
          <p:cNvPr id="52" name="object 52"/>
          <p:cNvGrpSpPr/>
          <p:nvPr/>
        </p:nvGrpSpPr>
        <p:grpSpPr>
          <a:xfrm>
            <a:off x="540124" y="7405751"/>
            <a:ext cx="6120130" cy="143510"/>
            <a:chOff x="540124" y="7405751"/>
            <a:chExt cx="6120130" cy="143510"/>
          </a:xfrm>
        </p:grpSpPr>
        <p:sp>
          <p:nvSpPr>
            <p:cNvPr id="53" name="object 53"/>
            <p:cNvSpPr/>
            <p:nvPr/>
          </p:nvSpPr>
          <p:spPr>
            <a:xfrm>
              <a:off x="541712" y="7547127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96402" y="7547127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977540" y="7547127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227232" y="7547127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17997" y="7547127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47202" y="7405751"/>
              <a:ext cx="103276" cy="103276"/>
            </a:xfrm>
            <a:prstGeom prst="rect">
              <a:avLst/>
            </a:prstGeom>
          </p:spPr>
        </p:pic>
      </p:grpSp>
      <p:grpSp>
        <p:nvGrpSpPr>
          <p:cNvPr id="59" name="object 59"/>
          <p:cNvGrpSpPr/>
          <p:nvPr/>
        </p:nvGrpSpPr>
        <p:grpSpPr>
          <a:xfrm>
            <a:off x="540124" y="7610627"/>
            <a:ext cx="6120130" cy="143510"/>
            <a:chOff x="540124" y="7610627"/>
            <a:chExt cx="6120130" cy="143510"/>
          </a:xfrm>
        </p:grpSpPr>
        <p:sp>
          <p:nvSpPr>
            <p:cNvPr id="60" name="object 60"/>
            <p:cNvSpPr/>
            <p:nvPr/>
          </p:nvSpPr>
          <p:spPr>
            <a:xfrm>
              <a:off x="541712" y="7752004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796402" y="7752004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77540" y="7752004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227232" y="7752004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17997" y="7752004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47202" y="7610627"/>
              <a:ext cx="103276" cy="103276"/>
            </a:xfrm>
            <a:prstGeom prst="rect">
              <a:avLst/>
            </a:prstGeom>
          </p:spPr>
        </p:pic>
      </p:grpSp>
      <p:grpSp>
        <p:nvGrpSpPr>
          <p:cNvPr id="66" name="object 66"/>
          <p:cNvGrpSpPr/>
          <p:nvPr/>
        </p:nvGrpSpPr>
        <p:grpSpPr>
          <a:xfrm>
            <a:off x="540124" y="7815491"/>
            <a:ext cx="6120130" cy="143510"/>
            <a:chOff x="540124" y="7815491"/>
            <a:chExt cx="6120130" cy="143510"/>
          </a:xfrm>
        </p:grpSpPr>
        <p:sp>
          <p:nvSpPr>
            <p:cNvPr id="67" name="object 67"/>
            <p:cNvSpPr/>
            <p:nvPr/>
          </p:nvSpPr>
          <p:spPr>
            <a:xfrm>
              <a:off x="541712" y="7956867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796402" y="7956867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977540" y="7956867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27232" y="7956867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417997" y="7956867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47202" y="7815491"/>
              <a:ext cx="103276" cy="103276"/>
            </a:xfrm>
            <a:prstGeom prst="rect">
              <a:avLst/>
            </a:prstGeom>
          </p:spPr>
        </p:pic>
      </p:grpSp>
      <p:grpSp>
        <p:nvGrpSpPr>
          <p:cNvPr id="73" name="object 73"/>
          <p:cNvGrpSpPr/>
          <p:nvPr/>
        </p:nvGrpSpPr>
        <p:grpSpPr>
          <a:xfrm>
            <a:off x="540124" y="8020367"/>
            <a:ext cx="6120130" cy="143510"/>
            <a:chOff x="540124" y="8020367"/>
            <a:chExt cx="6120130" cy="143510"/>
          </a:xfrm>
        </p:grpSpPr>
        <p:sp>
          <p:nvSpPr>
            <p:cNvPr id="74" name="object 74"/>
            <p:cNvSpPr/>
            <p:nvPr/>
          </p:nvSpPr>
          <p:spPr>
            <a:xfrm>
              <a:off x="541712" y="8161744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402" y="8161744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977540" y="8161744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227232" y="8161744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417997" y="8161744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47202" y="8020367"/>
              <a:ext cx="103276" cy="103276"/>
            </a:xfrm>
            <a:prstGeom prst="rect">
              <a:avLst/>
            </a:prstGeom>
          </p:spPr>
        </p:pic>
      </p:grpSp>
      <p:grpSp>
        <p:nvGrpSpPr>
          <p:cNvPr id="80" name="object 80"/>
          <p:cNvGrpSpPr/>
          <p:nvPr/>
        </p:nvGrpSpPr>
        <p:grpSpPr>
          <a:xfrm>
            <a:off x="540124" y="8230755"/>
            <a:ext cx="6120130" cy="148590"/>
            <a:chOff x="540124" y="8230755"/>
            <a:chExt cx="6120130" cy="148590"/>
          </a:xfrm>
        </p:grpSpPr>
        <p:sp>
          <p:nvSpPr>
            <p:cNvPr id="81" name="object 81"/>
            <p:cNvSpPr/>
            <p:nvPr/>
          </p:nvSpPr>
          <p:spPr>
            <a:xfrm>
              <a:off x="541712" y="8377643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796402" y="8377643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977540" y="8377643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27232" y="8377643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417997" y="8377643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47202" y="8230755"/>
              <a:ext cx="103276" cy="103276"/>
            </a:xfrm>
            <a:prstGeom prst="rect">
              <a:avLst/>
            </a:prstGeom>
          </p:spPr>
        </p:pic>
      </p:grpSp>
      <p:grpSp>
        <p:nvGrpSpPr>
          <p:cNvPr id="87" name="object 87"/>
          <p:cNvGrpSpPr/>
          <p:nvPr/>
        </p:nvGrpSpPr>
        <p:grpSpPr>
          <a:xfrm>
            <a:off x="540124" y="8446654"/>
            <a:ext cx="6120130" cy="148590"/>
            <a:chOff x="540124" y="8446654"/>
            <a:chExt cx="6120130" cy="148590"/>
          </a:xfrm>
        </p:grpSpPr>
        <p:sp>
          <p:nvSpPr>
            <p:cNvPr id="88" name="object 88"/>
            <p:cNvSpPr/>
            <p:nvPr/>
          </p:nvSpPr>
          <p:spPr>
            <a:xfrm>
              <a:off x="541712" y="8593543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796402" y="8593543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977540" y="8593543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227232" y="8593543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417997" y="8593543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47202" y="8446654"/>
              <a:ext cx="103276" cy="103276"/>
            </a:xfrm>
            <a:prstGeom prst="rect">
              <a:avLst/>
            </a:prstGeom>
          </p:spPr>
        </p:pic>
      </p:grpSp>
      <p:grpSp>
        <p:nvGrpSpPr>
          <p:cNvPr id="94" name="object 94"/>
          <p:cNvGrpSpPr/>
          <p:nvPr/>
        </p:nvGrpSpPr>
        <p:grpSpPr>
          <a:xfrm>
            <a:off x="540124" y="8662554"/>
            <a:ext cx="6120130" cy="148590"/>
            <a:chOff x="540124" y="8662554"/>
            <a:chExt cx="6120130" cy="148590"/>
          </a:xfrm>
        </p:grpSpPr>
        <p:sp>
          <p:nvSpPr>
            <p:cNvPr id="95" name="object 95"/>
            <p:cNvSpPr/>
            <p:nvPr/>
          </p:nvSpPr>
          <p:spPr>
            <a:xfrm>
              <a:off x="541712" y="8809443"/>
              <a:ext cx="1254760" cy="0"/>
            </a:xfrm>
            <a:custGeom>
              <a:avLst/>
              <a:gdLst/>
              <a:ahLst/>
              <a:cxnLst/>
              <a:rect l="l" t="t" r="r" b="b"/>
              <a:pathLst>
                <a:path w="1254760">
                  <a:moveTo>
                    <a:pt x="0" y="0"/>
                  </a:moveTo>
                  <a:lnTo>
                    <a:pt x="12546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796402" y="8809443"/>
              <a:ext cx="1181735" cy="0"/>
            </a:xfrm>
            <a:custGeom>
              <a:avLst/>
              <a:gdLst/>
              <a:ahLst/>
              <a:cxnLst/>
              <a:rect l="l" t="t" r="r" b="b"/>
              <a:pathLst>
                <a:path w="1181735">
                  <a:moveTo>
                    <a:pt x="0" y="0"/>
                  </a:moveTo>
                  <a:lnTo>
                    <a:pt x="11811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977540" y="8809443"/>
              <a:ext cx="1250315" cy="0"/>
            </a:xfrm>
            <a:custGeom>
              <a:avLst/>
              <a:gdLst/>
              <a:ahLst/>
              <a:cxnLst/>
              <a:rect l="l" t="t" r="r" b="b"/>
              <a:pathLst>
                <a:path w="1250314">
                  <a:moveTo>
                    <a:pt x="0" y="0"/>
                  </a:moveTo>
                  <a:lnTo>
                    <a:pt x="1249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227232" y="8809443"/>
              <a:ext cx="1191260" cy="0"/>
            </a:xfrm>
            <a:custGeom>
              <a:avLst/>
              <a:gdLst/>
              <a:ahLst/>
              <a:cxnLst/>
              <a:rect l="l" t="t" r="r" b="b"/>
              <a:pathLst>
                <a:path w="1191260">
                  <a:moveTo>
                    <a:pt x="0" y="0"/>
                  </a:moveTo>
                  <a:lnTo>
                    <a:pt x="11907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417997" y="8809443"/>
              <a:ext cx="1240790" cy="0"/>
            </a:xfrm>
            <a:custGeom>
              <a:avLst/>
              <a:gdLst/>
              <a:ahLst/>
              <a:cxnLst/>
              <a:rect l="l" t="t" r="r" b="b"/>
              <a:pathLst>
                <a:path w="1240790">
                  <a:moveTo>
                    <a:pt x="0" y="0"/>
                  </a:moveTo>
                  <a:lnTo>
                    <a:pt x="1240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47202" y="8662554"/>
              <a:ext cx="103276" cy="103276"/>
            </a:xfrm>
            <a:prstGeom prst="rect">
              <a:avLst/>
            </a:prstGeom>
          </p:spPr>
        </p:pic>
      </p:grpSp>
      <p:sp>
        <p:nvSpPr>
          <p:cNvPr id="101" name="object 101"/>
          <p:cNvSpPr txBox="1"/>
          <p:nvPr/>
        </p:nvSpPr>
        <p:spPr>
          <a:xfrm>
            <a:off x="579812" y="6508229"/>
            <a:ext cx="6165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120x280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24”x110”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6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848789" y="5963145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80" h="538479">
                <a:moveTo>
                  <a:pt x="0" y="538416"/>
                </a:moveTo>
                <a:lnTo>
                  <a:pt x="538403" y="538416"/>
                </a:lnTo>
                <a:lnTo>
                  <a:pt x="538403" y="0"/>
                </a:lnTo>
                <a:lnTo>
                  <a:pt x="0" y="0"/>
                </a:lnTo>
                <a:lnTo>
                  <a:pt x="0" y="5384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1834489" y="6508229"/>
            <a:ext cx="66611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3029927" y="5963158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4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3015640" y="6508229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279633" y="6233147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4265333" y="6508229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470385" y="6233147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 txBox="1"/>
          <p:nvPr/>
        </p:nvSpPr>
        <p:spPr>
          <a:xfrm>
            <a:off x="5456097" y="6508229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705130" y="6984974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1" name="object 11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847202" y="6996010"/>
            <a:ext cx="103276" cy="103276"/>
          </a:xfrm>
          <a:prstGeom prst="rect">
            <a:avLst/>
          </a:prstGeom>
        </p:spPr>
      </p:pic>
      <p:sp>
        <p:nvSpPr>
          <p:cNvPr id="112" name="object 112"/>
          <p:cNvSpPr txBox="1"/>
          <p:nvPr/>
        </p:nvSpPr>
        <p:spPr>
          <a:xfrm>
            <a:off x="1959813" y="6984974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3" name="object 11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028340" y="6996010"/>
            <a:ext cx="103276" cy="103276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3140964" y="6984974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5" name="object 11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78033" y="6996010"/>
            <a:ext cx="103276" cy="103276"/>
          </a:xfrm>
          <a:prstGeom prst="rect">
            <a:avLst/>
          </a:prstGeom>
        </p:spPr>
      </p:pic>
      <p:sp>
        <p:nvSpPr>
          <p:cNvPr id="116" name="object 116"/>
          <p:cNvSpPr txBox="1"/>
          <p:nvPr/>
        </p:nvSpPr>
        <p:spPr>
          <a:xfrm>
            <a:off x="4390656" y="6984974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7" name="object 11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68797" y="6996010"/>
            <a:ext cx="103276" cy="103276"/>
          </a:xfrm>
          <a:prstGeom prst="rect">
            <a:avLst/>
          </a:prstGeom>
        </p:spPr>
      </p:pic>
      <p:sp>
        <p:nvSpPr>
          <p:cNvPr id="118" name="object 118"/>
          <p:cNvSpPr txBox="1"/>
          <p:nvPr/>
        </p:nvSpPr>
        <p:spPr>
          <a:xfrm>
            <a:off x="5581421" y="6984974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705130" y="7189838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847202" y="7200874"/>
            <a:ext cx="103276" cy="103276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1959813" y="7189838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028340" y="7200874"/>
            <a:ext cx="103276" cy="103276"/>
          </a:xfrm>
          <a:prstGeom prst="rect">
            <a:avLst/>
          </a:prstGeom>
        </p:spPr>
      </p:pic>
      <p:sp>
        <p:nvSpPr>
          <p:cNvPr id="123" name="object 123"/>
          <p:cNvSpPr txBox="1"/>
          <p:nvPr/>
        </p:nvSpPr>
        <p:spPr>
          <a:xfrm>
            <a:off x="3140964" y="7189838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278033" y="7200874"/>
            <a:ext cx="103276" cy="103276"/>
          </a:xfrm>
          <a:prstGeom prst="rect">
            <a:avLst/>
          </a:prstGeom>
        </p:spPr>
      </p:pic>
      <p:sp>
        <p:nvSpPr>
          <p:cNvPr id="125" name="object 125"/>
          <p:cNvSpPr txBox="1"/>
          <p:nvPr/>
        </p:nvSpPr>
        <p:spPr>
          <a:xfrm>
            <a:off x="4390656" y="7189838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5468797" y="7200874"/>
            <a:ext cx="103276" cy="103276"/>
          </a:xfrm>
          <a:prstGeom prst="rect">
            <a:avLst/>
          </a:prstGeom>
        </p:spPr>
      </p:pic>
      <p:sp>
        <p:nvSpPr>
          <p:cNvPr id="127" name="object 127"/>
          <p:cNvSpPr txBox="1"/>
          <p:nvPr/>
        </p:nvSpPr>
        <p:spPr>
          <a:xfrm>
            <a:off x="5581421" y="7189838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959813" y="7394714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9" name="object 12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028340" y="7405751"/>
            <a:ext cx="103276" cy="103276"/>
          </a:xfrm>
          <a:prstGeom prst="rect">
            <a:avLst/>
          </a:prstGeom>
        </p:spPr>
      </p:pic>
      <p:sp>
        <p:nvSpPr>
          <p:cNvPr id="130" name="object 130"/>
          <p:cNvSpPr txBox="1"/>
          <p:nvPr/>
        </p:nvSpPr>
        <p:spPr>
          <a:xfrm>
            <a:off x="3140964" y="7394714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1" name="object 13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78033" y="7405751"/>
            <a:ext cx="103276" cy="103276"/>
          </a:xfrm>
          <a:prstGeom prst="rect">
            <a:avLst/>
          </a:prstGeom>
        </p:spPr>
      </p:pic>
      <p:sp>
        <p:nvSpPr>
          <p:cNvPr id="132" name="object 132"/>
          <p:cNvSpPr txBox="1"/>
          <p:nvPr/>
        </p:nvSpPr>
        <p:spPr>
          <a:xfrm>
            <a:off x="4390656" y="7394714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3" name="object 13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68797" y="7405751"/>
            <a:ext cx="103276" cy="103276"/>
          </a:xfrm>
          <a:prstGeom prst="rect">
            <a:avLst/>
          </a:prstGeom>
        </p:spPr>
      </p:pic>
      <p:sp>
        <p:nvSpPr>
          <p:cNvPr id="134" name="object 134"/>
          <p:cNvSpPr txBox="1"/>
          <p:nvPr/>
        </p:nvSpPr>
        <p:spPr>
          <a:xfrm>
            <a:off x="5581421" y="7394714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959813" y="7599591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6" name="object 13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028340" y="7610627"/>
            <a:ext cx="103276" cy="103276"/>
          </a:xfrm>
          <a:prstGeom prst="rect">
            <a:avLst/>
          </a:prstGeom>
        </p:spPr>
      </p:pic>
      <p:sp>
        <p:nvSpPr>
          <p:cNvPr id="137" name="object 137"/>
          <p:cNvSpPr txBox="1"/>
          <p:nvPr/>
        </p:nvSpPr>
        <p:spPr>
          <a:xfrm>
            <a:off x="3140964" y="7599591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8" name="object 13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278033" y="7610627"/>
            <a:ext cx="103276" cy="103276"/>
          </a:xfrm>
          <a:prstGeom prst="rect">
            <a:avLst/>
          </a:prstGeom>
        </p:spPr>
      </p:pic>
      <p:sp>
        <p:nvSpPr>
          <p:cNvPr id="139" name="object 139"/>
          <p:cNvSpPr txBox="1"/>
          <p:nvPr/>
        </p:nvSpPr>
        <p:spPr>
          <a:xfrm>
            <a:off x="4390656" y="7599591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0" name="object 14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468797" y="7610627"/>
            <a:ext cx="103276" cy="103276"/>
          </a:xfrm>
          <a:prstGeom prst="rect">
            <a:avLst/>
          </a:prstGeom>
        </p:spPr>
      </p:pic>
      <p:sp>
        <p:nvSpPr>
          <p:cNvPr id="141" name="object 141"/>
          <p:cNvSpPr txBox="1"/>
          <p:nvPr/>
        </p:nvSpPr>
        <p:spPr>
          <a:xfrm>
            <a:off x="5581421" y="7599591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959813" y="7804454"/>
            <a:ext cx="2025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Mud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3" name="object 14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028340" y="7815491"/>
            <a:ext cx="103276" cy="103276"/>
          </a:xfrm>
          <a:prstGeom prst="rect">
            <a:avLst/>
          </a:prstGeom>
        </p:spPr>
      </p:pic>
      <p:sp>
        <p:nvSpPr>
          <p:cNvPr id="144" name="object 144"/>
          <p:cNvSpPr txBox="1"/>
          <p:nvPr/>
        </p:nvSpPr>
        <p:spPr>
          <a:xfrm>
            <a:off x="3140964" y="7804454"/>
            <a:ext cx="2025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Mud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5" name="object 14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278033" y="7815491"/>
            <a:ext cx="103276" cy="103276"/>
          </a:xfrm>
          <a:prstGeom prst="rect">
            <a:avLst/>
          </a:prstGeom>
        </p:spPr>
      </p:pic>
      <p:sp>
        <p:nvSpPr>
          <p:cNvPr id="146" name="object 146"/>
          <p:cNvSpPr txBox="1"/>
          <p:nvPr/>
        </p:nvSpPr>
        <p:spPr>
          <a:xfrm>
            <a:off x="4390656" y="7804454"/>
            <a:ext cx="2025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Mud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468797" y="7815491"/>
            <a:ext cx="103276" cy="103276"/>
          </a:xfrm>
          <a:prstGeom prst="rect">
            <a:avLst/>
          </a:prstGeom>
        </p:spPr>
      </p:pic>
      <p:sp>
        <p:nvSpPr>
          <p:cNvPr id="148" name="object 148"/>
          <p:cNvSpPr txBox="1"/>
          <p:nvPr/>
        </p:nvSpPr>
        <p:spPr>
          <a:xfrm>
            <a:off x="5581421" y="7804454"/>
            <a:ext cx="2025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Mud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959813" y="800933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0" name="object 15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028340" y="8020367"/>
            <a:ext cx="103276" cy="103276"/>
          </a:xfrm>
          <a:prstGeom prst="rect">
            <a:avLst/>
          </a:prstGeom>
        </p:spPr>
      </p:pic>
      <p:sp>
        <p:nvSpPr>
          <p:cNvPr id="151" name="object 151"/>
          <p:cNvSpPr txBox="1"/>
          <p:nvPr/>
        </p:nvSpPr>
        <p:spPr>
          <a:xfrm>
            <a:off x="3140964" y="800933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2" name="object 15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278033" y="8020367"/>
            <a:ext cx="103276" cy="103276"/>
          </a:xfrm>
          <a:prstGeom prst="rect">
            <a:avLst/>
          </a:prstGeom>
        </p:spPr>
      </p:pic>
      <p:sp>
        <p:nvSpPr>
          <p:cNvPr id="153" name="object 153"/>
          <p:cNvSpPr txBox="1"/>
          <p:nvPr/>
        </p:nvSpPr>
        <p:spPr>
          <a:xfrm>
            <a:off x="4390656" y="800933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4" name="object 15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468797" y="8020367"/>
            <a:ext cx="103276" cy="103276"/>
          </a:xfrm>
          <a:prstGeom prst="rect">
            <a:avLst/>
          </a:prstGeom>
        </p:spPr>
      </p:pic>
      <p:sp>
        <p:nvSpPr>
          <p:cNvPr id="155" name="object 155"/>
          <p:cNvSpPr txBox="1"/>
          <p:nvPr/>
        </p:nvSpPr>
        <p:spPr>
          <a:xfrm>
            <a:off x="5581421" y="800933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959813" y="8219719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Olive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7" name="object 15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028340" y="8230755"/>
            <a:ext cx="103276" cy="103276"/>
          </a:xfrm>
          <a:prstGeom prst="rect">
            <a:avLst/>
          </a:prstGeom>
        </p:spPr>
      </p:pic>
      <p:sp>
        <p:nvSpPr>
          <p:cNvPr id="158" name="object 158"/>
          <p:cNvSpPr txBox="1"/>
          <p:nvPr/>
        </p:nvSpPr>
        <p:spPr>
          <a:xfrm>
            <a:off x="3140964" y="8219719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Olive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959813" y="8435616"/>
            <a:ext cx="1657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Sky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0" name="object 16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028340" y="8446654"/>
            <a:ext cx="103276" cy="103276"/>
          </a:xfrm>
          <a:prstGeom prst="rect">
            <a:avLst/>
          </a:prstGeom>
        </p:spPr>
      </p:pic>
      <p:sp>
        <p:nvSpPr>
          <p:cNvPr id="161" name="object 161"/>
          <p:cNvSpPr txBox="1"/>
          <p:nvPr/>
        </p:nvSpPr>
        <p:spPr>
          <a:xfrm>
            <a:off x="3140964" y="8435616"/>
            <a:ext cx="1657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Sky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959813" y="8651516"/>
            <a:ext cx="2298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Plum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3" name="object 16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028340" y="8662554"/>
            <a:ext cx="103276" cy="103276"/>
          </a:xfrm>
          <a:prstGeom prst="rect">
            <a:avLst/>
          </a:prstGeom>
        </p:spPr>
      </p:pic>
      <p:sp>
        <p:nvSpPr>
          <p:cNvPr id="164" name="object 164"/>
          <p:cNvSpPr txBox="1"/>
          <p:nvPr/>
        </p:nvSpPr>
        <p:spPr>
          <a:xfrm>
            <a:off x="3140964" y="8651516"/>
            <a:ext cx="2298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Plum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329008" y="1197518"/>
            <a:ext cx="17653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311495" y="122124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7" name="object 16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459990" y="551992"/>
            <a:ext cx="6120015" cy="8259038"/>
          </a:xfrm>
          <a:prstGeom prst="rect">
            <a:avLst/>
          </a:prstGeom>
        </p:spPr>
      </p:pic>
      <p:sp>
        <p:nvSpPr>
          <p:cNvPr id="168" name="object 168"/>
          <p:cNvSpPr txBox="1"/>
          <p:nvPr/>
        </p:nvSpPr>
        <p:spPr>
          <a:xfrm>
            <a:off x="9989693" y="9249295"/>
            <a:ext cx="41719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PIGMENTA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BACCHETTE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28,8x120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11”x48”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617613" y="5198186"/>
            <a:ext cx="547370" cy="1307465"/>
          </a:xfrm>
          <a:custGeom>
            <a:avLst/>
            <a:gdLst/>
            <a:ahLst/>
            <a:cxnLst/>
            <a:rect l="l" t="t" r="r" b="b"/>
            <a:pathLst>
              <a:path w="547369" h="1307465">
                <a:moveTo>
                  <a:pt x="0" y="1307223"/>
                </a:moveTo>
                <a:lnTo>
                  <a:pt x="547204" y="1307223"/>
                </a:lnTo>
                <a:lnTo>
                  <a:pt x="547204" y="0"/>
                </a:lnTo>
                <a:lnTo>
                  <a:pt x="0" y="0"/>
                </a:lnTo>
                <a:lnTo>
                  <a:pt x="0" y="13072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1" y="473392"/>
            <a:ext cx="155194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55" dirty="0">
                <a:latin typeface="Times New Roman"/>
                <a:cs typeface="Times New Roman"/>
              </a:rPr>
              <a:t>Mosaics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&amp;</a:t>
            </a:r>
            <a:r>
              <a:rPr sz="1700" spc="-8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Decors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0" y="1113891"/>
            <a:ext cx="199199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N</a:t>
            </a:r>
            <a:r>
              <a:rPr sz="800" b="1" spc="195" dirty="0">
                <a:latin typeface="Roboto"/>
                <a:cs typeface="Roboto"/>
              </a:rPr>
              <a:t>  </a:t>
            </a:r>
            <a:r>
              <a:rPr sz="800" b="1" dirty="0">
                <a:latin typeface="Roboto"/>
                <a:cs typeface="Roboto"/>
              </a:rPr>
              <a:t>NOMINAL SIZES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/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FORMATI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NOMINALI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W</a:t>
            </a:r>
            <a:r>
              <a:rPr sz="800" spc="204" dirty="0">
                <a:latin typeface="Roboto"/>
                <a:cs typeface="Roboto"/>
              </a:rPr>
              <a:t>  </a:t>
            </a:r>
            <a:r>
              <a:rPr sz="800" spc="-10" dirty="0">
                <a:latin typeface="Roboto"/>
                <a:cs typeface="Roboto"/>
              </a:rPr>
              <a:t>WORKING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SIZES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FORMATI REALI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4127957"/>
            <a:ext cx="19919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N</a:t>
            </a:r>
            <a:r>
              <a:rPr sz="800" b="1" spc="195" dirty="0">
                <a:latin typeface="Roboto"/>
                <a:cs typeface="Roboto"/>
              </a:rPr>
              <a:t>  </a:t>
            </a:r>
            <a:r>
              <a:rPr sz="800" b="1" dirty="0">
                <a:latin typeface="Roboto"/>
                <a:cs typeface="Roboto"/>
              </a:rPr>
              <a:t>NOMINAL SIZES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/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FORMATI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NOMINALI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0" y="4371797"/>
            <a:ext cx="30029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“nominal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size” rappresenta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dimensione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progetto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del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mo-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saico,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comprensiva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anche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vuoti.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Questa misura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standardizzata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è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impiegata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principalmente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fini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commerciali </a:t>
            </a:r>
            <a:r>
              <a:rPr sz="800" dirty="0">
                <a:latin typeface="Roboto"/>
                <a:cs typeface="Roboto"/>
              </a:rPr>
              <a:t>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può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discostarsi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dalle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dimensioni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effettive </a:t>
            </a:r>
            <a:r>
              <a:rPr sz="800" dirty="0">
                <a:latin typeface="Roboto"/>
                <a:cs typeface="Roboto"/>
              </a:rPr>
              <a:t>per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via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variabili </a:t>
            </a:r>
            <a:r>
              <a:rPr sz="800" dirty="0">
                <a:latin typeface="Roboto"/>
                <a:cs typeface="Roboto"/>
              </a:rPr>
              <a:t>delle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specifiche </a:t>
            </a:r>
            <a:r>
              <a:rPr sz="800" spc="-20" dirty="0">
                <a:latin typeface="Roboto"/>
                <a:cs typeface="Roboto"/>
              </a:rPr>
              <a:t>mor-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fologie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delle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tessere.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7300" y="2141982"/>
            <a:ext cx="300863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W</a:t>
            </a:r>
            <a:r>
              <a:rPr sz="800" spc="204" dirty="0">
                <a:latin typeface="Roboto"/>
                <a:cs typeface="Roboto"/>
              </a:rPr>
              <a:t>  </a:t>
            </a:r>
            <a:r>
              <a:rPr sz="800" spc="-10" dirty="0">
                <a:latin typeface="Roboto"/>
                <a:cs typeface="Roboto"/>
              </a:rPr>
              <a:t>WORKING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SIZES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FORMATI REALI</a:t>
            </a:r>
            <a:endParaRPr sz="800">
              <a:latin typeface="Roboto"/>
              <a:cs typeface="Roboto"/>
            </a:endParaRPr>
          </a:p>
          <a:p>
            <a:pPr marL="12700" marR="5080">
              <a:lnSpc>
                <a:spcPct val="100000"/>
              </a:lnSpc>
              <a:spcBef>
                <a:spcPts val="960"/>
              </a:spcBef>
            </a:pPr>
            <a:r>
              <a:rPr sz="800" dirty="0">
                <a:latin typeface="Roboto"/>
                <a:cs typeface="Roboto"/>
              </a:rPr>
              <a:t>La</a:t>
            </a:r>
            <a:r>
              <a:rPr sz="800" spc="-10" dirty="0">
                <a:latin typeface="Roboto"/>
                <a:cs typeface="Roboto"/>
              </a:rPr>
              <a:t> “working size”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</a:t>
            </a:r>
            <a:r>
              <a:rPr sz="800" spc="-10" dirty="0">
                <a:latin typeface="Roboto"/>
                <a:cs typeface="Roboto"/>
              </a:rPr>
              <a:t> riferisce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alla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dimensione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effettiva </a:t>
            </a:r>
            <a:r>
              <a:rPr sz="800" dirty="0">
                <a:latin typeface="Roboto"/>
                <a:cs typeface="Roboto"/>
              </a:rPr>
              <a:t>del</a:t>
            </a:r>
            <a:r>
              <a:rPr sz="800" spc="-10" dirty="0">
                <a:latin typeface="Roboto"/>
                <a:cs typeface="Roboto"/>
              </a:rPr>
              <a:t> mosai-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comprensiva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della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fuga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mm.</a:t>
            </a:r>
            <a:r>
              <a:rPr sz="800" spc="-10" dirty="0">
                <a:latin typeface="Roboto"/>
                <a:cs typeface="Roboto"/>
              </a:rPr>
              <a:t> Questa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misura rappresenta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l’ingombro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reale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il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mosaico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avrà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una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volta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posato,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tenendo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conto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delle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tolleranze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dovute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allo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spazio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tra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tessere.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Tale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misura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è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particolarmente rilevante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per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geometrie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complesse.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0" y="3110941"/>
            <a:ext cx="294576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“working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size”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refers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actual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size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mosaic,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inclu-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ding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mm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joint.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This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measurement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represents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actual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footprint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that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mosaic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will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have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once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installed,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taking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into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account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tolerances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due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space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between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tiles.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This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measure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particularly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relevant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complex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geometries.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5124348"/>
            <a:ext cx="29972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“nominal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size”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represents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design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size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mosaic,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inclu-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ding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gaps.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This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standardized measurement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used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primarily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commercial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purposes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may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deviate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from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actual</a:t>
            </a:r>
            <a:r>
              <a:rPr sz="800" spc="-20" dirty="0">
                <a:latin typeface="Roboto"/>
                <a:cs typeface="Roboto"/>
              </a:rPr>
              <a:t> size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due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variables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specific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tile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morphologies.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0" y="8641243"/>
            <a:ext cx="1780539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Scansiona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 QR Code per </a:t>
            </a:r>
            <a:r>
              <a:rPr sz="550" spc="-10" dirty="0">
                <a:latin typeface="Roboto"/>
                <a:cs typeface="Roboto"/>
              </a:rPr>
              <a:t>scaricare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tabella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mosaici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Scan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QR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code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download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mosaic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table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11" name="object 11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69850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69850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lnTo>
                    <a:pt x="23088" y="369519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6985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65595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6985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69850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57962"/>
                  </a:lnTo>
                  <a:close/>
                </a:path>
                <a:path w="69850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6985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6985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6985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46189" y="334860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60"/>
                  </a:lnTo>
                  <a:close/>
                </a:path>
                <a:path w="6985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57734" y="207835"/>
                  </a:lnTo>
                  <a:lnTo>
                    <a:pt x="46189" y="207835"/>
                  </a:lnTo>
                  <a:lnTo>
                    <a:pt x="34645" y="20784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84759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4484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57784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00215"/>
                  </a:lnTo>
                  <a:close/>
                </a:path>
                <a:path w="57784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57784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57784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57784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92379"/>
                  </a:lnTo>
                  <a:close/>
                </a:path>
                <a:path w="57784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57784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57784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57784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57784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57784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57784" h="520065">
                  <a:moveTo>
                    <a:pt x="46189" y="461886"/>
                  </a:moveTo>
                  <a:lnTo>
                    <a:pt x="34645" y="461886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61886"/>
                  </a:lnTo>
                  <a:close/>
                </a:path>
                <a:path w="57784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27240"/>
                  </a:lnTo>
                  <a:close/>
                </a:path>
                <a:path w="57784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392595"/>
                  </a:lnTo>
                  <a:close/>
                </a:path>
                <a:path w="57784" h="520065">
                  <a:moveTo>
                    <a:pt x="46189" y="242493"/>
                  </a:move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42493"/>
                  </a:lnTo>
                  <a:close/>
                </a:path>
                <a:path w="57784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196303"/>
                  </a:lnTo>
                  <a:close/>
                </a:path>
                <a:path w="57784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5778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57784" h="520065">
                  <a:moveTo>
                    <a:pt x="46189" y="46189"/>
                  </a:moveTo>
                  <a:lnTo>
                    <a:pt x="34645" y="46189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92392"/>
                  </a:lnTo>
                  <a:lnTo>
                    <a:pt x="23088" y="92392"/>
                  </a:ln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46189"/>
                  </a:lnTo>
                  <a:close/>
                </a:path>
                <a:path w="57784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6446" y="8098866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40">
                  <a:moveTo>
                    <a:pt x="0" y="0"/>
                  </a:moveTo>
                  <a:lnTo>
                    <a:pt x="0" y="23094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067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81279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81279" h="520065">
                  <a:moveTo>
                    <a:pt x="23088" y="311772"/>
                  </a:moveTo>
                  <a:lnTo>
                    <a:pt x="11544" y="311772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11772"/>
                  </a:lnTo>
                  <a:close/>
                </a:path>
                <a:path w="81279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81279" h="520065">
                  <a:moveTo>
                    <a:pt x="34645" y="392595"/>
                  </a:move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088" y="219405"/>
                  </a:lnTo>
                  <a:lnTo>
                    <a:pt x="11544" y="219405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34645" y="196303"/>
                  </a:moveTo>
                  <a:lnTo>
                    <a:pt x="23088" y="196303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81279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23088" y="496531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23088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84974"/>
                  </a:lnTo>
                  <a:close/>
                </a:path>
                <a:path w="81279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81279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57734"/>
                  </a:lnTo>
                  <a:close/>
                </a:path>
                <a:path w="81279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81279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close/>
                </a:path>
                <a:path w="81279" h="520065">
                  <a:moveTo>
                    <a:pt x="57734" y="300215"/>
                  </a:moveTo>
                  <a:lnTo>
                    <a:pt x="46189" y="300215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15"/>
                  </a:lnTo>
                  <a:close/>
                </a:path>
                <a:path w="81279" h="520065">
                  <a:moveTo>
                    <a:pt x="57734" y="46189"/>
                  </a:moveTo>
                  <a:lnTo>
                    <a:pt x="46189" y="46189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46189"/>
                  </a:lnTo>
                  <a:close/>
                </a:path>
                <a:path w="81279" h="520065">
                  <a:moveTo>
                    <a:pt x="69265" y="496531"/>
                  </a:moveTo>
                  <a:lnTo>
                    <a:pt x="57734" y="496531"/>
                  </a:lnTo>
                  <a:lnTo>
                    <a:pt x="57734" y="519620"/>
                  </a:lnTo>
                  <a:lnTo>
                    <a:pt x="69265" y="519620"/>
                  </a:lnTo>
                  <a:lnTo>
                    <a:pt x="69265" y="496531"/>
                  </a:lnTo>
                  <a:close/>
                </a:path>
                <a:path w="81279" h="520065">
                  <a:moveTo>
                    <a:pt x="69265" y="461886"/>
                  </a:moveTo>
                  <a:lnTo>
                    <a:pt x="57734" y="461886"/>
                  </a:lnTo>
                  <a:lnTo>
                    <a:pt x="46189" y="461886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65" y="473430"/>
                  </a:lnTo>
                  <a:lnTo>
                    <a:pt x="69265" y="461886"/>
                  </a:lnTo>
                  <a:close/>
                </a:path>
                <a:path w="81279" h="520065">
                  <a:moveTo>
                    <a:pt x="69265" y="427240"/>
                  </a:moveTo>
                  <a:lnTo>
                    <a:pt x="57734" y="427240"/>
                  </a:lnTo>
                  <a:lnTo>
                    <a:pt x="57734" y="450342"/>
                  </a:lnTo>
                  <a:lnTo>
                    <a:pt x="69265" y="450342"/>
                  </a:lnTo>
                  <a:lnTo>
                    <a:pt x="69265" y="427240"/>
                  </a:lnTo>
                  <a:close/>
                </a:path>
                <a:path w="81279" h="520065">
                  <a:moveTo>
                    <a:pt x="69265" y="369506"/>
                  </a:moveTo>
                  <a:lnTo>
                    <a:pt x="57734" y="369506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69265" y="415696"/>
                  </a:lnTo>
                  <a:lnTo>
                    <a:pt x="69265" y="369506"/>
                  </a:lnTo>
                  <a:close/>
                </a:path>
                <a:path w="81279" h="520065">
                  <a:moveTo>
                    <a:pt x="69265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69265" y="357962"/>
                  </a:lnTo>
                  <a:lnTo>
                    <a:pt x="69265" y="346405"/>
                  </a:lnTo>
                  <a:close/>
                </a:path>
                <a:path w="81279" h="520065">
                  <a:moveTo>
                    <a:pt x="69265" y="277139"/>
                  </a:moveTo>
                  <a:lnTo>
                    <a:pt x="57734" y="277139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65" y="288683"/>
                  </a:lnTo>
                  <a:lnTo>
                    <a:pt x="69265" y="277139"/>
                  </a:lnTo>
                  <a:close/>
                </a:path>
                <a:path w="81279" h="520065">
                  <a:moveTo>
                    <a:pt x="69265" y="254050"/>
                  </a:moveTo>
                  <a:lnTo>
                    <a:pt x="57734" y="254050"/>
                  </a:lnTo>
                  <a:lnTo>
                    <a:pt x="57734" y="265595"/>
                  </a:lnTo>
                  <a:lnTo>
                    <a:pt x="69265" y="265595"/>
                  </a:lnTo>
                  <a:lnTo>
                    <a:pt x="69265" y="254050"/>
                  </a:lnTo>
                  <a:close/>
                </a:path>
                <a:path w="81279" h="520065">
                  <a:moveTo>
                    <a:pt x="69265" y="207860"/>
                  </a:moveTo>
                  <a:lnTo>
                    <a:pt x="57734" y="207860"/>
                  </a:lnTo>
                  <a:lnTo>
                    <a:pt x="46189" y="207848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69265" y="219405"/>
                  </a:lnTo>
                  <a:lnTo>
                    <a:pt x="69265" y="207860"/>
                  </a:lnTo>
                  <a:close/>
                </a:path>
                <a:path w="81279" h="520065">
                  <a:moveTo>
                    <a:pt x="69265" y="150114"/>
                  </a:move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69265" y="196303"/>
                  </a:lnTo>
                  <a:lnTo>
                    <a:pt x="69265" y="150114"/>
                  </a:lnTo>
                  <a:close/>
                </a:path>
                <a:path w="81279" h="520065">
                  <a:moveTo>
                    <a:pt x="69265" y="92379"/>
                  </a:moveTo>
                  <a:lnTo>
                    <a:pt x="57734" y="92379"/>
                  </a:lnTo>
                  <a:lnTo>
                    <a:pt x="46189" y="92392"/>
                  </a:lnTo>
                  <a:lnTo>
                    <a:pt x="34645" y="92392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81"/>
                  </a:lnTo>
                  <a:lnTo>
                    <a:pt x="23088" y="115481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65" y="138569"/>
                  </a:lnTo>
                  <a:lnTo>
                    <a:pt x="69265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69265" y="103924"/>
                  </a:lnTo>
                  <a:lnTo>
                    <a:pt x="69265" y="92379"/>
                  </a:lnTo>
                  <a:close/>
                </a:path>
                <a:path w="81279" h="520065">
                  <a:moveTo>
                    <a:pt x="69265" y="69291"/>
                  </a:moveTo>
                  <a:lnTo>
                    <a:pt x="57734" y="69291"/>
                  </a:lnTo>
                  <a:lnTo>
                    <a:pt x="5773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79" h="520065">
                  <a:moveTo>
                    <a:pt x="69265" y="34645"/>
                  </a:moveTo>
                  <a:lnTo>
                    <a:pt x="57734" y="34645"/>
                  </a:lnTo>
                  <a:lnTo>
                    <a:pt x="57734" y="46189"/>
                  </a:lnTo>
                  <a:lnTo>
                    <a:pt x="69265" y="46189"/>
                  </a:lnTo>
                  <a:lnTo>
                    <a:pt x="69265" y="34645"/>
                  </a:lnTo>
                  <a:close/>
                </a:path>
                <a:path w="81279" h="520065">
                  <a:moveTo>
                    <a:pt x="69265" y="0"/>
                  </a:moveTo>
                  <a:lnTo>
                    <a:pt x="69265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61671"/>
                  </a:moveTo>
                  <a:lnTo>
                    <a:pt x="69278" y="161671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3995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427240"/>
                  </a:move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11557" y="427240"/>
                  </a:lnTo>
                  <a:close/>
                </a:path>
                <a:path w="8128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81280" h="520065">
                  <a:moveTo>
                    <a:pt x="11557" y="265595"/>
                  </a:moveTo>
                  <a:lnTo>
                    <a:pt x="0" y="265595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11557" y="265595"/>
                  </a:lnTo>
                  <a:close/>
                </a:path>
                <a:path w="81280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11557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80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0" y="219405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19405"/>
                  </a:lnTo>
                  <a:close/>
                </a:path>
                <a:path w="81280" h="520065">
                  <a:moveTo>
                    <a:pt x="23101" y="69291"/>
                  </a:move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80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81280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81280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80" h="520065">
                  <a:moveTo>
                    <a:pt x="46177" y="415709"/>
                  </a:moveTo>
                  <a:lnTo>
                    <a:pt x="34645" y="415709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15709"/>
                  </a:lnTo>
                  <a:close/>
                </a:path>
                <a:path w="81280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92595"/>
                  </a:lnTo>
                  <a:close/>
                </a:path>
                <a:path w="81280" h="520065">
                  <a:moveTo>
                    <a:pt x="46177" y="334860"/>
                  </a:move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34860"/>
                  </a:lnTo>
                  <a:close/>
                </a:path>
                <a:path w="81280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11785"/>
                  </a:lnTo>
                  <a:lnTo>
                    <a:pt x="34645" y="311785"/>
                  </a:lnTo>
                  <a:lnTo>
                    <a:pt x="34645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19405"/>
                  </a:lnTo>
                  <a:close/>
                </a:path>
                <a:path w="81280" h="520065">
                  <a:moveTo>
                    <a:pt x="46177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96303"/>
                  </a:lnTo>
                  <a:close/>
                </a:path>
                <a:path w="81280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57" y="161671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73215"/>
                  </a:lnTo>
                  <a:lnTo>
                    <a:pt x="34645" y="173215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50114"/>
                  </a:lnTo>
                  <a:close/>
                </a:path>
                <a:path w="81280" h="520065">
                  <a:moveTo>
                    <a:pt x="46177" y="46202"/>
                  </a:moveTo>
                  <a:lnTo>
                    <a:pt x="34645" y="46202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46202"/>
                  </a:lnTo>
                  <a:close/>
                </a:path>
                <a:path w="81280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81280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80" h="520065">
                  <a:moveTo>
                    <a:pt x="57746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15481"/>
                  </a:lnTo>
                  <a:close/>
                </a:path>
                <a:path w="81280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23088"/>
                  </a:lnTo>
                  <a:lnTo>
                    <a:pt x="57746" y="23088"/>
                  </a:lnTo>
                  <a:lnTo>
                    <a:pt x="57746" y="0"/>
                  </a:lnTo>
                  <a:close/>
                </a:path>
                <a:path w="81280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80" h="520065">
                  <a:moveTo>
                    <a:pt x="69291" y="461899"/>
                  </a:moveTo>
                  <a:lnTo>
                    <a:pt x="57746" y="461899"/>
                  </a:lnTo>
                  <a:lnTo>
                    <a:pt x="46189" y="461899"/>
                  </a:lnTo>
                  <a:lnTo>
                    <a:pt x="46189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99"/>
                  </a:lnTo>
                  <a:close/>
                </a:path>
                <a:path w="8128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80" h="520065">
                  <a:moveTo>
                    <a:pt x="69291" y="415696"/>
                  </a:moveTo>
                  <a:lnTo>
                    <a:pt x="57746" y="415696"/>
                  </a:lnTo>
                  <a:lnTo>
                    <a:pt x="57746" y="392595"/>
                  </a:lnTo>
                  <a:lnTo>
                    <a:pt x="46189" y="392595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15696"/>
                  </a:lnTo>
                  <a:close/>
                </a:path>
                <a:path w="81280" h="520065">
                  <a:moveTo>
                    <a:pt x="69291" y="369506"/>
                  </a:moveTo>
                  <a:lnTo>
                    <a:pt x="57746" y="369506"/>
                  </a:lnTo>
                  <a:lnTo>
                    <a:pt x="57746" y="381050"/>
                  </a:lnTo>
                  <a:lnTo>
                    <a:pt x="69291" y="381050"/>
                  </a:lnTo>
                  <a:lnTo>
                    <a:pt x="69291" y="369506"/>
                  </a:lnTo>
                  <a:close/>
                </a:path>
                <a:path w="81280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46405"/>
                  </a:lnTo>
                  <a:close/>
                </a:path>
                <a:path w="81280" h="520065">
                  <a:moveTo>
                    <a:pt x="69291" y="277139"/>
                  </a:move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277139"/>
                  </a:lnTo>
                  <a:close/>
                </a:path>
                <a:path w="8128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81280" h="520065">
                  <a:moveTo>
                    <a:pt x="69291" y="207860"/>
                  </a:moveTo>
                  <a:lnTo>
                    <a:pt x="57746" y="207860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46" y="173215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46" y="150114"/>
                  </a:lnTo>
                  <a:lnTo>
                    <a:pt x="57746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69291" y="127025"/>
                  </a:move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27025"/>
                  </a:lnTo>
                  <a:close/>
                </a:path>
                <a:path w="81280" h="520065">
                  <a:moveTo>
                    <a:pt x="69291" y="92379"/>
                  </a:moveTo>
                  <a:lnTo>
                    <a:pt x="57746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92379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69291" y="46189"/>
                  </a:moveTo>
                  <a:lnTo>
                    <a:pt x="57746" y="46189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4618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23088"/>
                  </a:lnTo>
                  <a:lnTo>
                    <a:pt x="57746" y="23088"/>
                  </a:lnTo>
                  <a:lnTo>
                    <a:pt x="57746" y="34645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0924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81280" h="520065">
                  <a:moveTo>
                    <a:pt x="23088" y="11557"/>
                  </a:moveTo>
                  <a:lnTo>
                    <a:pt x="11544" y="11557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34645"/>
                  </a:lnTo>
                  <a:lnTo>
                    <a:pt x="11544" y="34645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11557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40"/>
                  </a:lnTo>
                  <a:lnTo>
                    <a:pt x="0" y="300240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81280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80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81280" h="520065">
                  <a:moveTo>
                    <a:pt x="46189" y="138582"/>
                  </a:moveTo>
                  <a:lnTo>
                    <a:pt x="34645" y="138582"/>
                  </a:lnTo>
                  <a:lnTo>
                    <a:pt x="34645" y="161671"/>
                  </a:lnTo>
                  <a:lnTo>
                    <a:pt x="23088" y="161671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38582"/>
                  </a:lnTo>
                  <a:lnTo>
                    <a:pt x="0" y="138582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38582"/>
                  </a:lnTo>
                  <a:close/>
                </a:path>
                <a:path w="81280" h="520065">
                  <a:moveTo>
                    <a:pt x="57734" y="404152"/>
                  </a:move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404152"/>
                  </a:lnTo>
                  <a:close/>
                </a:path>
                <a:path w="81280" h="520065">
                  <a:moveTo>
                    <a:pt x="57734" y="254038"/>
                  </a:move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54038"/>
                  </a:lnTo>
                  <a:close/>
                </a:path>
                <a:path w="8128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46189"/>
                  </a:ln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8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8128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close/>
                </a:path>
                <a:path w="81280" h="520065">
                  <a:moveTo>
                    <a:pt x="69278" y="392595"/>
                  </a:moveTo>
                  <a:lnTo>
                    <a:pt x="57734" y="392595"/>
                  </a:lnTo>
                  <a:lnTo>
                    <a:pt x="57734" y="404152"/>
                  </a:lnTo>
                  <a:lnTo>
                    <a:pt x="69278" y="404152"/>
                  </a:lnTo>
                  <a:lnTo>
                    <a:pt x="69278" y="392595"/>
                  </a:lnTo>
                  <a:close/>
                </a:path>
                <a:path w="8128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80" h="520065">
                  <a:moveTo>
                    <a:pt x="69278" y="300228"/>
                  </a:moveTo>
                  <a:lnTo>
                    <a:pt x="57734" y="300228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45" y="288671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00228"/>
                  </a:lnTo>
                  <a:close/>
                </a:path>
                <a:path w="81280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8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07860"/>
                  </a:lnTo>
                  <a:close/>
                </a:path>
                <a:path w="81280" h="520065">
                  <a:moveTo>
                    <a:pt x="69278" y="138582"/>
                  </a:moveTo>
                  <a:lnTo>
                    <a:pt x="57734" y="138582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38582"/>
                  </a:lnTo>
                  <a:close/>
                </a:path>
                <a:path w="8128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69291"/>
                  </a:lnTo>
                  <a:close/>
                </a:path>
                <a:path w="8128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0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8522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69850" h="520065">
                  <a:moveTo>
                    <a:pt x="11557" y="450342"/>
                  </a:move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close/>
                </a:path>
                <a:path w="6985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69850" h="520065">
                  <a:moveTo>
                    <a:pt x="11557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57" y="219405"/>
                  </a:lnTo>
                  <a:lnTo>
                    <a:pt x="11557" y="207860"/>
                  </a:lnTo>
                  <a:close/>
                </a:path>
                <a:path w="69850" h="520065">
                  <a:moveTo>
                    <a:pt x="11557" y="57734"/>
                  </a:moveTo>
                  <a:lnTo>
                    <a:pt x="0" y="57734"/>
                  </a:lnTo>
                  <a:lnTo>
                    <a:pt x="0" y="69278"/>
                  </a:lnTo>
                  <a:lnTo>
                    <a:pt x="11557" y="69278"/>
                  </a:lnTo>
                  <a:lnTo>
                    <a:pt x="11557" y="57734"/>
                  </a:lnTo>
                  <a:close/>
                </a:path>
                <a:path w="69850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69850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11557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19405"/>
                  </a:lnTo>
                  <a:close/>
                </a:path>
                <a:path w="69850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69850" h="520065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50114"/>
                  </a:lnTo>
                  <a:close/>
                </a:path>
                <a:path w="69850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27025"/>
                  </a:lnTo>
                  <a:close/>
                </a:path>
                <a:path w="69850" h="520065">
                  <a:moveTo>
                    <a:pt x="23101" y="69278"/>
                  </a:moveTo>
                  <a:lnTo>
                    <a:pt x="11557" y="69278"/>
                  </a:lnTo>
                  <a:lnTo>
                    <a:pt x="11557" y="92379"/>
                  </a:lnTo>
                  <a:lnTo>
                    <a:pt x="23101" y="92379"/>
                  </a:lnTo>
                  <a:lnTo>
                    <a:pt x="23101" y="69278"/>
                  </a:lnTo>
                  <a:close/>
                </a:path>
                <a:path w="69850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69850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69850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69850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69850" h="520065">
                  <a:moveTo>
                    <a:pt x="57746" y="415709"/>
                  </a:moveTo>
                  <a:lnTo>
                    <a:pt x="46189" y="41570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46" y="450342"/>
                  </a:lnTo>
                  <a:lnTo>
                    <a:pt x="57746" y="415709"/>
                  </a:lnTo>
                  <a:close/>
                </a:path>
                <a:path w="69850" h="520065">
                  <a:moveTo>
                    <a:pt x="57746" y="288683"/>
                  </a:move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close/>
                </a:path>
                <a:path w="69850" h="520065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69850" h="520065">
                  <a:moveTo>
                    <a:pt x="57746" y="11544"/>
                  </a:moveTo>
                  <a:lnTo>
                    <a:pt x="46189" y="11544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1557"/>
                  </a:lnTo>
                  <a:lnTo>
                    <a:pt x="23101" y="11557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23088"/>
                  </a:lnTo>
                  <a:lnTo>
                    <a:pt x="0" y="23088"/>
                  </a:lnTo>
                  <a:lnTo>
                    <a:pt x="0" y="46189"/>
                  </a:lnTo>
                  <a:lnTo>
                    <a:pt x="11557" y="46189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lnTo>
                    <a:pt x="46189" y="57734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11544"/>
                  </a:lnTo>
                  <a:close/>
                </a:path>
                <a:path w="69850" h="520065">
                  <a:moveTo>
                    <a:pt x="69291" y="450342"/>
                  </a:move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34645" y="461899"/>
                  </a:lnTo>
                  <a:lnTo>
                    <a:pt x="23101" y="461899"/>
                  </a:lnTo>
                  <a:lnTo>
                    <a:pt x="11557" y="461899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close/>
                </a:path>
                <a:path w="69850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69291" y="381050"/>
                  </a:lnTo>
                  <a:close/>
                </a:path>
                <a:path w="69850" h="520065">
                  <a:moveTo>
                    <a:pt x="69291" y="323329"/>
                  </a:move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23329"/>
                  </a:lnTo>
                  <a:close/>
                </a:path>
                <a:path w="69850" h="520065">
                  <a:moveTo>
                    <a:pt x="69291" y="196303"/>
                  </a:moveTo>
                  <a:lnTo>
                    <a:pt x="57746" y="196303"/>
                  </a:lnTo>
                  <a:lnTo>
                    <a:pt x="46189" y="196303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23101" y="254050"/>
                  </a:lnTo>
                  <a:lnTo>
                    <a:pt x="23101" y="265582"/>
                  </a:lnTo>
                  <a:lnTo>
                    <a:pt x="11557" y="265582"/>
                  </a:lnTo>
                  <a:lnTo>
                    <a:pt x="11557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65595"/>
                  </a:lnTo>
                  <a:lnTo>
                    <a:pt x="57746" y="265595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42493"/>
                  </a:lnTo>
                  <a:lnTo>
                    <a:pt x="57746" y="242493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196303"/>
                  </a:lnTo>
                  <a:close/>
                </a:path>
                <a:path w="69850" h="520065">
                  <a:moveTo>
                    <a:pt x="69291" y="173215"/>
                  </a:moveTo>
                  <a:lnTo>
                    <a:pt x="57746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69850" h="520065">
                  <a:moveTo>
                    <a:pt x="69291" y="103924"/>
                  </a:moveTo>
                  <a:lnTo>
                    <a:pt x="57746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92392"/>
                  </a:lnTo>
                  <a:lnTo>
                    <a:pt x="23101" y="92392"/>
                  </a:lnTo>
                  <a:lnTo>
                    <a:pt x="23101" y="103924"/>
                  </a:lnTo>
                  <a:lnTo>
                    <a:pt x="11557" y="103924"/>
                  </a:lnTo>
                  <a:lnTo>
                    <a:pt x="11557" y="92392"/>
                  </a:lnTo>
                  <a:lnTo>
                    <a:pt x="0" y="92392"/>
                  </a:lnTo>
                  <a:lnTo>
                    <a:pt x="0" y="127025"/>
                  </a:lnTo>
                  <a:lnTo>
                    <a:pt x="11557" y="127025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03924"/>
                  </a:lnTo>
                  <a:close/>
                </a:path>
                <a:path w="6985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69850" h="520065">
                  <a:moveTo>
                    <a:pt x="69291" y="46189"/>
                  </a:move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461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53585" y="807576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405"/>
                  </a:lnTo>
                </a:path>
              </a:pathLst>
            </a:custGeom>
            <a:ln w="1154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7813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4635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46355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46355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46355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4635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46355" h="520065">
                  <a:moveTo>
                    <a:pt x="34645" y="508076"/>
                  </a:moveTo>
                  <a:lnTo>
                    <a:pt x="23088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46355" h="520065">
                  <a:moveTo>
                    <a:pt x="34645" y="415696"/>
                  </a:move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46355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46355" h="520065">
                  <a:moveTo>
                    <a:pt x="34645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46405"/>
                  </a:lnTo>
                  <a:close/>
                </a:path>
                <a:path w="46355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46355" h="520065">
                  <a:moveTo>
                    <a:pt x="34645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19405"/>
                  </a:lnTo>
                  <a:close/>
                </a:path>
                <a:path w="46355" h="520065">
                  <a:moveTo>
                    <a:pt x="34645" y="161658"/>
                  </a:moveTo>
                  <a:lnTo>
                    <a:pt x="23088" y="16165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61658"/>
                  </a:lnTo>
                  <a:close/>
                </a:path>
                <a:path w="46355" h="520065">
                  <a:moveTo>
                    <a:pt x="34645" y="115468"/>
                  </a:moveTo>
                  <a:lnTo>
                    <a:pt x="23088" y="115468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15468"/>
                  </a:lnTo>
                  <a:close/>
                </a:path>
                <a:path w="46355" h="520065">
                  <a:moveTo>
                    <a:pt x="34645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8231" y="8168145"/>
              <a:ext cx="0" cy="404495"/>
            </a:xfrm>
            <a:custGeom>
              <a:avLst/>
              <a:gdLst/>
              <a:ahLst/>
              <a:cxnLst/>
              <a:rect l="l" t="t" r="r" b="b"/>
              <a:pathLst>
                <a:path h="404495">
                  <a:moveTo>
                    <a:pt x="0" y="0"/>
                  </a:moveTo>
                  <a:lnTo>
                    <a:pt x="0" y="404152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94003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96303"/>
                  </a:lnTo>
                  <a:close/>
                </a:path>
                <a:path w="46355" h="520065">
                  <a:moveTo>
                    <a:pt x="11544" y="103924"/>
                  </a:moveTo>
                  <a:lnTo>
                    <a:pt x="0" y="103924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03924"/>
                  </a:lnTo>
                  <a:close/>
                </a:path>
                <a:path w="4635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46355" h="520065">
                  <a:moveTo>
                    <a:pt x="23088" y="381050"/>
                  </a:moveTo>
                  <a:lnTo>
                    <a:pt x="11544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close/>
                </a:path>
                <a:path w="46355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46355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84974"/>
                  </a:lnTo>
                  <a:close/>
                </a:path>
                <a:path w="46355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46355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81050"/>
                  </a:lnTo>
                  <a:lnTo>
                    <a:pt x="34645" y="381050"/>
                  </a:lnTo>
                  <a:lnTo>
                    <a:pt x="34645" y="357962"/>
                  </a:lnTo>
                  <a:close/>
                </a:path>
                <a:path w="46355" h="520065">
                  <a:moveTo>
                    <a:pt x="34645" y="323329"/>
                  </a:moveTo>
                  <a:lnTo>
                    <a:pt x="23088" y="323329"/>
                  </a:lnTo>
                  <a:lnTo>
                    <a:pt x="23088" y="311772"/>
                  </a:lnTo>
                  <a:lnTo>
                    <a:pt x="11544" y="311772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46355" h="520065">
                  <a:moveTo>
                    <a:pt x="34645" y="288683"/>
                  </a:moveTo>
                  <a:lnTo>
                    <a:pt x="23088" y="288683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34645" y="288683"/>
                  </a:lnTo>
                  <a:close/>
                </a:path>
                <a:path w="46355" h="520065">
                  <a:moveTo>
                    <a:pt x="34645" y="219405"/>
                  </a:moveTo>
                  <a:lnTo>
                    <a:pt x="23088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19405"/>
                  </a:lnTo>
                  <a:close/>
                </a:path>
                <a:path w="46355" h="520065">
                  <a:moveTo>
                    <a:pt x="34645" y="150114"/>
                  </a:moveTo>
                  <a:lnTo>
                    <a:pt x="23088" y="150114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73215"/>
                  </a:lnTo>
                  <a:lnTo>
                    <a:pt x="23088" y="173215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46355" h="520065">
                  <a:moveTo>
                    <a:pt x="46177" y="92379"/>
                  </a:moveTo>
                  <a:lnTo>
                    <a:pt x="34632" y="92379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38569"/>
                  </a:lnTo>
                  <a:lnTo>
                    <a:pt x="46177" y="138569"/>
                  </a:lnTo>
                  <a:lnTo>
                    <a:pt x="46177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92379"/>
                  </a:lnTo>
                  <a:close/>
                </a:path>
                <a:path w="46355" h="520065">
                  <a:moveTo>
                    <a:pt x="46177" y="69291"/>
                  </a:moveTo>
                  <a:lnTo>
                    <a:pt x="46177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46177" y="80835"/>
                  </a:lnTo>
                  <a:lnTo>
                    <a:pt x="46177" y="69291"/>
                  </a:lnTo>
                  <a:close/>
                </a:path>
                <a:path w="46355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77" y="57734"/>
                  </a:lnTo>
                  <a:lnTo>
                    <a:pt x="46177" y="23088"/>
                  </a:lnTo>
                  <a:close/>
                </a:path>
                <a:path w="46355" h="520065">
                  <a:moveTo>
                    <a:pt x="46177" y="0"/>
                  </a:moveTo>
                  <a:lnTo>
                    <a:pt x="46177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344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69506"/>
                  </a:lnTo>
                  <a:close/>
                </a:path>
                <a:path w="34925" h="508634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34860"/>
                  </a:moveTo>
                  <a:lnTo>
                    <a:pt x="23101" y="334860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34860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8447303" y="473392"/>
            <a:ext cx="1837689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Indications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for</a:t>
            </a:r>
            <a:r>
              <a:rPr sz="1700" spc="-60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laying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447303" y="1588249"/>
            <a:ext cx="1963420" cy="2117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EN</a:t>
            </a:r>
            <a:r>
              <a:rPr sz="600" spc="44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PLANNING FOR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SURFACES</a:t>
            </a:r>
            <a:endParaRPr sz="600">
              <a:latin typeface="Roboto Lt"/>
              <a:cs typeface="Roboto Lt"/>
            </a:endParaRPr>
          </a:p>
          <a:p>
            <a:pPr marL="12700" marR="121920">
              <a:lnSpc>
                <a:spcPct val="104200"/>
              </a:lnSpc>
            </a:pPr>
            <a:r>
              <a:rPr sz="600" spc="-10" dirty="0">
                <a:latin typeface="Roboto"/>
                <a:cs typeface="Roboto"/>
              </a:rPr>
              <a:t>To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get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from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floor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wall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cladding,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allowing the </a:t>
            </a:r>
            <a:r>
              <a:rPr sz="600" spc="-10" dirty="0">
                <a:latin typeface="Roboto"/>
                <a:cs typeface="Roboto"/>
              </a:rPr>
              <a:t>maximum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expression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 its </a:t>
            </a:r>
            <a:r>
              <a:rPr sz="600" spc="-10" dirty="0">
                <a:latin typeface="Roboto"/>
                <a:cs typeface="Roboto"/>
              </a:rPr>
              <a:t>aesthetic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and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technical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qualities,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necessary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take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into</a:t>
            </a:r>
            <a:r>
              <a:rPr sz="600" spc="-10" dirty="0">
                <a:latin typeface="Roboto"/>
                <a:cs typeface="Roboto"/>
              </a:rPr>
              <a:t> account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factors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that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influence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installation,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such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as</a:t>
            </a:r>
            <a:endParaRPr sz="600">
              <a:latin typeface="Roboto"/>
              <a:cs typeface="Roboto"/>
            </a:endParaRPr>
          </a:p>
          <a:p>
            <a:pPr marL="12700" marR="51435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intended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use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environment,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loads,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mechanical,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thermal,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physical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chemical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stresses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which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tiles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will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subjected,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dimensions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environment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 </a:t>
            </a:r>
            <a:r>
              <a:rPr sz="600" spc="-10" dirty="0">
                <a:latin typeface="Roboto"/>
                <a:cs typeface="Roboto"/>
              </a:rPr>
              <a:t>any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slopes </a:t>
            </a:r>
            <a:r>
              <a:rPr sz="600" spc="-10" dirty="0">
                <a:latin typeface="Roboto"/>
                <a:cs typeface="Roboto"/>
              </a:rPr>
              <a:t>present.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Consequently,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specifications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must include all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details 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site: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type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method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installation,</a:t>
            </a:r>
            <a:r>
              <a:rPr sz="600" dirty="0">
                <a:latin typeface="Roboto"/>
                <a:cs typeface="Roboto"/>
              </a:rPr>
              <a:t> width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grout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lines,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necessary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expansion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joints,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perimeter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joints,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etc...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When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choosing</a:t>
            </a:r>
            <a:r>
              <a:rPr sz="600" spc="-10" dirty="0">
                <a:latin typeface="Roboto"/>
                <a:cs typeface="Roboto"/>
              </a:rPr>
              <a:t> tiles,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also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good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idea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evaluate </a:t>
            </a:r>
            <a:r>
              <a:rPr sz="600" spc="-25" dirty="0">
                <a:latin typeface="Roboto"/>
                <a:cs typeface="Roboto"/>
              </a:rPr>
              <a:t>the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technical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requirements,</a:t>
            </a:r>
            <a:r>
              <a:rPr sz="600" dirty="0">
                <a:latin typeface="Roboto"/>
                <a:cs typeface="Roboto"/>
              </a:rPr>
              <a:t> 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existing </a:t>
            </a:r>
            <a:r>
              <a:rPr sz="600" spc="-10" dirty="0">
                <a:latin typeface="Roboto"/>
                <a:cs typeface="Roboto"/>
              </a:rPr>
              <a:t>formats,</a:t>
            </a:r>
            <a:r>
              <a:rPr sz="600" dirty="0">
                <a:latin typeface="Roboto"/>
                <a:cs typeface="Roboto"/>
              </a:rPr>
              <a:t> 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intended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use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choice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grout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(grouts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strong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or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highly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contrasting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colours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make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cleaning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more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difficult</a:t>
            </a:r>
            <a:r>
              <a:rPr sz="600" dirty="0">
                <a:latin typeface="Roboto"/>
                <a:cs typeface="Roboto"/>
              </a:rPr>
              <a:t> when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compared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35" dirty="0">
                <a:latin typeface="Roboto"/>
                <a:cs typeface="Roboto"/>
              </a:rPr>
              <a:t>tone-</a:t>
            </a:r>
            <a:r>
              <a:rPr sz="600" spc="-40" dirty="0">
                <a:latin typeface="Roboto"/>
                <a:cs typeface="Roboto"/>
              </a:rPr>
              <a:t>on-</a:t>
            </a:r>
            <a:r>
              <a:rPr sz="600" dirty="0">
                <a:latin typeface="Roboto"/>
                <a:cs typeface="Roboto"/>
              </a:rPr>
              <a:t>tone </a:t>
            </a:r>
            <a:r>
              <a:rPr sz="600" spc="-10" dirty="0">
                <a:latin typeface="Roboto"/>
                <a:cs typeface="Roboto"/>
              </a:rPr>
              <a:t>grout).</a:t>
            </a:r>
            <a:endParaRPr sz="600">
              <a:latin typeface="Roboto"/>
              <a:cs typeface="Roboto"/>
            </a:endParaRPr>
          </a:p>
          <a:p>
            <a:pPr marL="12700" marR="35560">
              <a:lnSpc>
                <a:spcPct val="104200"/>
              </a:lnSpc>
            </a:pPr>
            <a:r>
              <a:rPr sz="600" spc="-10" dirty="0">
                <a:latin typeface="Roboto"/>
                <a:cs typeface="Roboto"/>
              </a:rPr>
              <a:t>Natural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porcelain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stoneware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materials have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slightly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uneven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dimensions,</a:t>
            </a:r>
            <a:r>
              <a:rPr sz="600" dirty="0">
                <a:latin typeface="Roboto"/>
                <a:cs typeface="Roboto"/>
              </a:rPr>
              <a:t> so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installation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will be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carried </a:t>
            </a:r>
            <a:r>
              <a:rPr sz="600" spc="-25" dirty="0">
                <a:latin typeface="Roboto"/>
                <a:cs typeface="Roboto"/>
              </a:rPr>
              <a:t>out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0" dirty="0">
                <a:latin typeface="Roboto"/>
                <a:cs typeface="Roboto"/>
              </a:rPr>
              <a:t> grout </a:t>
            </a:r>
            <a:r>
              <a:rPr sz="600" dirty="0">
                <a:latin typeface="Roboto"/>
                <a:cs typeface="Roboto"/>
              </a:rPr>
              <a:t>line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between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tiles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of:</a:t>
            </a:r>
            <a:endParaRPr sz="600">
              <a:latin typeface="Roboto"/>
              <a:cs typeface="Roboto"/>
            </a:endParaRPr>
          </a:p>
          <a:p>
            <a:pPr marL="56515" indent="-43815">
              <a:lnSpc>
                <a:spcPct val="100000"/>
              </a:lnSpc>
              <a:spcBef>
                <a:spcPts val="30"/>
              </a:spcBef>
              <a:buChar char="•"/>
              <a:tabLst>
                <a:tab pos="56515" algn="l"/>
              </a:tabLst>
            </a:pPr>
            <a:r>
              <a:rPr sz="600" dirty="0">
                <a:latin typeface="Roboto"/>
                <a:cs typeface="Roboto"/>
              </a:rPr>
              <a:t>2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 </a:t>
            </a:r>
            <a:r>
              <a:rPr sz="600" spc="-10" dirty="0">
                <a:latin typeface="Roboto"/>
                <a:cs typeface="Roboto"/>
              </a:rPr>
              <a:t>rectified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materials;</a:t>
            </a:r>
            <a:endParaRPr sz="600">
              <a:latin typeface="Roboto"/>
              <a:cs typeface="Roboto"/>
            </a:endParaRPr>
          </a:p>
          <a:p>
            <a:pPr marL="56515" indent="-43815">
              <a:lnSpc>
                <a:spcPct val="100000"/>
              </a:lnSpc>
              <a:spcBef>
                <a:spcPts val="30"/>
              </a:spcBef>
              <a:buChar char="•"/>
              <a:tabLst>
                <a:tab pos="56515" algn="l"/>
              </a:tabLst>
            </a:pPr>
            <a:r>
              <a:rPr sz="600" dirty="0">
                <a:latin typeface="Roboto"/>
                <a:cs typeface="Roboto"/>
              </a:rPr>
              <a:t>3/4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0" dirty="0">
                <a:latin typeface="Roboto"/>
                <a:cs typeface="Roboto"/>
              </a:rPr>
              <a:t> natural products.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447303" y="3778999"/>
            <a:ext cx="1901825" cy="2498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THE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INSTALLATION</a:t>
            </a:r>
            <a:endParaRPr sz="600">
              <a:latin typeface="Roboto Lt"/>
              <a:cs typeface="Roboto Lt"/>
            </a:endParaRPr>
          </a:p>
          <a:p>
            <a:pPr marL="12700" marR="17145">
              <a:lnSpc>
                <a:spcPct val="104200"/>
              </a:lnSpc>
            </a:pPr>
            <a:r>
              <a:rPr sz="600" spc="-10" dirty="0">
                <a:latin typeface="Roboto"/>
                <a:cs typeface="Roboto"/>
              </a:rPr>
              <a:t>Before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starting</a:t>
            </a:r>
            <a:r>
              <a:rPr sz="600" dirty="0">
                <a:latin typeface="Roboto"/>
                <a:cs typeface="Roboto"/>
              </a:rPr>
              <a:t> 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installation,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 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advisable 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lay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least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 or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 </a:t>
            </a:r>
            <a:r>
              <a:rPr sz="600" spc="-10" dirty="0">
                <a:latin typeface="Roboto"/>
                <a:cs typeface="Roboto"/>
              </a:rPr>
              <a:t>square metres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check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overall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effect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take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from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multiple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 obtain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 </a:t>
            </a:r>
            <a:r>
              <a:rPr sz="600" spc="-10" dirty="0">
                <a:latin typeface="Roboto"/>
                <a:cs typeface="Roboto"/>
              </a:rPr>
              <a:t>better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chromatic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effect.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shading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 </a:t>
            </a:r>
            <a:r>
              <a:rPr sz="600" spc="-10" dirty="0">
                <a:latin typeface="Roboto"/>
                <a:cs typeface="Roboto"/>
              </a:rPr>
              <a:t>characteristic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 some </a:t>
            </a:r>
            <a:r>
              <a:rPr sz="600" spc="-10" dirty="0">
                <a:latin typeface="Roboto"/>
                <a:cs typeface="Roboto"/>
              </a:rPr>
              <a:t>ceramic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products.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tiles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must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not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previously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immersed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water,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nor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should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operating </a:t>
            </a:r>
            <a:r>
              <a:rPr sz="600" dirty="0">
                <a:latin typeface="Roboto"/>
                <a:cs typeface="Roboto"/>
              </a:rPr>
              <a:t>surface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10" dirty="0">
                <a:latin typeface="Roboto"/>
                <a:cs typeface="Roboto"/>
              </a:rPr>
              <a:t> marked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pencils</a:t>
            </a:r>
            <a:r>
              <a:rPr sz="600" spc="-10" dirty="0">
                <a:latin typeface="Roboto"/>
                <a:cs typeface="Roboto"/>
              </a:rPr>
              <a:t> and/or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felt-</a:t>
            </a:r>
            <a:r>
              <a:rPr sz="600" spc="-20" dirty="0">
                <a:latin typeface="Roboto"/>
                <a:cs typeface="Roboto"/>
              </a:rPr>
              <a:t>tip</a:t>
            </a:r>
            <a:r>
              <a:rPr sz="600" spc="4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pens.</a:t>
            </a:r>
            <a:endParaRPr sz="600">
              <a:latin typeface="Roboto"/>
              <a:cs typeface="Roboto"/>
            </a:endParaRPr>
          </a:p>
          <a:p>
            <a:pPr marL="12700" marR="73025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will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have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take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note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any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obvious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defects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article, quality,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tone,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steps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or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small</a:t>
            </a:r>
            <a:r>
              <a:rPr sz="600" spc="-10" dirty="0">
                <a:latin typeface="Roboto"/>
                <a:cs typeface="Roboto"/>
              </a:rPr>
              <a:t> differences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level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adjacent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tiles,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etc.)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and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report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them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client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designer,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requesting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authorisation</a:t>
            </a:r>
            <a:r>
              <a:rPr sz="600" dirty="0">
                <a:latin typeface="Roboto"/>
                <a:cs typeface="Roboto"/>
              </a:rPr>
              <a:t> before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continuing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work as,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once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laid,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longer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disputed.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Therefore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is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recommended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start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installation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presence</a:t>
            </a:r>
            <a:endParaRPr sz="600">
              <a:latin typeface="Roboto"/>
              <a:cs typeface="Roboto"/>
            </a:endParaRPr>
          </a:p>
          <a:p>
            <a:pPr marL="12700" marR="5080" algn="just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client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designer.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period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between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 the </a:t>
            </a:r>
            <a:r>
              <a:rPr sz="600" spc="-10" dirty="0">
                <a:latin typeface="Roboto"/>
                <a:cs typeface="Roboto"/>
              </a:rPr>
              <a:t>installation</a:t>
            </a:r>
            <a:r>
              <a:rPr sz="600" dirty="0">
                <a:latin typeface="Roboto"/>
                <a:cs typeface="Roboto"/>
              </a:rPr>
              <a:t> 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delivery</a:t>
            </a:r>
            <a:r>
              <a:rPr sz="600" dirty="0">
                <a:latin typeface="Roboto"/>
                <a:cs typeface="Roboto"/>
              </a:rPr>
              <a:t> to 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final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client,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tiling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must:</a:t>
            </a:r>
            <a:endParaRPr sz="600">
              <a:latin typeface="Roboto"/>
              <a:cs typeface="Roboto"/>
            </a:endParaRPr>
          </a:p>
          <a:p>
            <a:pPr marL="55880" marR="72390" indent="-43815">
              <a:lnSpc>
                <a:spcPct val="104200"/>
              </a:lnSpc>
              <a:buChar char="•"/>
              <a:tabLst>
                <a:tab pos="57150" algn="l"/>
              </a:tabLst>
            </a:pPr>
            <a:r>
              <a:rPr sz="600" dirty="0">
                <a:latin typeface="Roboto"/>
                <a:cs typeface="Roboto"/>
              </a:rPr>
              <a:t>be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kept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clean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from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cement,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sand,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mortar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any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other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that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cause</a:t>
            </a:r>
            <a:r>
              <a:rPr sz="600" spc="-10" dirty="0">
                <a:latin typeface="Roboto"/>
                <a:cs typeface="Roboto"/>
              </a:rPr>
              <a:t> stains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and/or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dirty="0">
                <a:latin typeface="Roboto"/>
                <a:cs typeface="Roboto"/>
              </a:rPr>
              <a:t>phenomena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superficial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mechanical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abrasion;</a:t>
            </a:r>
            <a:endParaRPr sz="600">
              <a:latin typeface="Roboto"/>
              <a:cs typeface="Roboto"/>
            </a:endParaRPr>
          </a:p>
          <a:p>
            <a:pPr marL="55880" marR="86995" indent="-43815">
              <a:lnSpc>
                <a:spcPct val="104200"/>
              </a:lnSpc>
              <a:buChar char="•"/>
              <a:tabLst>
                <a:tab pos="57150" algn="l"/>
              </a:tabLst>
            </a:pPr>
            <a:r>
              <a:rPr sz="600" spc="-10" dirty="0">
                <a:latin typeface="Roboto"/>
                <a:cs typeface="Roboto"/>
              </a:rPr>
              <a:t>protected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from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damage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or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contamination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potentially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caused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by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foreseeable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presence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other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construction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professionals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(painters,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electricians,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carpenters,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etc.).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447303" y="6350749"/>
            <a:ext cx="1939289" cy="1069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EXAMINATION</a:t>
            </a:r>
            <a:r>
              <a:rPr sz="600" spc="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AND CHECKING</a:t>
            </a:r>
            <a:r>
              <a:rPr sz="600" spc="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OF</a:t>
            </a:r>
            <a:r>
              <a:rPr sz="600" spc="-1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THE</a:t>
            </a:r>
            <a:r>
              <a:rPr sz="600" spc="-1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TILING</a:t>
            </a:r>
            <a:endParaRPr sz="600">
              <a:latin typeface="Roboto Lt"/>
              <a:cs typeface="Roboto Lt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examination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checking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tiling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must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done</a:t>
            </a:r>
            <a:endParaRPr sz="600">
              <a:latin typeface="Roboto"/>
              <a:cs typeface="Roboto"/>
            </a:endParaRPr>
          </a:p>
          <a:p>
            <a:pPr marL="12700" marR="57150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by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final customer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installer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site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manager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means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visual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examination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involving observation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naked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eye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(with</a:t>
            </a:r>
            <a:r>
              <a:rPr sz="600" spc="-10" dirty="0">
                <a:latin typeface="Roboto"/>
                <a:cs typeface="Roboto"/>
              </a:rPr>
              <a:t> glasses,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normally </a:t>
            </a:r>
            <a:r>
              <a:rPr sz="600" dirty="0">
                <a:latin typeface="Roboto"/>
                <a:cs typeface="Roboto"/>
              </a:rPr>
              <a:t>used)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surface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distance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m.</a:t>
            </a:r>
            <a:endParaRPr sz="600">
              <a:latin typeface="Roboto"/>
              <a:cs typeface="Roboto"/>
            </a:endParaRPr>
          </a:p>
          <a:p>
            <a:pPr marL="12700" marR="44450">
              <a:lnSpc>
                <a:spcPct val="104200"/>
              </a:lnSpc>
            </a:pPr>
            <a:r>
              <a:rPr sz="600" dirty="0">
                <a:latin typeface="Roboto"/>
                <a:cs typeface="Roboto"/>
              </a:rPr>
              <a:t>An</a:t>
            </a:r>
            <a:r>
              <a:rPr sz="600" spc="-10" dirty="0">
                <a:latin typeface="Roboto"/>
                <a:cs typeface="Roboto"/>
              </a:rPr>
              <a:t> “effect”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that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only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detected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oblique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lighting,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0" dirty="0">
                <a:latin typeface="Roboto"/>
                <a:cs typeface="Roboto"/>
              </a:rPr>
              <a:t> only </a:t>
            </a:r>
            <a:r>
              <a:rPr sz="600" dirty="0">
                <a:latin typeface="Roboto"/>
                <a:cs typeface="Roboto"/>
              </a:rPr>
              <a:t>at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close</a:t>
            </a:r>
            <a:r>
              <a:rPr sz="600" spc="-10" dirty="0">
                <a:latin typeface="Roboto"/>
                <a:cs typeface="Roboto"/>
              </a:rPr>
              <a:t> range, </a:t>
            </a:r>
            <a:r>
              <a:rPr sz="600" dirty="0">
                <a:latin typeface="Roboto"/>
                <a:cs typeface="Roboto"/>
              </a:rPr>
              <a:t>perhaps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help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magnifying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glass,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not be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considered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“defect”.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 </a:t>
            </a:r>
            <a:r>
              <a:rPr sz="600" spc="-10" dirty="0">
                <a:latin typeface="Roboto"/>
                <a:cs typeface="Roboto"/>
              </a:rPr>
              <a:t>“effect”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becomes 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“defect”</a:t>
            </a:r>
            <a:r>
              <a:rPr sz="600" dirty="0">
                <a:latin typeface="Roboto"/>
                <a:cs typeface="Roboto"/>
              </a:rPr>
              <a:t> when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 is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visible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under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observation </a:t>
            </a:r>
            <a:r>
              <a:rPr sz="600" dirty="0">
                <a:latin typeface="Roboto"/>
                <a:cs typeface="Roboto"/>
              </a:rPr>
              <a:t>conditions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described</a:t>
            </a:r>
            <a:r>
              <a:rPr sz="600" spc="-10" dirty="0">
                <a:latin typeface="Roboto"/>
                <a:cs typeface="Roboto"/>
              </a:rPr>
              <a:t> above.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447379" y="7588999"/>
            <a:ext cx="1891664" cy="9740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70"/>
              </a:spcBef>
            </a:pPr>
            <a:r>
              <a:rPr sz="600" spc="-10" dirty="0">
                <a:latin typeface="Roboto Lt"/>
                <a:cs typeface="Roboto Lt"/>
              </a:rPr>
              <a:t>WARNING: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Ceramiche,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does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not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accept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claims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already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installed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defects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which</a:t>
            </a:r>
            <a:r>
              <a:rPr sz="600" spc="-20" dirty="0">
                <a:latin typeface="Roboto"/>
                <a:cs typeface="Roboto"/>
              </a:rPr>
              <a:t> were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clearly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visible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before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installation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(article,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quality,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shade,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caliber,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curved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surfaces,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stains,</a:t>
            </a:r>
            <a:r>
              <a:rPr sz="600" dirty="0">
                <a:latin typeface="Roboto"/>
                <a:cs typeface="Roboto"/>
              </a:rPr>
              <a:t> etc.)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 shall </a:t>
            </a:r>
            <a:r>
              <a:rPr sz="600" spc="-25" dirty="0">
                <a:latin typeface="Roboto"/>
                <a:cs typeface="Roboto"/>
              </a:rPr>
              <a:t>not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assume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responsibility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quality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tiling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work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but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only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characteristics</a:t>
            </a:r>
            <a:r>
              <a:rPr sz="600" dirty="0">
                <a:latin typeface="Roboto"/>
                <a:cs typeface="Roboto"/>
              </a:rPr>
              <a:t> 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supplied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material.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end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 the </a:t>
            </a:r>
            <a:r>
              <a:rPr sz="600" spc="-10" dirty="0">
                <a:latin typeface="Roboto"/>
                <a:cs typeface="Roboto"/>
              </a:rPr>
              <a:t>installation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it 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always</a:t>
            </a:r>
            <a:r>
              <a:rPr sz="600" dirty="0">
                <a:latin typeface="Roboto"/>
                <a:cs typeface="Roboto"/>
              </a:rPr>
              <a:t> a good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idea </a:t>
            </a:r>
            <a:r>
              <a:rPr sz="600" spc="-25" dirty="0">
                <a:latin typeface="Roboto"/>
                <a:cs typeface="Roboto"/>
              </a:rPr>
              <a:t>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keep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some</a:t>
            </a:r>
            <a:r>
              <a:rPr sz="600" spc="-10" dirty="0">
                <a:latin typeface="Roboto"/>
                <a:cs typeface="Roboto"/>
              </a:rPr>
              <a:t> extra </a:t>
            </a:r>
            <a:r>
              <a:rPr sz="600" dirty="0">
                <a:latin typeface="Roboto"/>
                <a:cs typeface="Roboto"/>
              </a:rPr>
              <a:t>tiles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0" dirty="0">
                <a:latin typeface="Roboto"/>
                <a:cs typeface="Roboto"/>
              </a:rPr>
              <a:t> any future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repairs, </a:t>
            </a:r>
            <a:r>
              <a:rPr sz="600" dirty="0">
                <a:latin typeface="Roboto"/>
                <a:cs typeface="Roboto"/>
              </a:rPr>
              <a:t>or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also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have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sample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available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event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of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dispute.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529354" y="1588070"/>
            <a:ext cx="1975485" cy="21361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dirty="0">
                <a:latin typeface="Roboto Lt"/>
                <a:cs typeface="Roboto Lt"/>
              </a:rPr>
              <a:t>IT</a:t>
            </a:r>
            <a:r>
              <a:rPr sz="600" spc="44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PROGETTO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DELLE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SUPERFICI</a:t>
            </a:r>
            <a:endParaRPr sz="600">
              <a:latin typeface="Roboto Lt"/>
              <a:cs typeface="Roboto Lt"/>
            </a:endParaRPr>
          </a:p>
          <a:p>
            <a:pPr marL="12700" marR="155575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Per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valorizzare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pavimento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rivestimento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Ascot,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consentendo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massima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espressione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sue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qualità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estetiche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tecniche,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è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necessario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tenere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conto di quei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fattori che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influenzano</a:t>
            </a:r>
            <a:r>
              <a:rPr sz="600" dirty="0">
                <a:latin typeface="Roboto"/>
                <a:cs typeface="Roboto"/>
              </a:rPr>
              <a:t> 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 in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opera,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come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destinazione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d’uso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dell’ambiente,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carichi,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le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sollecitazioni meccaniche,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termiche,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fisiche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chimiche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saranno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sottoposte,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dimensioni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dell’ambiente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eventuali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pendenze.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conseguenza,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il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capitolato dovrà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comprendere</a:t>
            </a:r>
            <a:r>
              <a:rPr sz="600" dirty="0">
                <a:latin typeface="Roboto"/>
                <a:cs typeface="Roboto"/>
              </a:rPr>
              <a:t> ogni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specifica del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cantiere: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tipo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modalità 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posa, dimensione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 fuga,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eventuali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giunti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dilatazione,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giunti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perimetrali,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etc…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Nella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scelta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consiglia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valutare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anche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requisiti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tecnici, 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 </a:t>
            </a:r>
            <a:r>
              <a:rPr sz="600" spc="-10" dirty="0">
                <a:latin typeface="Roboto"/>
                <a:cs typeface="Roboto"/>
              </a:rPr>
              <a:t>esistenti,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 destinazione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d’uso</a:t>
            </a:r>
            <a:r>
              <a:rPr sz="600" dirty="0">
                <a:latin typeface="Roboto"/>
                <a:cs typeface="Roboto"/>
              </a:rPr>
              <a:t> 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scelta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stucco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(gli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stucchi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colori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forti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molto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contrastati</a:t>
            </a:r>
            <a:r>
              <a:rPr sz="600" dirty="0">
                <a:latin typeface="Roboto"/>
                <a:cs typeface="Roboto"/>
              </a:rPr>
              <a:t> possono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rendere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pulizia più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laboriosa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rispetto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stucco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tono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tono).</a:t>
            </a:r>
            <a:endParaRPr sz="600">
              <a:latin typeface="Roboto"/>
              <a:cs typeface="Roboto"/>
            </a:endParaRPr>
          </a:p>
          <a:p>
            <a:pPr marL="12700" marR="77470" algn="just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I materiali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gres porcellanato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naturale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presentano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una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leggera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scalibratura,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cui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 sarà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effettuata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con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fuga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tra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di:</a:t>
            </a:r>
            <a:endParaRPr sz="600">
              <a:latin typeface="Roboto"/>
              <a:cs typeface="Roboto"/>
            </a:endParaRPr>
          </a:p>
          <a:p>
            <a:pPr marL="57150" indent="-44450" algn="just">
              <a:lnSpc>
                <a:spcPct val="100000"/>
              </a:lnSpc>
              <a:spcBef>
                <a:spcPts val="35"/>
              </a:spcBef>
              <a:buChar char="•"/>
              <a:tabLst>
                <a:tab pos="57150" algn="l"/>
              </a:tabLst>
            </a:pPr>
            <a:r>
              <a:rPr sz="600" dirty="0">
                <a:latin typeface="Roboto"/>
                <a:cs typeface="Roboto"/>
              </a:rPr>
              <a:t>2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 per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 materiali </a:t>
            </a:r>
            <a:r>
              <a:rPr sz="600" spc="-10" dirty="0">
                <a:latin typeface="Roboto"/>
                <a:cs typeface="Roboto"/>
              </a:rPr>
              <a:t>rettificati;</a:t>
            </a:r>
            <a:endParaRPr sz="600">
              <a:latin typeface="Roboto"/>
              <a:cs typeface="Roboto"/>
            </a:endParaRPr>
          </a:p>
          <a:p>
            <a:pPr marL="57150" indent="-44450" algn="just">
              <a:lnSpc>
                <a:spcPct val="100000"/>
              </a:lnSpc>
              <a:spcBef>
                <a:spcPts val="40"/>
              </a:spcBef>
              <a:buChar char="•"/>
              <a:tabLst>
                <a:tab pos="57150" algn="l"/>
              </a:tabLst>
            </a:pPr>
            <a:r>
              <a:rPr sz="600" dirty="0">
                <a:latin typeface="Roboto"/>
                <a:cs typeface="Roboto"/>
              </a:rPr>
              <a:t>3/4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prodotti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naturali.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503923" y="3798580"/>
            <a:ext cx="2015489" cy="28092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600" dirty="0">
                <a:latin typeface="Roboto Lt"/>
                <a:cs typeface="Roboto Lt"/>
              </a:rPr>
              <a:t>LA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POSA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IN</a:t>
            </a:r>
            <a:r>
              <a:rPr sz="600" spc="1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OPERA</a:t>
            </a:r>
            <a:endParaRPr sz="600">
              <a:latin typeface="Roboto Lt"/>
              <a:cs typeface="Roboto Lt"/>
            </a:endParaRPr>
          </a:p>
          <a:p>
            <a:pPr marL="38100" marR="34290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Prima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dell’inizio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 consiglia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stendere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terra almeno 2 o 3 m</a:t>
            </a:r>
            <a:r>
              <a:rPr sz="525" baseline="31746" dirty="0">
                <a:latin typeface="Roboto"/>
                <a:cs typeface="Roboto"/>
              </a:rPr>
              <a:t>2</a:t>
            </a:r>
            <a:r>
              <a:rPr sz="525" spc="97" baseline="31746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 materiale per </a:t>
            </a:r>
            <a:r>
              <a:rPr sz="600" spc="-10" dirty="0">
                <a:latin typeface="Roboto"/>
                <a:cs typeface="Roboto"/>
              </a:rPr>
              <a:t>verificarne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l’effetto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d’insieme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prelevare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attingendolo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più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ottenere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miglior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effetto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cromatico.</a:t>
            </a:r>
            <a:endParaRPr sz="600">
              <a:latin typeface="Roboto"/>
              <a:cs typeface="Roboto"/>
            </a:endParaRPr>
          </a:p>
          <a:p>
            <a:pPr marL="38100" marR="86360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La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stonalizzazione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è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caratteristica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propria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alcuni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prodotti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ceramici.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devono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essere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preventivamente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immerse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nell’acqua,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né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devono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essere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segnate sulla superficie di </a:t>
            </a:r>
            <a:r>
              <a:rPr sz="600" spc="-10" dirty="0">
                <a:latin typeface="Roboto"/>
                <a:cs typeface="Roboto"/>
              </a:rPr>
              <a:t>esercizio</a:t>
            </a:r>
            <a:r>
              <a:rPr sz="600" dirty="0">
                <a:latin typeface="Roboto"/>
                <a:cs typeface="Roboto"/>
              </a:rPr>
              <a:t> con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matite </a:t>
            </a:r>
            <a:r>
              <a:rPr sz="600" spc="-25" dirty="0">
                <a:latin typeface="Roboto"/>
                <a:cs typeface="Roboto"/>
              </a:rPr>
              <a:t>e/o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pennarelli.</a:t>
            </a:r>
            <a:endParaRPr sz="600">
              <a:latin typeface="Roboto"/>
              <a:cs typeface="Roboto"/>
            </a:endParaRPr>
          </a:p>
          <a:p>
            <a:pPr marL="38100" marR="97790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Il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posatore dovrà far </a:t>
            </a:r>
            <a:r>
              <a:rPr sz="600" spc="-10" dirty="0">
                <a:latin typeface="Roboto"/>
                <a:cs typeface="Roboto"/>
              </a:rPr>
              <a:t>notare</a:t>
            </a:r>
            <a:r>
              <a:rPr sz="600" dirty="0">
                <a:latin typeface="Roboto"/>
                <a:cs typeface="Roboto"/>
              </a:rPr>
              <a:t> e </a:t>
            </a:r>
            <a:r>
              <a:rPr sz="600" spc="-10" dirty="0">
                <a:latin typeface="Roboto"/>
                <a:cs typeface="Roboto"/>
              </a:rPr>
              <a:t>segnalare</a:t>
            </a:r>
            <a:r>
              <a:rPr sz="600" dirty="0">
                <a:latin typeface="Roboto"/>
                <a:cs typeface="Roboto"/>
              </a:rPr>
              <a:t> al </a:t>
            </a:r>
            <a:r>
              <a:rPr sz="600" spc="-10" dirty="0">
                <a:latin typeface="Roboto"/>
                <a:cs typeface="Roboto"/>
              </a:rPr>
              <a:t>committente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progettista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presenza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eventuali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difetti</a:t>
            </a:r>
            <a:r>
              <a:rPr sz="600" spc="-10" dirty="0">
                <a:latin typeface="Roboto"/>
                <a:cs typeface="Roboto"/>
              </a:rPr>
              <a:t> palesi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(di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articolo,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qualità,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tono,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presenza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gradini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piccoli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dislivelli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adiacenti,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etc.)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chiedendo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l’eventuale</a:t>
            </a:r>
            <a:r>
              <a:rPr sz="600" dirty="0">
                <a:latin typeface="Roboto"/>
                <a:cs typeface="Roboto"/>
              </a:rPr>
              <a:t> autorizzazione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continuare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 lavoro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in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quanto,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volta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posato,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sarà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più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contestabile.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Quindi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raccomanda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l’avvio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alla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 in presenza del committente e del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progettista.</a:t>
            </a:r>
            <a:endParaRPr sz="600">
              <a:latin typeface="Roboto"/>
              <a:cs typeface="Roboto"/>
            </a:endParaRPr>
          </a:p>
          <a:p>
            <a:pPr marL="38100" marR="193675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Nel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periodo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compreso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conclusione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posa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 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consegna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committente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finale,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piastrellatura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ceramica</a:t>
            </a:r>
            <a:r>
              <a:rPr sz="600" spc="-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dovrà:</a:t>
            </a:r>
            <a:endParaRPr sz="600">
              <a:latin typeface="Roboto"/>
              <a:cs typeface="Roboto"/>
            </a:endParaRPr>
          </a:p>
          <a:p>
            <a:pPr marL="82550" marR="66675" indent="-45085">
              <a:lnSpc>
                <a:spcPct val="105100"/>
              </a:lnSpc>
              <a:buChar char="•"/>
              <a:tabLst>
                <a:tab pos="82550" algn="l"/>
              </a:tabLst>
            </a:pPr>
            <a:r>
              <a:rPr sz="600" dirty="0">
                <a:latin typeface="Roboto"/>
                <a:cs typeface="Roboto"/>
              </a:rPr>
              <a:t>essere mantenuta pulita 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libera</a:t>
            </a:r>
            <a:r>
              <a:rPr sz="600" dirty="0">
                <a:latin typeface="Roboto"/>
                <a:cs typeface="Roboto"/>
              </a:rPr>
              <a:t> da cemento, </a:t>
            </a:r>
            <a:r>
              <a:rPr sz="600" spc="-10" dirty="0">
                <a:latin typeface="Roboto"/>
                <a:cs typeface="Roboto"/>
              </a:rPr>
              <a:t>sabbia,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malta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 da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qualsiasi altro materiale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che possa </a:t>
            </a:r>
            <a:r>
              <a:rPr sz="600" spc="-10" dirty="0">
                <a:latin typeface="Roboto"/>
                <a:cs typeface="Roboto"/>
              </a:rPr>
              <a:t>causare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macchie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e/o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fenomeni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abrasione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meccanica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superficiale;</a:t>
            </a:r>
            <a:endParaRPr sz="600">
              <a:latin typeface="Roboto"/>
              <a:cs typeface="Roboto"/>
            </a:endParaRPr>
          </a:p>
          <a:p>
            <a:pPr marL="82550" marR="30480" indent="-45085">
              <a:lnSpc>
                <a:spcPct val="105100"/>
              </a:lnSpc>
              <a:buChar char="•"/>
              <a:tabLst>
                <a:tab pos="82550" algn="l"/>
              </a:tabLst>
            </a:pPr>
            <a:r>
              <a:rPr sz="600" dirty="0">
                <a:latin typeface="Roboto"/>
                <a:cs typeface="Roboto"/>
              </a:rPr>
              <a:t>protetta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danni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contaminazioni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potenzialmente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apportate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seguito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prevedibile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frequentazione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altri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operatori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edilizi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(imbianchini,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elettricisti,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falegnami,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etc.).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529361" y="6681857"/>
            <a:ext cx="1911350" cy="10788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00" dirty="0">
                <a:latin typeface="Roboto Lt"/>
                <a:cs typeface="Roboto Lt"/>
              </a:rPr>
              <a:t>ESAME E CONTROLLO DELLA</a:t>
            </a:r>
            <a:r>
              <a:rPr sz="600" spc="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PIASTRELLATURA</a:t>
            </a:r>
            <a:endParaRPr sz="600">
              <a:latin typeface="Roboto Lt"/>
              <a:cs typeface="Roboto Lt"/>
            </a:endParaRPr>
          </a:p>
          <a:p>
            <a:pPr marL="12700" marR="5080">
              <a:lnSpc>
                <a:spcPct val="105100"/>
              </a:lnSpc>
            </a:pPr>
            <a:r>
              <a:rPr sz="600" spc="-20" dirty="0">
                <a:latin typeface="Roboto"/>
                <a:cs typeface="Roboto"/>
              </a:rPr>
              <a:t>L’esame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ed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controllo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piastrellatura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deve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essere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fatto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committente finale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presenza del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posatore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 responsabile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 cantiere </a:t>
            </a:r>
            <a:r>
              <a:rPr sz="600" spc="-10" dirty="0">
                <a:latin typeface="Roboto"/>
                <a:cs typeface="Roboto"/>
              </a:rPr>
              <a:t>attraverso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 </a:t>
            </a:r>
            <a:r>
              <a:rPr sz="600" spc="-10" dirty="0">
                <a:latin typeface="Roboto"/>
                <a:cs typeface="Roboto"/>
              </a:rPr>
              <a:t>esame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visivo </a:t>
            </a:r>
            <a:r>
              <a:rPr sz="600" dirty="0">
                <a:latin typeface="Roboto"/>
                <a:cs typeface="Roboto"/>
              </a:rPr>
              <a:t>con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osservazione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occhio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nudo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(con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gli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occhiali,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uso abituale)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superficie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ad una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distanza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 </a:t>
            </a:r>
            <a:r>
              <a:rPr sz="600" spc="-50" dirty="0">
                <a:latin typeface="Roboto"/>
                <a:cs typeface="Roboto"/>
              </a:rPr>
              <a:t>1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mt.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0" dirty="0">
                <a:latin typeface="Roboto"/>
                <a:cs typeface="Roboto"/>
              </a:rPr>
              <a:t> “effetto”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rilevabile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solo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luce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radente,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solo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 distanza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ravvicinata,</a:t>
            </a:r>
            <a:r>
              <a:rPr sz="600" dirty="0">
                <a:latin typeface="Roboto"/>
                <a:cs typeface="Roboto"/>
              </a:rPr>
              <a:t> magari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 </a:t>
            </a:r>
            <a:r>
              <a:rPr sz="600" spc="-10" dirty="0">
                <a:latin typeface="Roboto"/>
                <a:cs typeface="Roboto"/>
              </a:rPr>
              <a:t>l’aiuto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una lente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ingrandimento,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può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essere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considerato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“difetto”.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“effetto” </a:t>
            </a:r>
            <a:r>
              <a:rPr sz="600" dirty="0">
                <a:latin typeface="Roboto"/>
                <a:cs typeface="Roboto"/>
              </a:rPr>
              <a:t>diventa</a:t>
            </a:r>
            <a:r>
              <a:rPr sz="600" spc="-10" dirty="0">
                <a:latin typeface="Roboto"/>
                <a:cs typeface="Roboto"/>
              </a:rPr>
              <a:t> “difetto” </a:t>
            </a:r>
            <a:r>
              <a:rPr sz="600" dirty="0">
                <a:latin typeface="Roboto"/>
                <a:cs typeface="Roboto"/>
              </a:rPr>
              <a:t>quando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è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visibile</a:t>
            </a:r>
            <a:r>
              <a:rPr sz="600" spc="-10" dirty="0">
                <a:latin typeface="Roboto"/>
                <a:cs typeface="Roboto"/>
              </a:rPr>
              <a:t> nelle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condizioni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osservazione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sopra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riportate.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529361" y="7835163"/>
            <a:ext cx="1981200" cy="982980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93980">
              <a:lnSpc>
                <a:spcPct val="105100"/>
              </a:lnSpc>
              <a:spcBef>
                <a:spcPts val="65"/>
              </a:spcBef>
            </a:pPr>
            <a:r>
              <a:rPr sz="600" dirty="0">
                <a:latin typeface="Roboto Lt"/>
                <a:cs typeface="Roboto Lt"/>
              </a:rPr>
              <a:t>AVVERTENZA:</a:t>
            </a:r>
            <a:r>
              <a:rPr sz="600" spc="5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Ceramiche,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già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posato,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non accetta contestazioni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dovute a vizi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palesi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visibili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prima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finale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(articolo,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qualità,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tono,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calibro,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curvatura,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macchie,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etc.)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risponde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sulla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qualita’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dell’opera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piastrellata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finita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solamente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sulle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caratteristiche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fornito.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05100"/>
              </a:lnSpc>
            </a:pPr>
            <a:r>
              <a:rPr sz="600" dirty="0">
                <a:latin typeface="Roboto"/>
                <a:cs typeface="Roboto"/>
              </a:rPr>
              <a:t>E’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pertanto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conservare,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termine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alcune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scorta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eventuali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riparazioni,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anche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per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disporre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campione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rappresentativo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materiale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in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caso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 </a:t>
            </a:r>
            <a:r>
              <a:rPr sz="600" spc="-10" dirty="0">
                <a:latin typeface="Roboto"/>
                <a:cs typeface="Roboto"/>
              </a:rPr>
              <a:t>contestazione.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447303" y="1113891"/>
            <a:ext cx="404812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INDICAZIONI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POSA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INDICATIONS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PUOR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POSE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HINWEISE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ZUR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VRLEGUNG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50" dirty="0">
                <a:latin typeface="Roboto"/>
                <a:cs typeface="Roboto"/>
              </a:rPr>
              <a:t>/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spc="-10" dirty="0">
                <a:latin typeface="Roboto"/>
                <a:cs typeface="Roboto"/>
              </a:rPr>
              <a:t>INDICACIONES PARA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COLOCACIÓN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ИНСТРУКЦИИ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ПО </a:t>
            </a:r>
            <a:r>
              <a:rPr sz="800" spc="-10" dirty="0">
                <a:latin typeface="Roboto"/>
                <a:cs typeface="Roboto"/>
              </a:rPr>
              <a:t>УКЛАДКЕ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2628892" y="1588249"/>
            <a:ext cx="1943735" cy="2278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FR</a:t>
            </a:r>
            <a:r>
              <a:rPr sz="600" spc="45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PROJET</a:t>
            </a:r>
            <a:r>
              <a:rPr sz="600" spc="-2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DES </a:t>
            </a:r>
            <a:r>
              <a:rPr sz="600" spc="-10" dirty="0">
                <a:latin typeface="Roboto Lt"/>
                <a:cs typeface="Roboto Lt"/>
              </a:rPr>
              <a:t>SURFACES</a:t>
            </a:r>
            <a:endParaRPr sz="600">
              <a:latin typeface="Roboto Lt"/>
              <a:cs typeface="Roboto Lt"/>
            </a:endParaRPr>
          </a:p>
          <a:p>
            <a:pPr marL="12700" marR="83820">
              <a:lnSpc>
                <a:spcPct val="102699"/>
              </a:lnSpc>
            </a:pPr>
            <a:r>
              <a:rPr sz="600" spc="-10" dirty="0">
                <a:latin typeface="Roboto"/>
                <a:cs typeface="Roboto"/>
              </a:rPr>
              <a:t>Pour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valoriser</a:t>
            </a:r>
            <a:r>
              <a:rPr sz="600" dirty="0">
                <a:latin typeface="Roboto"/>
                <a:cs typeface="Roboto"/>
              </a:rPr>
              <a:t> un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sol 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 </a:t>
            </a:r>
            <a:r>
              <a:rPr sz="600" spc="-10" dirty="0">
                <a:latin typeface="Roboto"/>
                <a:cs typeface="Roboto"/>
              </a:rPr>
              <a:t>revêtement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Ascot, en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lui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permettant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d’exprimer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ses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qualités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esthétiques</a:t>
            </a:r>
            <a:r>
              <a:rPr sz="600" spc="-25" dirty="0">
                <a:latin typeface="Roboto"/>
                <a:cs typeface="Roboto"/>
              </a:rPr>
              <a:t> 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techniques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</a:t>
            </a:r>
            <a:r>
              <a:rPr sz="600" spc="-10" dirty="0">
                <a:latin typeface="Roboto"/>
                <a:cs typeface="Roboto"/>
              </a:rPr>
              <a:t> maximum, </a:t>
            </a:r>
            <a:r>
              <a:rPr sz="600" dirty="0">
                <a:latin typeface="Roboto"/>
                <a:cs typeface="Roboto"/>
              </a:rPr>
              <a:t>il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faut</a:t>
            </a:r>
            <a:r>
              <a:rPr sz="600" spc="-10" dirty="0">
                <a:latin typeface="Roboto"/>
                <a:cs typeface="Roboto"/>
              </a:rPr>
              <a:t> tenir </a:t>
            </a:r>
            <a:r>
              <a:rPr sz="600" dirty="0">
                <a:latin typeface="Roboto"/>
                <a:cs typeface="Roboto"/>
              </a:rPr>
              <a:t>compte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facteurs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influencent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tels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que </a:t>
            </a:r>
            <a:r>
              <a:rPr sz="600" spc="-10" dirty="0">
                <a:latin typeface="Roboto"/>
                <a:cs typeface="Roboto"/>
              </a:rPr>
              <a:t>l’utilisation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prévue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 </a:t>
            </a:r>
            <a:r>
              <a:rPr sz="600" spc="-10" dirty="0">
                <a:latin typeface="Roboto"/>
                <a:cs typeface="Roboto"/>
              </a:rPr>
              <a:t>l’espace,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 </a:t>
            </a:r>
            <a:r>
              <a:rPr sz="600" spc="-10" dirty="0">
                <a:latin typeface="Roboto"/>
                <a:cs typeface="Roboto"/>
              </a:rPr>
              <a:t>charges,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 </a:t>
            </a:r>
            <a:r>
              <a:rPr sz="600" spc="-10" dirty="0">
                <a:latin typeface="Roboto"/>
                <a:cs typeface="Roboto"/>
              </a:rPr>
              <a:t>contraintes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mécaniques,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thermiques,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physiques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chimiques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auxquelles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seront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soumis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carreaux,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dimensions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l’espace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ainsi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éventuelles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déclivités.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Par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conséquent,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cahier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harges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devra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comprendre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toutes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 </a:t>
            </a:r>
            <a:r>
              <a:rPr sz="600" spc="-10" dirty="0">
                <a:latin typeface="Roboto"/>
                <a:cs typeface="Roboto"/>
              </a:rPr>
              <a:t>spécifications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 </a:t>
            </a:r>
            <a:r>
              <a:rPr sz="600" spc="-10" dirty="0">
                <a:latin typeface="Roboto"/>
                <a:cs typeface="Roboto"/>
              </a:rPr>
              <a:t>chantier</a:t>
            </a:r>
            <a:r>
              <a:rPr sz="600" dirty="0">
                <a:latin typeface="Roboto"/>
                <a:cs typeface="Roboto"/>
              </a:rPr>
              <a:t> :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type 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mode</a:t>
            </a:r>
            <a:endParaRPr sz="600">
              <a:latin typeface="Roboto"/>
              <a:cs typeface="Roboto"/>
            </a:endParaRPr>
          </a:p>
          <a:p>
            <a:pPr marL="12700" marR="161290">
              <a:lnSpc>
                <a:spcPct val="102699"/>
              </a:lnSpc>
            </a:pP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dimension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joint,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-10" dirty="0">
                <a:latin typeface="Roboto"/>
                <a:cs typeface="Roboto"/>
              </a:rPr>
              <a:t> éventuels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joints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dilatation,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joints </a:t>
            </a:r>
            <a:r>
              <a:rPr sz="600" spc="-10" dirty="0">
                <a:latin typeface="Roboto"/>
                <a:cs typeface="Roboto"/>
              </a:rPr>
              <a:t>périmétraux,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etc...</a:t>
            </a:r>
            <a:r>
              <a:rPr sz="600" dirty="0">
                <a:latin typeface="Roboto"/>
                <a:cs typeface="Roboto"/>
              </a:rPr>
              <a:t> Lors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 </a:t>
            </a:r>
            <a:r>
              <a:rPr sz="600" spc="-10" dirty="0">
                <a:latin typeface="Roboto"/>
                <a:cs typeface="Roboto"/>
              </a:rPr>
              <a:t>choix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 </a:t>
            </a:r>
            <a:r>
              <a:rPr sz="600" spc="-10" dirty="0">
                <a:latin typeface="Roboto"/>
                <a:cs typeface="Roboto"/>
              </a:rPr>
              <a:t>carreaux,</a:t>
            </a:r>
            <a:r>
              <a:rPr sz="600" dirty="0">
                <a:latin typeface="Roboto"/>
                <a:cs typeface="Roboto"/>
              </a:rPr>
              <a:t> il est également conseillé </a:t>
            </a:r>
            <a:r>
              <a:rPr sz="600" spc="-20" dirty="0">
                <a:latin typeface="Roboto"/>
                <a:cs typeface="Roboto"/>
              </a:rPr>
              <a:t>d’évaluer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exigences </a:t>
            </a:r>
            <a:r>
              <a:rPr sz="600" spc="-10" dirty="0">
                <a:latin typeface="Roboto"/>
                <a:cs typeface="Roboto"/>
              </a:rPr>
              <a:t>techniques,</a:t>
            </a:r>
            <a:r>
              <a:rPr sz="600" dirty="0">
                <a:latin typeface="Roboto"/>
                <a:cs typeface="Roboto"/>
              </a:rPr>
              <a:t> les formats </a:t>
            </a:r>
            <a:r>
              <a:rPr sz="600" spc="-10" dirty="0">
                <a:latin typeface="Roboto"/>
                <a:cs typeface="Roboto"/>
              </a:rPr>
              <a:t>existants,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l’usage</a:t>
            </a:r>
            <a:endParaRPr sz="600">
              <a:latin typeface="Roboto"/>
              <a:cs typeface="Roboto"/>
            </a:endParaRPr>
          </a:p>
          <a:p>
            <a:pPr marL="12700" marR="5080" algn="just">
              <a:lnSpc>
                <a:spcPct val="102800"/>
              </a:lnSpc>
            </a:pPr>
            <a:r>
              <a:rPr sz="600" spc="-10" dirty="0">
                <a:latin typeface="Roboto"/>
                <a:cs typeface="Roboto"/>
              </a:rPr>
              <a:t>prévu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 choix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mortier</a:t>
            </a:r>
            <a:r>
              <a:rPr sz="600" dirty="0">
                <a:latin typeface="Roboto"/>
                <a:cs typeface="Roboto"/>
              </a:rPr>
              <a:t> 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joint (les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mortiers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 </a:t>
            </a:r>
            <a:r>
              <a:rPr sz="600" spc="-10" dirty="0">
                <a:latin typeface="Roboto"/>
                <a:cs typeface="Roboto"/>
              </a:rPr>
              <a:t>joint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couleurs fortes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ou très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contrastées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peuvent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rendre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nettoyage </a:t>
            </a:r>
            <a:r>
              <a:rPr sz="600" dirty="0">
                <a:latin typeface="Roboto"/>
                <a:cs typeface="Roboto"/>
              </a:rPr>
              <a:t>plus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laborieux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rapport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mortier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joint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ton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sur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ton)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.</a:t>
            </a:r>
            <a:endParaRPr sz="600">
              <a:latin typeface="Roboto"/>
              <a:cs typeface="Roboto"/>
            </a:endParaRPr>
          </a:p>
          <a:p>
            <a:pPr marL="12700" marR="106045" algn="just">
              <a:lnSpc>
                <a:spcPct val="102699"/>
              </a:lnSpc>
            </a:pPr>
            <a:r>
              <a:rPr sz="600" dirty="0">
                <a:latin typeface="Roboto"/>
                <a:cs typeface="Roboto"/>
              </a:rPr>
              <a:t>Les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matériaux en grès </a:t>
            </a:r>
            <a:r>
              <a:rPr sz="600" spc="-10" dirty="0">
                <a:latin typeface="Roboto"/>
                <a:cs typeface="Roboto"/>
              </a:rPr>
              <a:t>cérame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naturel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présentent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une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légère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différence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calibrage,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sorte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se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fera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avec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joint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entre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-10" dirty="0">
                <a:latin typeface="Roboto"/>
                <a:cs typeface="Roboto"/>
              </a:rPr>
              <a:t> carreaux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:</a:t>
            </a:r>
            <a:endParaRPr sz="600">
              <a:latin typeface="Roboto"/>
              <a:cs typeface="Roboto"/>
            </a:endParaRPr>
          </a:p>
          <a:p>
            <a:pPr marL="56515" indent="-43815" algn="just">
              <a:lnSpc>
                <a:spcPct val="100000"/>
              </a:lnSpc>
              <a:spcBef>
                <a:spcPts val="20"/>
              </a:spcBef>
              <a:buChar char="•"/>
              <a:tabLst>
                <a:tab pos="56515" algn="l"/>
              </a:tabLst>
            </a:pPr>
            <a:r>
              <a:rPr sz="600" dirty="0">
                <a:latin typeface="Roboto"/>
                <a:cs typeface="Roboto"/>
              </a:rPr>
              <a:t>2 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pour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matériaux </a:t>
            </a:r>
            <a:r>
              <a:rPr sz="600" spc="-10" dirty="0">
                <a:latin typeface="Roboto"/>
                <a:cs typeface="Roboto"/>
              </a:rPr>
              <a:t>rectifiés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;</a:t>
            </a:r>
            <a:endParaRPr sz="600">
              <a:latin typeface="Roboto"/>
              <a:cs typeface="Roboto"/>
            </a:endParaRPr>
          </a:p>
          <a:p>
            <a:pPr marL="56515" indent="-43815" algn="just">
              <a:lnSpc>
                <a:spcPct val="100000"/>
              </a:lnSpc>
              <a:spcBef>
                <a:spcPts val="20"/>
              </a:spcBef>
              <a:buChar char="•"/>
              <a:tabLst>
                <a:tab pos="56515" algn="l"/>
              </a:tabLst>
            </a:pPr>
            <a:r>
              <a:rPr sz="600" dirty="0">
                <a:latin typeface="Roboto"/>
                <a:cs typeface="Roboto"/>
              </a:rPr>
              <a:t>3/4 mm </a:t>
            </a:r>
            <a:r>
              <a:rPr sz="600" spc="-10" dirty="0">
                <a:latin typeface="Roboto"/>
                <a:cs typeface="Roboto"/>
              </a:rPr>
              <a:t>pour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les </a:t>
            </a:r>
            <a:r>
              <a:rPr sz="600" spc="-10" dirty="0">
                <a:latin typeface="Roboto"/>
                <a:cs typeface="Roboto"/>
              </a:rPr>
              <a:t>produits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naturels.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2603454" y="3937190"/>
            <a:ext cx="2006600" cy="2654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LA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spc="-20" dirty="0">
                <a:latin typeface="Roboto Lt"/>
                <a:cs typeface="Roboto Lt"/>
              </a:rPr>
              <a:t>POSE</a:t>
            </a:r>
            <a:endParaRPr sz="600">
              <a:latin typeface="Roboto Lt"/>
              <a:cs typeface="Roboto Lt"/>
            </a:endParaRPr>
          </a:p>
          <a:p>
            <a:pPr marL="38100" marR="35560">
              <a:lnSpc>
                <a:spcPts val="740"/>
              </a:lnSpc>
              <a:spcBef>
                <a:spcPts val="25"/>
              </a:spcBef>
            </a:pPr>
            <a:r>
              <a:rPr sz="600" spc="-10" dirty="0">
                <a:latin typeface="Roboto"/>
                <a:cs typeface="Roboto"/>
              </a:rPr>
              <a:t>Avant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commencer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est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conseillé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d’étendre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moins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ou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</a:t>
            </a:r>
            <a:r>
              <a:rPr sz="525" baseline="31746" dirty="0">
                <a:latin typeface="Roboto"/>
                <a:cs typeface="Roboto"/>
              </a:rPr>
              <a:t>2</a:t>
            </a:r>
            <a:r>
              <a:rPr sz="525" spc="82" baseline="31746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matériau pour vérifier l’effet</a:t>
            </a:r>
            <a:endParaRPr sz="600">
              <a:latin typeface="Roboto"/>
              <a:cs typeface="Roboto"/>
            </a:endParaRPr>
          </a:p>
          <a:p>
            <a:pPr marL="38100" marR="48895">
              <a:lnSpc>
                <a:spcPts val="740"/>
              </a:lnSpc>
              <a:spcBef>
                <a:spcPts val="5"/>
              </a:spcBef>
            </a:pPr>
            <a:r>
              <a:rPr sz="600" dirty="0">
                <a:latin typeface="Roboto"/>
                <a:cs typeface="Roboto"/>
              </a:rPr>
              <a:t>global et 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prélever</a:t>
            </a:r>
            <a:r>
              <a:rPr sz="600" dirty="0">
                <a:latin typeface="Roboto"/>
                <a:cs typeface="Roboto"/>
              </a:rPr>
              <a:t> 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matériau</a:t>
            </a:r>
            <a:r>
              <a:rPr sz="600" dirty="0">
                <a:latin typeface="Roboto"/>
                <a:cs typeface="Roboto"/>
              </a:rPr>
              <a:t> 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plusieurs</a:t>
            </a:r>
            <a:r>
              <a:rPr sz="600" dirty="0">
                <a:latin typeface="Roboto"/>
                <a:cs typeface="Roboto"/>
              </a:rPr>
              <a:t> boîtes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pour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obtenir</a:t>
            </a:r>
            <a:r>
              <a:rPr sz="600" dirty="0">
                <a:latin typeface="Roboto"/>
                <a:cs typeface="Roboto"/>
              </a:rPr>
              <a:t> un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meilleur</a:t>
            </a:r>
            <a:r>
              <a:rPr sz="600" dirty="0">
                <a:latin typeface="Roboto"/>
                <a:cs typeface="Roboto"/>
              </a:rPr>
              <a:t> effet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chromatique.</a:t>
            </a:r>
            <a:endParaRPr sz="600">
              <a:latin typeface="Roboto"/>
              <a:cs typeface="Roboto"/>
            </a:endParaRPr>
          </a:p>
          <a:p>
            <a:pPr marL="38100" marR="103505">
              <a:lnSpc>
                <a:spcPts val="740"/>
              </a:lnSpc>
            </a:pPr>
            <a:r>
              <a:rPr sz="600" dirty="0">
                <a:latin typeface="Roboto"/>
                <a:cs typeface="Roboto"/>
              </a:rPr>
              <a:t>Le nuançage est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une </a:t>
            </a:r>
            <a:r>
              <a:rPr sz="600" spc="-10" dirty="0">
                <a:latin typeface="Roboto"/>
                <a:cs typeface="Roboto"/>
              </a:rPr>
              <a:t>caractéristique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propre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 </a:t>
            </a:r>
            <a:r>
              <a:rPr sz="600" spc="-10" dirty="0">
                <a:latin typeface="Roboto"/>
                <a:cs typeface="Roboto"/>
              </a:rPr>
              <a:t>certains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produits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céramiques.</a:t>
            </a:r>
            <a:endParaRPr sz="600">
              <a:latin typeface="Roboto"/>
              <a:cs typeface="Roboto"/>
            </a:endParaRPr>
          </a:p>
          <a:p>
            <a:pPr marL="38100" marR="111760">
              <a:lnSpc>
                <a:spcPts val="740"/>
              </a:lnSpc>
            </a:pPr>
            <a:r>
              <a:rPr sz="600" dirty="0">
                <a:latin typeface="Roboto"/>
                <a:cs typeface="Roboto"/>
              </a:rPr>
              <a:t>Les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carreaux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doivent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être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préalablement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immergés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dans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l’eau,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ne </a:t>
            </a:r>
            <a:r>
              <a:rPr sz="600" spc="-10" dirty="0">
                <a:latin typeface="Roboto"/>
                <a:cs typeface="Roboto"/>
              </a:rPr>
              <a:t>doivent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être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marqués,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surface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travail, </a:t>
            </a:r>
            <a:r>
              <a:rPr sz="600" dirty="0">
                <a:latin typeface="Roboto"/>
                <a:cs typeface="Roboto"/>
              </a:rPr>
              <a:t>au</a:t>
            </a:r>
            <a:r>
              <a:rPr sz="600" spc="-10" dirty="0">
                <a:latin typeface="Roboto"/>
                <a:cs typeface="Roboto"/>
              </a:rPr>
              <a:t> crayon et/ou feutre.</a:t>
            </a:r>
            <a:endParaRPr sz="600">
              <a:latin typeface="Roboto"/>
              <a:cs typeface="Roboto"/>
            </a:endParaRPr>
          </a:p>
          <a:p>
            <a:pPr marL="38100" marR="110489">
              <a:lnSpc>
                <a:spcPts val="740"/>
              </a:lnSpc>
            </a:pPr>
            <a:r>
              <a:rPr sz="600" dirty="0">
                <a:latin typeface="Roboto"/>
                <a:cs typeface="Roboto"/>
              </a:rPr>
              <a:t>Le </a:t>
            </a:r>
            <a:r>
              <a:rPr sz="600" spc="-20" dirty="0">
                <a:latin typeface="Roboto"/>
                <a:cs typeface="Roboto"/>
              </a:rPr>
              <a:t>poseur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devra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faire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remarquer</a:t>
            </a:r>
            <a:r>
              <a:rPr sz="600" dirty="0">
                <a:latin typeface="Roboto"/>
                <a:cs typeface="Roboto"/>
              </a:rPr>
              <a:t> et </a:t>
            </a:r>
            <a:r>
              <a:rPr sz="600" spc="-20" dirty="0">
                <a:latin typeface="Roboto"/>
                <a:cs typeface="Roboto"/>
              </a:rPr>
              <a:t>signaler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 </a:t>
            </a:r>
            <a:r>
              <a:rPr sz="600" spc="-10" dirty="0">
                <a:latin typeface="Roboto"/>
                <a:cs typeface="Roboto"/>
              </a:rPr>
              <a:t>donneur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d’ordre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concepteur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présence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d’éventuels</a:t>
            </a:r>
            <a:r>
              <a:rPr sz="600" spc="-10" dirty="0">
                <a:latin typeface="Roboto"/>
                <a:cs typeface="Roboto"/>
              </a:rPr>
              <a:t> défauts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apparents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(d’article,</a:t>
            </a:r>
            <a:r>
              <a:rPr sz="600" dirty="0">
                <a:latin typeface="Roboto"/>
                <a:cs typeface="Roboto"/>
              </a:rPr>
              <a:t> de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qualité,</a:t>
            </a:r>
            <a:r>
              <a:rPr sz="600" dirty="0">
                <a:latin typeface="Roboto"/>
                <a:cs typeface="Roboto"/>
              </a:rPr>
              <a:t> 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nuance,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présence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gradins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ou</a:t>
            </a:r>
            <a:r>
              <a:rPr sz="600" dirty="0">
                <a:latin typeface="Roboto"/>
                <a:cs typeface="Roboto"/>
              </a:rPr>
              <a:t> de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petits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dénivellements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avec</a:t>
            </a:r>
            <a:r>
              <a:rPr sz="600" dirty="0">
                <a:latin typeface="Roboto"/>
                <a:cs typeface="Roboto"/>
              </a:rPr>
              <a:t> les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carreaux</a:t>
            </a:r>
            <a:endParaRPr sz="600">
              <a:latin typeface="Roboto"/>
              <a:cs typeface="Roboto"/>
            </a:endParaRPr>
          </a:p>
          <a:p>
            <a:pPr marL="38100" marR="30480">
              <a:lnSpc>
                <a:spcPts val="740"/>
              </a:lnSpc>
            </a:pPr>
            <a:r>
              <a:rPr sz="600" spc="-20" dirty="0">
                <a:latin typeface="Roboto"/>
                <a:cs typeface="Roboto"/>
              </a:rPr>
              <a:t>adjacents,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etc.)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demandant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l’éventuelle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autorisation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continuer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travail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car,</a:t>
            </a:r>
            <a:r>
              <a:rPr sz="600" spc="-10" dirty="0">
                <a:latin typeface="Roboto"/>
                <a:cs typeface="Roboto"/>
              </a:rPr>
              <a:t> une </a:t>
            </a:r>
            <a:r>
              <a:rPr sz="600" dirty="0">
                <a:latin typeface="Roboto"/>
                <a:cs typeface="Roboto"/>
              </a:rPr>
              <a:t>fois</a:t>
            </a:r>
            <a:r>
              <a:rPr sz="600" spc="-10" dirty="0">
                <a:latin typeface="Roboto"/>
                <a:cs typeface="Roboto"/>
              </a:rPr>
              <a:t> posé,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-10" dirty="0">
                <a:latin typeface="Roboto"/>
                <a:cs typeface="Roboto"/>
              </a:rPr>
              <a:t> matériel </a:t>
            </a:r>
            <a:r>
              <a:rPr sz="600" dirty="0">
                <a:latin typeface="Roboto"/>
                <a:cs typeface="Roboto"/>
              </a:rPr>
              <a:t>ne</a:t>
            </a:r>
            <a:r>
              <a:rPr sz="600" spc="-10" dirty="0">
                <a:latin typeface="Roboto"/>
                <a:cs typeface="Roboto"/>
              </a:rPr>
              <a:t> pourra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plus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être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contesté.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Il </a:t>
            </a:r>
            <a:r>
              <a:rPr sz="600" spc="-10" dirty="0">
                <a:latin typeface="Roboto"/>
                <a:cs typeface="Roboto"/>
              </a:rPr>
              <a:t>est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donc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recommandé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 </a:t>
            </a:r>
            <a:r>
              <a:rPr sz="600" spc="-10" dirty="0">
                <a:latin typeface="Roboto"/>
                <a:cs typeface="Roboto"/>
              </a:rPr>
              <a:t>commencer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pose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présence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du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donneur </a:t>
            </a:r>
            <a:r>
              <a:rPr sz="600" spc="-25" dirty="0">
                <a:latin typeface="Roboto"/>
                <a:cs typeface="Roboto"/>
              </a:rPr>
              <a:t>d’ordre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du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concepteur.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Dans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période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comprise </a:t>
            </a:r>
            <a:r>
              <a:rPr sz="600" spc="-20" dirty="0">
                <a:latin typeface="Roboto"/>
                <a:cs typeface="Roboto"/>
              </a:rPr>
              <a:t>entre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fin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pose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livraison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au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client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final,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carrelage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céramique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devra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:</a:t>
            </a:r>
            <a:endParaRPr sz="600">
              <a:latin typeface="Roboto"/>
              <a:cs typeface="Roboto"/>
            </a:endParaRPr>
          </a:p>
          <a:p>
            <a:pPr marL="81280" marR="281940" indent="-43815" algn="just">
              <a:lnSpc>
                <a:spcPts val="740"/>
              </a:lnSpc>
              <a:buChar char="•"/>
              <a:tabLst>
                <a:tab pos="82550" algn="l"/>
              </a:tabLst>
            </a:pPr>
            <a:r>
              <a:rPr sz="600" dirty="0">
                <a:latin typeface="Roboto"/>
                <a:cs typeface="Roboto"/>
              </a:rPr>
              <a:t>être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laissé</a:t>
            </a:r>
            <a:r>
              <a:rPr sz="600" spc="-10" dirty="0">
                <a:latin typeface="Roboto"/>
                <a:cs typeface="Roboto"/>
              </a:rPr>
              <a:t> propre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exempt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ciment,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sable,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mortier</a:t>
            </a:r>
            <a:r>
              <a:rPr sz="600" dirty="0">
                <a:latin typeface="Roboto"/>
                <a:cs typeface="Roboto"/>
              </a:rPr>
              <a:t> et de tout </a:t>
            </a:r>
            <a:r>
              <a:rPr sz="600" spc="-10" dirty="0">
                <a:latin typeface="Roboto"/>
                <a:cs typeface="Roboto"/>
              </a:rPr>
              <a:t>autre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matériau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susceptible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provoquer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taches </a:t>
            </a:r>
            <a:r>
              <a:rPr sz="600" spc="-10" dirty="0">
                <a:latin typeface="Roboto"/>
                <a:cs typeface="Roboto"/>
              </a:rPr>
              <a:t>et/ou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phénomènes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d’abrasion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mécanique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superficielle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;</a:t>
            </a:r>
            <a:endParaRPr sz="600">
              <a:latin typeface="Roboto"/>
              <a:cs typeface="Roboto"/>
            </a:endParaRPr>
          </a:p>
          <a:p>
            <a:pPr marL="81280" marR="147320" indent="-43815">
              <a:lnSpc>
                <a:spcPts val="740"/>
              </a:lnSpc>
              <a:buChar char="•"/>
              <a:tabLst>
                <a:tab pos="82550" algn="l"/>
              </a:tabLst>
            </a:pPr>
            <a:r>
              <a:rPr sz="600" dirty="0">
                <a:latin typeface="Roboto"/>
                <a:cs typeface="Roboto"/>
              </a:rPr>
              <a:t>protégé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contre </a:t>
            </a:r>
            <a:r>
              <a:rPr sz="600" dirty="0">
                <a:latin typeface="Roboto"/>
                <a:cs typeface="Roboto"/>
              </a:rPr>
              <a:t>les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dommages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ou</a:t>
            </a:r>
            <a:r>
              <a:rPr sz="600" spc="-10" dirty="0">
                <a:latin typeface="Roboto"/>
                <a:cs typeface="Roboto"/>
              </a:rPr>
              <a:t> contaminations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pouvant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potentiellement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être causés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par 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présence</a:t>
            </a:r>
            <a:r>
              <a:rPr sz="600" spc="500" dirty="0">
                <a:latin typeface="Roboto"/>
                <a:cs typeface="Roboto"/>
              </a:rPr>
              <a:t> 	</a:t>
            </a:r>
            <a:r>
              <a:rPr sz="600" spc="-10" dirty="0">
                <a:latin typeface="Roboto"/>
                <a:cs typeface="Roboto"/>
              </a:rPr>
              <a:t>prévisible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d’autres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opérateurs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bâtiment</a:t>
            </a:r>
            <a:endParaRPr sz="600">
              <a:latin typeface="Roboto"/>
              <a:cs typeface="Roboto"/>
            </a:endParaRPr>
          </a:p>
          <a:p>
            <a:pPr marL="82550">
              <a:lnSpc>
                <a:spcPts val="710"/>
              </a:lnSpc>
            </a:pPr>
            <a:r>
              <a:rPr sz="600" spc="-10" dirty="0">
                <a:latin typeface="Roboto"/>
                <a:cs typeface="Roboto"/>
              </a:rPr>
              <a:t>(peintres,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électriciens,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menuisiers,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etc.).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628892" y="6663016"/>
            <a:ext cx="1940560" cy="1056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EXAMEN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ET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CONTRÔLE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DU</a:t>
            </a:r>
            <a:r>
              <a:rPr sz="600" spc="10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 Lt"/>
                <a:cs typeface="Roboto Lt"/>
              </a:rPr>
              <a:t>CARRELAGE</a:t>
            </a:r>
            <a:endParaRPr sz="600">
              <a:latin typeface="Roboto Lt"/>
              <a:cs typeface="Roboto Lt"/>
            </a:endParaRPr>
          </a:p>
          <a:p>
            <a:pPr marL="12700" marR="53340">
              <a:lnSpc>
                <a:spcPct val="102800"/>
              </a:lnSpc>
            </a:pPr>
            <a:r>
              <a:rPr sz="600" spc="-25" dirty="0">
                <a:latin typeface="Roboto"/>
                <a:cs typeface="Roboto"/>
              </a:rPr>
              <a:t>L’examen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contrôle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carrelage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doivent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être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effectués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par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client</a:t>
            </a:r>
            <a:r>
              <a:rPr sz="600" spc="-10" dirty="0">
                <a:latin typeface="Roboto"/>
                <a:cs typeface="Roboto"/>
              </a:rPr>
              <a:t> final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présence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poseur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du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chef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chantier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10" dirty="0">
                <a:latin typeface="Roboto"/>
                <a:cs typeface="Roboto"/>
              </a:rPr>
              <a:t> travers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examen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visuel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10" dirty="0">
                <a:latin typeface="Roboto"/>
                <a:cs typeface="Roboto"/>
              </a:rPr>
              <a:t> l’œil </a:t>
            </a:r>
            <a:r>
              <a:rPr sz="600" spc="-25" dirty="0">
                <a:latin typeface="Roboto"/>
                <a:cs typeface="Roboto"/>
              </a:rPr>
              <a:t>nu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(ou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avec des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lunettes si utilisées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habituellement)</a:t>
            </a:r>
            <a:r>
              <a:rPr sz="600" dirty="0">
                <a:latin typeface="Roboto"/>
                <a:cs typeface="Roboto"/>
              </a:rPr>
              <a:t> de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surface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distance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m.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“effet”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peut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être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détecté</a:t>
            </a:r>
            <a:r>
              <a:rPr sz="600" spc="-10" dirty="0">
                <a:latin typeface="Roboto"/>
                <a:cs typeface="Roboto"/>
              </a:rPr>
              <a:t> qu’avec </a:t>
            </a:r>
            <a:r>
              <a:rPr sz="600" dirty="0">
                <a:latin typeface="Roboto"/>
                <a:cs typeface="Roboto"/>
              </a:rPr>
              <a:t>une</a:t>
            </a:r>
            <a:r>
              <a:rPr sz="600" spc="-10" dirty="0">
                <a:latin typeface="Roboto"/>
                <a:cs typeface="Roboto"/>
              </a:rPr>
              <a:t> lumière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rasante,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10" dirty="0">
                <a:latin typeface="Roboto"/>
                <a:cs typeface="Roboto"/>
              </a:rPr>
              <a:t> seulement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distance</a:t>
            </a:r>
            <a:r>
              <a:rPr sz="600" spc="-10" dirty="0">
                <a:latin typeface="Roboto"/>
                <a:cs typeface="Roboto"/>
              </a:rPr>
              <a:t> rapprochée, </a:t>
            </a:r>
            <a:r>
              <a:rPr sz="600" dirty="0">
                <a:latin typeface="Roboto"/>
                <a:cs typeface="Roboto"/>
              </a:rPr>
              <a:t>ou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à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l’aide d’une </a:t>
            </a:r>
            <a:r>
              <a:rPr sz="600" dirty="0">
                <a:latin typeface="Roboto"/>
                <a:cs typeface="Roboto"/>
              </a:rPr>
              <a:t>loupe,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peut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02699"/>
              </a:lnSpc>
            </a:pPr>
            <a:r>
              <a:rPr sz="600" dirty="0">
                <a:latin typeface="Roboto"/>
                <a:cs typeface="Roboto"/>
              </a:rPr>
              <a:t>pas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être</a:t>
            </a:r>
            <a:r>
              <a:rPr sz="600" spc="-10" dirty="0">
                <a:latin typeface="Roboto"/>
                <a:cs typeface="Roboto"/>
              </a:rPr>
              <a:t> considéré </a:t>
            </a:r>
            <a:r>
              <a:rPr sz="600" dirty="0">
                <a:latin typeface="Roboto"/>
                <a:cs typeface="Roboto"/>
              </a:rPr>
              <a:t>comme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10" dirty="0">
                <a:latin typeface="Roboto"/>
                <a:cs typeface="Roboto"/>
              </a:rPr>
              <a:t> “défaut”. </a:t>
            </a:r>
            <a:r>
              <a:rPr sz="600" dirty="0">
                <a:latin typeface="Roboto"/>
                <a:cs typeface="Roboto"/>
              </a:rPr>
              <a:t>Un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“effet” devient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 </a:t>
            </a:r>
            <a:r>
              <a:rPr sz="600" spc="-10" dirty="0">
                <a:latin typeface="Roboto"/>
                <a:cs typeface="Roboto"/>
              </a:rPr>
              <a:t>“défaut”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lorsqu’il</a:t>
            </a:r>
            <a:r>
              <a:rPr sz="600" dirty="0">
                <a:latin typeface="Roboto"/>
                <a:cs typeface="Roboto"/>
              </a:rPr>
              <a:t> est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visible</a:t>
            </a:r>
            <a:r>
              <a:rPr sz="600" dirty="0">
                <a:latin typeface="Roboto"/>
                <a:cs typeface="Roboto"/>
              </a:rPr>
              <a:t> dans les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conditions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d’observation </a:t>
            </a:r>
            <a:r>
              <a:rPr sz="600" dirty="0">
                <a:latin typeface="Roboto"/>
                <a:cs typeface="Roboto"/>
              </a:rPr>
              <a:t>décrites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ci-</a:t>
            </a:r>
            <a:r>
              <a:rPr sz="600" spc="-10" dirty="0">
                <a:latin typeface="Roboto"/>
                <a:cs typeface="Roboto"/>
              </a:rPr>
              <a:t>dessus.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628892" y="7790548"/>
            <a:ext cx="1935480" cy="9626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800"/>
              </a:lnSpc>
              <a:spcBef>
                <a:spcPts val="80"/>
              </a:spcBef>
            </a:pPr>
            <a:r>
              <a:rPr sz="600" spc="-10" dirty="0">
                <a:latin typeface="Roboto Lt"/>
                <a:cs typeface="Roboto Lt"/>
              </a:rPr>
              <a:t>AVERTISSEMENT</a:t>
            </a:r>
            <a:r>
              <a:rPr sz="600" spc="-2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: </a:t>
            </a:r>
            <a:r>
              <a:rPr sz="600" dirty="0">
                <a:latin typeface="Roboto"/>
                <a:cs typeface="Roboto"/>
              </a:rPr>
              <a:t>lorsque le matériel est déjà </a:t>
            </a:r>
            <a:r>
              <a:rPr sz="600" spc="-10" dirty="0">
                <a:latin typeface="Roboto"/>
                <a:cs typeface="Roboto"/>
              </a:rPr>
              <a:t>posé,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Ceramiche,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n’accepte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aucune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contestation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à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vices </a:t>
            </a:r>
            <a:r>
              <a:rPr sz="600" spc="-10" dirty="0">
                <a:latin typeface="Roboto"/>
                <a:cs typeface="Roboto"/>
              </a:rPr>
              <a:t>apparents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visibles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 pose finale </a:t>
            </a:r>
            <a:r>
              <a:rPr sz="600" spc="-10" dirty="0">
                <a:latin typeface="Roboto"/>
                <a:cs typeface="Roboto"/>
              </a:rPr>
              <a:t>(article,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qualité,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nuance,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calibre,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courbure,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taches,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etc.)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n’est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responsable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l’ouvrage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carrelé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fini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mais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seulement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caractéristiques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matériel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fourni.</a:t>
            </a:r>
            <a:endParaRPr sz="600">
              <a:latin typeface="Roboto"/>
              <a:cs typeface="Roboto"/>
            </a:endParaRPr>
          </a:p>
          <a:p>
            <a:pPr marL="12700" marR="116205">
              <a:lnSpc>
                <a:spcPct val="102800"/>
              </a:lnSpc>
            </a:pPr>
            <a:r>
              <a:rPr sz="600" dirty="0">
                <a:latin typeface="Roboto"/>
                <a:cs typeface="Roboto"/>
              </a:rPr>
              <a:t>Il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convient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donc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conserver,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lorsque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finie,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quelques </a:t>
            </a:r>
            <a:r>
              <a:rPr sz="600" spc="-10" dirty="0">
                <a:latin typeface="Roboto"/>
                <a:cs typeface="Roboto"/>
              </a:rPr>
              <a:t>carreaux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 </a:t>
            </a:r>
            <a:r>
              <a:rPr sz="600" spc="-10" dirty="0">
                <a:latin typeface="Roboto"/>
                <a:cs typeface="Roboto"/>
              </a:rPr>
              <a:t>réserve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pour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d’éventuelles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réparations</a:t>
            </a:r>
            <a:r>
              <a:rPr sz="600" dirty="0">
                <a:latin typeface="Roboto"/>
                <a:cs typeface="Roboto"/>
              </a:rPr>
              <a:t> ou </a:t>
            </a:r>
            <a:r>
              <a:rPr sz="600" spc="-10" dirty="0">
                <a:latin typeface="Roboto"/>
                <a:cs typeface="Roboto"/>
              </a:rPr>
              <a:t>pour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disposer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d’un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échantillon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représentatif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du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matériel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cas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contestation.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4567293" y="9203359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9092" y="9203359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3868654" y="492366"/>
            <a:ext cx="7245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TECH</a:t>
            </a:r>
            <a:r>
              <a:rPr sz="1100" spc="20" dirty="0">
                <a:latin typeface="Roboto"/>
                <a:cs typeface="Roboto"/>
              </a:rPr>
              <a:t> </a:t>
            </a:r>
            <a:r>
              <a:rPr sz="1100" spc="-20" dirty="0">
                <a:latin typeface="Roboto"/>
                <a:cs typeface="Roboto"/>
              </a:rPr>
              <a:t>INFO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15" y="1582034"/>
            <a:ext cx="1949450" cy="24066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550" dirty="0">
                <a:latin typeface="Roboto Lt"/>
                <a:cs typeface="Roboto Lt"/>
              </a:rPr>
              <a:t>DE</a:t>
            </a:r>
            <a:r>
              <a:rPr sz="550" spc="48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OBERFLÄCHENPROJEKT</a:t>
            </a:r>
            <a:endParaRPr sz="550">
              <a:latin typeface="Roboto Lt"/>
              <a:cs typeface="Roboto Lt"/>
            </a:endParaRPr>
          </a:p>
          <a:p>
            <a:pPr marL="12700" marR="66040">
              <a:lnSpc>
                <a:spcPct val="113599"/>
              </a:lnSpc>
              <a:spcBef>
                <a:spcPts val="5"/>
              </a:spcBef>
            </a:pPr>
            <a:r>
              <a:rPr sz="550" dirty="0">
                <a:latin typeface="Roboto"/>
                <a:cs typeface="Roboto"/>
              </a:rPr>
              <a:t>Für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optimale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Aufwertung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eines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Fußbodens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oder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Wandverkleidung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damit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ihrer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ästhetischen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technischen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Qualität,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müssen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bestimmte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Faktoren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bei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berücksichtigt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werden.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Dazu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gehören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beabsichtigte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Nutzung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Umgebung,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Belastungen,</a:t>
            </a:r>
            <a:endParaRPr sz="550">
              <a:latin typeface="Roboto"/>
              <a:cs typeface="Roboto"/>
            </a:endParaRPr>
          </a:p>
          <a:p>
            <a:pPr marL="12700" marR="26034">
              <a:lnSpc>
                <a:spcPct val="113599"/>
              </a:lnSpc>
            </a:pPr>
            <a:r>
              <a:rPr sz="550" dirty="0">
                <a:latin typeface="Roboto"/>
                <a:cs typeface="Roboto"/>
              </a:rPr>
              <a:t>sowie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mechanischen,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thermischen,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physikalischen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chemischen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Spannungen,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ausgesetzt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nicht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zuletzt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Abmessungen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Umgebung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eventuelle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Neigungen.</a:t>
            </a:r>
            <a:endParaRPr sz="550">
              <a:latin typeface="Roboto"/>
              <a:cs typeface="Roboto"/>
            </a:endParaRPr>
          </a:p>
          <a:p>
            <a:pPr marL="12700" marR="167005">
              <a:lnSpc>
                <a:spcPct val="113599"/>
              </a:lnSpc>
            </a:pPr>
            <a:r>
              <a:rPr sz="550" spc="10" dirty="0">
                <a:latin typeface="Roboto"/>
                <a:cs typeface="Roboto"/>
              </a:rPr>
              <a:t>Dementsprechend muss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Leistungsbeschreibung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jede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Spezifikation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Baustelle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enthalten: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Weise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Abmessung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Fuge,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eventuelle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13599"/>
              </a:lnSpc>
            </a:pPr>
            <a:r>
              <a:rPr sz="550" dirty="0">
                <a:latin typeface="Roboto"/>
                <a:cs typeface="Roboto"/>
              </a:rPr>
              <a:t>Dehnungsfugen,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Anschlussfugen,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usw...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Bei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Wahl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sollten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auch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technischen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Anforderungen,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vorhandenen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Formate,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Einsatzort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Wahl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Fugenmasse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bewertet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werden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(Fugenmassen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mit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kräftigen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Farben oder die stark im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Kontrast</a:t>
            </a:r>
            <a:r>
              <a:rPr sz="550" spc="10" dirty="0">
                <a:latin typeface="Roboto"/>
                <a:cs typeface="Roboto"/>
              </a:rPr>
              <a:t> zur Fliesenfarbe </a:t>
            </a:r>
            <a:r>
              <a:rPr sz="550" spc="-10" dirty="0">
                <a:latin typeface="Roboto"/>
                <a:cs typeface="Roboto"/>
              </a:rPr>
              <a:t>stehen,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können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Reinigung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im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Vergleich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Ton-in-</a:t>
            </a:r>
            <a:r>
              <a:rPr sz="550" spc="-20" dirty="0">
                <a:latin typeface="Roboto"/>
                <a:cs typeface="Roboto"/>
              </a:rPr>
              <a:t>Ton-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Farbe</a:t>
            </a:r>
            <a:r>
              <a:rPr sz="550" spc="1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aufwendiger</a:t>
            </a:r>
            <a:r>
              <a:rPr sz="550" spc="10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machen).</a:t>
            </a:r>
            <a:endParaRPr sz="550">
              <a:latin typeface="Roboto"/>
              <a:cs typeface="Roboto"/>
            </a:endParaRPr>
          </a:p>
          <a:p>
            <a:pPr marL="12700" marR="118110">
              <a:lnSpc>
                <a:spcPct val="113599"/>
              </a:lnSpc>
            </a:pPr>
            <a:r>
              <a:rPr sz="550" spc="10" dirty="0">
                <a:latin typeface="Roboto"/>
                <a:cs typeface="Roboto"/>
              </a:rPr>
              <a:t>Die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natürlichen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Feinsteinzeugmaterialien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weisen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leichte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Unebenheiten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dass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einem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Fugenabstand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zwischen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erfolgt:</a:t>
            </a:r>
            <a:endParaRPr sz="550">
              <a:latin typeface="Roboto"/>
              <a:cs typeface="Roboto"/>
            </a:endParaRPr>
          </a:p>
          <a:p>
            <a:pPr marL="55244" indent="-42545">
              <a:lnSpc>
                <a:spcPct val="100000"/>
              </a:lnSpc>
              <a:spcBef>
                <a:spcPts val="90"/>
              </a:spcBef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2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mm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für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rektifizierte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Materialien;</a:t>
            </a:r>
            <a:endParaRPr sz="550">
              <a:latin typeface="Roboto"/>
              <a:cs typeface="Roboto"/>
            </a:endParaRPr>
          </a:p>
          <a:p>
            <a:pPr marL="55244" indent="-42545">
              <a:lnSpc>
                <a:spcPct val="100000"/>
              </a:lnSpc>
              <a:spcBef>
                <a:spcPts val="90"/>
              </a:spcBef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3/4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mm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für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Naturprodukte.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15" y="4058336"/>
            <a:ext cx="1962785" cy="25971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550" dirty="0">
                <a:latin typeface="Roboto Lt"/>
                <a:cs typeface="Roboto Lt"/>
              </a:rPr>
              <a:t>DAS</a:t>
            </a:r>
            <a:r>
              <a:rPr sz="550" spc="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VERLEGEN</a:t>
            </a:r>
            <a:endParaRPr sz="550">
              <a:latin typeface="Roboto Lt"/>
              <a:cs typeface="Roboto Lt"/>
            </a:endParaRPr>
          </a:p>
          <a:p>
            <a:pPr marL="12700" marR="59055">
              <a:lnSpc>
                <a:spcPct val="113599"/>
              </a:lnSpc>
              <a:spcBef>
                <a:spcPts val="5"/>
              </a:spcBef>
            </a:pPr>
            <a:r>
              <a:rPr sz="550" dirty="0">
                <a:latin typeface="Roboto"/>
                <a:cs typeface="Roboto"/>
              </a:rPr>
              <a:t>Vor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endgültigen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wird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empfohlen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etwa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3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Quadratmeter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trocken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verlegen,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um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Gesamtwirkung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zu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überprüfen.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Entnehmen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Sie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dabei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verschiedenen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Kartons,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um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besseren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chromatischen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Effekt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zu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erzielen.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Farbabweichungen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sind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Merkmal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einiger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keramischer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Produkte.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Fliesen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dürfen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vorher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nicht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Wasser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eingetaucht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sollten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Oberfläche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Bleistiften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und/oder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Filzstiften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markiert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werden.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Fliesenleger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muss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Kunden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Designer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offensichtliche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Mängel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hinweisen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(Artikel,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Qualität,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Farbton,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Vorhandensein</a:t>
            </a:r>
            <a:endParaRPr sz="550">
              <a:latin typeface="Roboto"/>
              <a:cs typeface="Roboto"/>
            </a:endParaRPr>
          </a:p>
          <a:p>
            <a:pPr marL="12700" marR="13335">
              <a:lnSpc>
                <a:spcPct val="113599"/>
              </a:lnSpc>
            </a:pPr>
            <a:r>
              <a:rPr sz="550" spc="10" dirty="0">
                <a:latin typeface="Roboto"/>
                <a:cs typeface="Roboto"/>
              </a:rPr>
              <a:t>von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Abstufungen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kleinen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Höhenunterschieden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mit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angrenzenden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usw.)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um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Genehmigung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bitten,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Arbeit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fortzusetzen,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nach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nicht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mehr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reklamiert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kann.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empfiehlt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demnach,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Anwesenheit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Kunden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Designers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beginnen.</a:t>
            </a:r>
            <a:endParaRPr sz="550">
              <a:latin typeface="Roboto"/>
              <a:cs typeface="Roboto"/>
            </a:endParaRPr>
          </a:p>
          <a:p>
            <a:pPr marL="12700" marR="102235">
              <a:lnSpc>
                <a:spcPct val="113599"/>
              </a:lnSpc>
            </a:pPr>
            <a:r>
              <a:rPr sz="550" dirty="0">
                <a:latin typeface="Roboto"/>
                <a:cs typeface="Roboto"/>
              </a:rPr>
              <a:t>Im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Zeitraum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zwischen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Abschluss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Fliesenlegung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Übergabe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Endkunden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Keramikfliese:</a:t>
            </a:r>
            <a:endParaRPr sz="550">
              <a:latin typeface="Roboto"/>
              <a:cs typeface="Roboto"/>
            </a:endParaRPr>
          </a:p>
          <a:p>
            <a:pPr marL="55244" marR="32384" indent="-43180">
              <a:lnSpc>
                <a:spcPct val="113599"/>
              </a:lnSpc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sauber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Zement,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Sand,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Mörtel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anderen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Materialien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gehalten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Flecken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und/oder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oberflächliche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mechanische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Abriebe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verursachen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könnten;</a:t>
            </a:r>
            <a:endParaRPr sz="550">
              <a:latin typeface="Roboto"/>
              <a:cs typeface="Roboto"/>
            </a:endParaRPr>
          </a:p>
          <a:p>
            <a:pPr marL="55244" marR="5080" indent="-43180">
              <a:lnSpc>
                <a:spcPct val="113599"/>
              </a:lnSpc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vor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Schäden oder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Verschmutzung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durch</a:t>
            </a:r>
            <a:r>
              <a:rPr sz="550" dirty="0">
                <a:latin typeface="Roboto"/>
                <a:cs typeface="Roboto"/>
              </a:rPr>
              <a:t> den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möglicherweise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vorhersehbaren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Besuch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anderer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Handwerker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(Maler,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Elektriker,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Schreiner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usw.)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geschützt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werden.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15" y="6725122"/>
            <a:ext cx="1960880" cy="10731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550" spc="10" dirty="0">
                <a:latin typeface="Roboto Lt"/>
                <a:cs typeface="Roboto Lt"/>
              </a:rPr>
              <a:t>ÜBERPRÜFUNG</a:t>
            </a:r>
            <a:r>
              <a:rPr sz="550" spc="3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UND</a:t>
            </a:r>
            <a:r>
              <a:rPr sz="550" spc="3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KONTROLLE</a:t>
            </a:r>
            <a:r>
              <a:rPr sz="550" spc="3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DER</a:t>
            </a:r>
            <a:r>
              <a:rPr sz="550" spc="3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VERFLIESUNG</a:t>
            </a:r>
            <a:endParaRPr sz="550">
              <a:latin typeface="Roboto Lt"/>
              <a:cs typeface="Roboto Lt"/>
            </a:endParaRPr>
          </a:p>
          <a:p>
            <a:pPr marL="12700" marR="33020">
              <a:lnSpc>
                <a:spcPct val="113599"/>
              </a:lnSpc>
              <a:spcBef>
                <a:spcPts val="5"/>
              </a:spcBef>
            </a:pPr>
            <a:r>
              <a:rPr sz="550" dirty="0">
                <a:latin typeface="Roboto"/>
                <a:cs typeface="Roboto"/>
              </a:rPr>
              <a:t>Die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Überprüfung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Kontrolle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verlegten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muss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vom Endkunden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Anwesenheit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Fliesenlegers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Bauleiters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durch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Sichtprüfung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bloßem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Auge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(oder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Brille,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falls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Brillenträger)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Oberfläche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Entfernung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durchgeführt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werden.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13599"/>
              </a:lnSpc>
            </a:pPr>
            <a:r>
              <a:rPr sz="550" dirty="0">
                <a:latin typeface="Roboto"/>
                <a:cs typeface="Roboto"/>
              </a:rPr>
              <a:t>Ein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“Effekt”,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nur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Streiflicht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nur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nächster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Nähe,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vielleicht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Hilfe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Lupe,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erkannt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kann,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kann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nicht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“Mangel”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betrachtet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werden.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“Effekt”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wird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einem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“Mangel”,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wenn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unter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zuvor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genannten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Beobachtungsbedingungen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sichtbar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ist.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15" y="7868030"/>
            <a:ext cx="1964055" cy="8826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99"/>
              </a:lnSpc>
              <a:spcBef>
                <a:spcPts val="95"/>
              </a:spcBef>
            </a:pPr>
            <a:r>
              <a:rPr sz="550" dirty="0">
                <a:latin typeface="Roboto Lt"/>
                <a:cs typeface="Roboto Lt"/>
              </a:rPr>
              <a:t>HINWEIS:</a:t>
            </a:r>
            <a:r>
              <a:rPr sz="550" spc="70" dirty="0">
                <a:latin typeface="Roboto Lt"/>
                <a:cs typeface="Roboto Lt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Ceramiche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akzeptiert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bei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bereits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verlegtem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keinerlei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reklamationen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aufgrund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von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mängeln,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dirty="0">
                <a:latin typeface="Roboto"/>
                <a:cs typeface="Roboto"/>
              </a:rPr>
              <a:t>die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bereits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endgültigen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sichtbar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waren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dirty="0">
                <a:latin typeface="Roboto"/>
                <a:cs typeface="Roboto"/>
              </a:rPr>
              <a:t>(artikel,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qualität,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farbton,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kaliber,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biegung,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flecken,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usw.</a:t>
            </a:r>
            <a:endParaRPr sz="550">
              <a:latin typeface="Roboto"/>
              <a:cs typeface="Roboto"/>
            </a:endParaRPr>
          </a:p>
          <a:p>
            <a:pPr marL="12700" marR="71755">
              <a:lnSpc>
                <a:spcPct val="113599"/>
              </a:lnSpc>
            </a:pPr>
            <a:r>
              <a:rPr sz="550" dirty="0">
                <a:latin typeface="Roboto"/>
                <a:cs typeface="Roboto"/>
              </a:rPr>
              <a:t>...)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haftet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nicht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für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qualität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abgeschlossenen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sondern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nur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für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merkmale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gelieferten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materials.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Deshalb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empfiehlt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sich,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nach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verlegung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einige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ersatzfliesen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für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eventuelle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reaparaturen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oder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musterstück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im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falle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streitfalls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aufzubewahren.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7300" y="473392"/>
            <a:ext cx="1837689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Indications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for</a:t>
            </a:r>
            <a:r>
              <a:rPr sz="1700" spc="-60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laying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618117" y="1583285"/>
            <a:ext cx="1951989" cy="228155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550" dirty="0">
                <a:latin typeface="Roboto Lt"/>
                <a:cs typeface="Roboto Lt"/>
              </a:rPr>
              <a:t>ES</a:t>
            </a:r>
            <a:r>
              <a:rPr sz="550" spc="225" dirty="0">
                <a:latin typeface="Roboto Lt"/>
                <a:cs typeface="Roboto Lt"/>
              </a:rPr>
              <a:t>  </a:t>
            </a:r>
            <a:r>
              <a:rPr sz="550" dirty="0">
                <a:latin typeface="Roboto Lt"/>
                <a:cs typeface="Roboto Lt"/>
              </a:rPr>
              <a:t>PLANO</a:t>
            </a:r>
            <a:r>
              <a:rPr sz="550" spc="4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4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LAS</a:t>
            </a:r>
            <a:r>
              <a:rPr sz="550" spc="4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SUPERFICIES</a:t>
            </a:r>
            <a:endParaRPr sz="550">
              <a:latin typeface="Roboto Lt"/>
              <a:cs typeface="Roboto Lt"/>
            </a:endParaRPr>
          </a:p>
          <a:p>
            <a:pPr marL="12700" marR="110489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Para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añadir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valor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suelo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revestimiento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permitiendo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máxima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expresión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cualidades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estéticas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técnicas,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necesario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tener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cuenta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aquellos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factores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afectan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obra,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previsto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entorno,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cargas,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esfuerzos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mecánicos,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térmicos,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físicos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químicos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serán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expuestas,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dimensiones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entorno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posibles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pendientes.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consecuencia,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especificaciones técnicas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deben </a:t>
            </a:r>
            <a:r>
              <a:rPr sz="550" dirty="0">
                <a:latin typeface="Roboto"/>
                <a:cs typeface="Roboto"/>
              </a:rPr>
              <a:t>incluir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cada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una 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las</a:t>
            </a:r>
            <a:endParaRPr sz="550">
              <a:latin typeface="Roboto"/>
              <a:cs typeface="Roboto"/>
            </a:endParaRPr>
          </a:p>
          <a:p>
            <a:pPr marL="12700" marR="34290" algn="just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características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obra: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tipo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modalidad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colocación,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dimensión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junta,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posibles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juntas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dilatación,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juntas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perimetrales,</a:t>
            </a:r>
            <a:r>
              <a:rPr sz="550" spc="9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etc...</a:t>
            </a:r>
            <a:endParaRPr sz="550">
              <a:latin typeface="Roboto"/>
              <a:cs typeface="Roboto"/>
            </a:endParaRPr>
          </a:p>
          <a:p>
            <a:pPr marL="12700" marR="11493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realizar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selección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recomienda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evaluar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también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requisitos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técnicos,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formatos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existentes,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previsto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elección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estuco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(los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estucos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colores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fuertes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grandes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contrastes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pueden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provocar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limpieza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más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difícil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estucos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tono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sobre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tono).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materiales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gres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porcelánico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natural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presentan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calibración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ligeramente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desigual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realizará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junta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entre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de:</a:t>
            </a:r>
            <a:endParaRPr sz="550">
              <a:latin typeface="Roboto"/>
              <a:cs typeface="Roboto"/>
            </a:endParaRPr>
          </a:p>
          <a:p>
            <a:pPr marL="55244" indent="-42545">
              <a:lnSpc>
                <a:spcPct val="100000"/>
              </a:lnSpc>
              <a:spcBef>
                <a:spcPts val="80"/>
              </a:spcBef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2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mm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rectificados;</a:t>
            </a:r>
            <a:endParaRPr sz="550">
              <a:latin typeface="Roboto"/>
              <a:cs typeface="Roboto"/>
            </a:endParaRPr>
          </a:p>
          <a:p>
            <a:pPr marL="55244" indent="-42545">
              <a:lnSpc>
                <a:spcPct val="100000"/>
              </a:lnSpc>
              <a:spcBef>
                <a:spcPts val="80"/>
              </a:spcBef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3/4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mm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productos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naturales.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618117" y="3933040"/>
            <a:ext cx="1956435" cy="25628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550" spc="10" dirty="0">
                <a:latin typeface="Roboto Lt"/>
                <a:cs typeface="Roboto Lt"/>
              </a:rPr>
              <a:t>LA</a:t>
            </a:r>
            <a:r>
              <a:rPr sz="550" spc="5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COLOCACIÓN</a:t>
            </a:r>
            <a:r>
              <a:rPr sz="550" spc="5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EN</a:t>
            </a:r>
            <a:r>
              <a:rPr sz="550" spc="5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LA</a:t>
            </a:r>
            <a:r>
              <a:rPr sz="550" spc="55" dirty="0">
                <a:latin typeface="Roboto Lt"/>
                <a:cs typeface="Roboto Lt"/>
              </a:rPr>
              <a:t> </a:t>
            </a:r>
            <a:r>
              <a:rPr sz="550" spc="-20" dirty="0">
                <a:latin typeface="Roboto Lt"/>
                <a:cs typeface="Roboto Lt"/>
              </a:rPr>
              <a:t>OBRA</a:t>
            </a:r>
            <a:endParaRPr sz="550">
              <a:latin typeface="Roboto Lt"/>
              <a:cs typeface="Roboto Lt"/>
            </a:endParaRPr>
          </a:p>
          <a:p>
            <a:pPr marL="12700" marR="4635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Antes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inicio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recomienda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extender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suelo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menos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2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3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metros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cuadrados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verificar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efecto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conjunto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usar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distintas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cajas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obtener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mejor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efecto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cromático.</a:t>
            </a:r>
            <a:r>
              <a:rPr sz="550" spc="500" dirty="0">
                <a:latin typeface="Roboto"/>
                <a:cs typeface="Roboto"/>
              </a:rPr>
              <a:t> 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variedad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tonal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característica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propia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algunos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productos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cerámicos.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deben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sumergir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previamente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agua,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tampoco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deben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asentar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sobre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superficie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trabajo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marcas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lápiz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y/o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rotulador.</a:t>
            </a:r>
            <a:endParaRPr sz="550">
              <a:latin typeface="Roboto"/>
              <a:cs typeface="Roboto"/>
            </a:endParaRPr>
          </a:p>
          <a:p>
            <a:pPr marL="12700" marR="21272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encargado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debe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avisar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señalar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comitente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proyectista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presencia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posibles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defectos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evidentes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artículo,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calidad,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tono,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presencia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desniveles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desniveles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adyacentes,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etc.)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solicitando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autorización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final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continuar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trabajo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puesto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vez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colocado,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podrán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realizar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reclamaciones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relativas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al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material.</a:t>
            </a:r>
            <a:endParaRPr sz="550">
              <a:latin typeface="Roboto"/>
              <a:cs typeface="Roboto"/>
            </a:endParaRPr>
          </a:p>
          <a:p>
            <a:pPr marL="12700" marR="19748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Por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ello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recomienda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comenzar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presencia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comitente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proyectista.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Durante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el</a:t>
            </a:r>
            <a:endParaRPr sz="550">
              <a:latin typeface="Roboto"/>
              <a:cs typeface="Roboto"/>
            </a:endParaRPr>
          </a:p>
          <a:p>
            <a:pPr marL="12700" marR="4762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periodo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comprendido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entre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conclusión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colocación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entrega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final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comitente,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superficie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cubierta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1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cerámicas</a:t>
            </a:r>
            <a:r>
              <a:rPr sz="550" spc="1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deberá:</a:t>
            </a:r>
            <a:endParaRPr sz="550">
              <a:latin typeface="Roboto"/>
              <a:cs typeface="Roboto"/>
            </a:endParaRPr>
          </a:p>
          <a:p>
            <a:pPr marL="55244" marR="104139" indent="-43180" algn="just">
              <a:lnSpc>
                <a:spcPct val="112100"/>
              </a:lnSpc>
              <a:buChar char="•"/>
              <a:tabLst>
                <a:tab pos="55244" algn="l"/>
              </a:tabLst>
            </a:pPr>
            <a:r>
              <a:rPr sz="550" dirty="0">
                <a:latin typeface="Roboto"/>
                <a:cs typeface="Roboto"/>
              </a:rPr>
              <a:t>mantenerse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limpia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libre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cemento,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arena,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mortero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cualquier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otro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pueda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causar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manchas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y/o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fenómenos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abrasión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mecánica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superficial;</a:t>
            </a:r>
            <a:endParaRPr sz="550">
              <a:latin typeface="Roboto"/>
              <a:cs typeface="Roboto"/>
            </a:endParaRPr>
          </a:p>
          <a:p>
            <a:pPr marL="55244" marR="24765" indent="-43180">
              <a:lnSpc>
                <a:spcPct val="112100"/>
              </a:lnSpc>
              <a:buChar char="•"/>
              <a:tabLst>
                <a:tab pos="55244" algn="l"/>
              </a:tabLst>
            </a:pPr>
            <a:r>
              <a:rPr sz="550" spc="10" dirty="0">
                <a:latin typeface="Roboto"/>
                <a:cs typeface="Roboto"/>
              </a:rPr>
              <a:t>ser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protegida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daños 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posibles contaminaciones </a:t>
            </a:r>
            <a:r>
              <a:rPr sz="550" spc="-25" dirty="0">
                <a:latin typeface="Roboto"/>
                <a:cs typeface="Roboto"/>
              </a:rPr>
              <a:t>que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pueda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provocar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presencia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frecuente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otros</a:t>
            </a:r>
            <a:r>
              <a:rPr sz="550" spc="5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operarios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construcción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(pintores,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electricistas,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carpinteros,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18117" y="6564347"/>
            <a:ext cx="1964055" cy="105981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550" spc="10" dirty="0">
                <a:latin typeface="Roboto Lt"/>
                <a:cs typeface="Roboto Lt"/>
              </a:rPr>
              <a:t>EXAMEN</a:t>
            </a:r>
            <a:r>
              <a:rPr sz="550" spc="35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Y</a:t>
            </a:r>
            <a:r>
              <a:rPr sz="550" spc="4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CONTROL</a:t>
            </a:r>
            <a:r>
              <a:rPr sz="550" spc="35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DE</a:t>
            </a:r>
            <a:r>
              <a:rPr sz="550" spc="4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LA</a:t>
            </a:r>
            <a:r>
              <a:rPr sz="550" spc="35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 Lt"/>
                <a:cs typeface="Roboto Lt"/>
              </a:rPr>
              <a:t>SUPERFICIE</a:t>
            </a:r>
            <a:r>
              <a:rPr sz="550" spc="4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EMBALDOSADA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comitente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realizará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examen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control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final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superficie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embaldosada ante el encargado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de la </a:t>
            </a:r>
            <a:r>
              <a:rPr sz="550" spc="-10" dirty="0">
                <a:latin typeface="Roboto"/>
                <a:cs typeface="Roboto"/>
              </a:rPr>
              <a:t>colocación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responsable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obra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mediante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examen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visual</a:t>
            </a:r>
            <a:endParaRPr sz="550">
              <a:latin typeface="Roboto"/>
              <a:cs typeface="Roboto"/>
            </a:endParaRPr>
          </a:p>
          <a:p>
            <a:pPr marL="12700" marR="192405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simple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vista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(con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gafas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uso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habitual)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superficie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distancia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metro.</a:t>
            </a:r>
            <a:endParaRPr sz="550">
              <a:latin typeface="Roboto"/>
              <a:cs typeface="Roboto"/>
            </a:endParaRPr>
          </a:p>
          <a:p>
            <a:pPr marL="12700" marR="20320">
              <a:lnSpc>
                <a:spcPct val="112100"/>
              </a:lnSpc>
            </a:pPr>
            <a:r>
              <a:rPr sz="550" dirty="0">
                <a:latin typeface="Roboto"/>
                <a:cs typeface="Roboto"/>
              </a:rPr>
              <a:t>Un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“efecto”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pueda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percibir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solo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luces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laterales,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solo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distancia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cercana,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quizás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ayuda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lupa,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puede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considerar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“defecto”.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“efecto”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convierte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“defecto”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cuando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visible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condiciones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observación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arriba</a:t>
            </a:r>
            <a:r>
              <a:rPr sz="550" spc="8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señaladas.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18117" y="7692229"/>
            <a:ext cx="1949450" cy="1059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2100"/>
              </a:lnSpc>
              <a:spcBef>
                <a:spcPts val="95"/>
              </a:spcBef>
            </a:pPr>
            <a:r>
              <a:rPr sz="550" spc="10" dirty="0">
                <a:latin typeface="Roboto Lt"/>
                <a:cs typeface="Roboto Lt"/>
              </a:rPr>
              <a:t>ADVERTENCIA: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10" dirty="0">
                <a:latin typeface="Roboto"/>
                <a:cs typeface="Roboto"/>
              </a:rPr>
              <a:t>Ascot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Ceramiche,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el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caso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de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ya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colocados, no acepta reclamaciones debidas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defectos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evidentes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visibles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antes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final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(artículo,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tono,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calibre,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curvatura,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manchas,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etc.)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tampoco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acepta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responsabilidades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relacionadas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calidad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550" spc="1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la obra embaldosada final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10" dirty="0">
                <a:latin typeface="Roboto"/>
                <a:cs typeface="Roboto"/>
              </a:rPr>
              <a:t>sino solamente sobre </a:t>
            </a:r>
            <a:r>
              <a:rPr sz="550" spc="-25" dirty="0">
                <a:latin typeface="Roboto"/>
                <a:cs typeface="Roboto"/>
              </a:rPr>
              <a:t>las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550" dirty="0">
                <a:latin typeface="Roboto"/>
                <a:cs typeface="Roboto"/>
              </a:rPr>
              <a:t>características</a:t>
            </a:r>
            <a:r>
              <a:rPr sz="550" spc="9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9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9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suministrado.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740"/>
              </a:lnSpc>
              <a:spcBef>
                <a:spcPts val="35"/>
              </a:spcBef>
            </a:pPr>
            <a:r>
              <a:rPr sz="550" dirty="0">
                <a:latin typeface="Roboto"/>
                <a:cs typeface="Roboto"/>
              </a:rPr>
              <a:t>Y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conveniente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conservar,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término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colocación,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algunas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recambio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posibles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reparaciones,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disponer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muestra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representativa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caso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reclamación.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300" y="1113891"/>
            <a:ext cx="4048125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dirty="0">
                <a:latin typeface="Roboto"/>
                <a:cs typeface="Roboto"/>
              </a:rPr>
              <a:t>INDICAZIONI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POSA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INDICATIONS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PUOR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POSE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HINWEISE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ZUR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VRLEGUNG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50" dirty="0">
                <a:latin typeface="Roboto"/>
                <a:cs typeface="Roboto"/>
              </a:rPr>
              <a:t>/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INDICACIONES</a:t>
            </a:r>
            <a:r>
              <a:rPr sz="800" spc="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PARA</a:t>
            </a:r>
            <a:r>
              <a:rPr sz="800" spc="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</a:t>
            </a:r>
            <a:r>
              <a:rPr sz="800" spc="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COLOCACIÓN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449052" y="1113891"/>
            <a:ext cx="544449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spc="20" dirty="0">
                <a:latin typeface="Roboto"/>
                <a:cs typeface="Roboto"/>
              </a:rPr>
              <a:t>METODO</a:t>
            </a:r>
            <a:r>
              <a:rPr sz="800" spc="35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DI</a:t>
            </a:r>
            <a:r>
              <a:rPr sz="800" spc="40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POSA</a:t>
            </a:r>
            <a:r>
              <a:rPr sz="800" spc="35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RACCOMANDATO</a:t>
            </a:r>
            <a:r>
              <a:rPr sz="800" spc="25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/ MÉTHODE</a:t>
            </a:r>
            <a:r>
              <a:rPr sz="800" spc="40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DE</a:t>
            </a:r>
            <a:r>
              <a:rPr sz="800" spc="35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POSE</a:t>
            </a:r>
            <a:r>
              <a:rPr sz="800" spc="40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RECOMMANDÉE / EMPFOHLENE</a:t>
            </a:r>
            <a:r>
              <a:rPr sz="800" spc="40" dirty="0">
                <a:latin typeface="Roboto"/>
                <a:cs typeface="Roboto"/>
              </a:rPr>
              <a:t> </a:t>
            </a:r>
            <a:r>
              <a:rPr sz="800" spc="20" dirty="0">
                <a:latin typeface="Roboto"/>
                <a:cs typeface="Roboto"/>
              </a:rPr>
              <a:t>VERLEGEMETHODE </a:t>
            </a:r>
            <a:r>
              <a:rPr sz="800" spc="-50" dirty="0">
                <a:latin typeface="Roboto"/>
                <a:cs typeface="Roboto"/>
              </a:rPr>
              <a:t>/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MÉTODO</a:t>
            </a:r>
            <a:r>
              <a:rPr sz="800" spc="1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</a:t>
            </a:r>
            <a:r>
              <a:rPr sz="800" spc="14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COLOCACIÓN</a:t>
            </a:r>
            <a:r>
              <a:rPr sz="800" spc="14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RECOMENDADO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430561" y="4503775"/>
            <a:ext cx="395605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dirty="0">
                <a:latin typeface="Roboto"/>
                <a:cs typeface="Roboto"/>
              </a:rPr>
              <a:t>FUGHE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COMPATTAZIONE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JOINTS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COMPACTAGE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FUGEN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UND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VERDICHTUNG </a:t>
            </a:r>
            <a:r>
              <a:rPr sz="800" spc="-50" dirty="0">
                <a:latin typeface="Roboto"/>
                <a:cs typeface="Roboto"/>
              </a:rPr>
              <a:t>/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JUNTAS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COMPACTACIÓN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30603" y="3986238"/>
            <a:ext cx="222440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latin typeface="Times New Roman"/>
                <a:cs typeface="Times New Roman"/>
              </a:rPr>
              <a:t>Grouting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and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compacting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47227" y="528815"/>
            <a:ext cx="256984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Recommended</a:t>
            </a:r>
            <a:r>
              <a:rPr sz="1700" spc="-35" dirty="0">
                <a:latin typeface="Times New Roman"/>
                <a:cs typeface="Times New Roman"/>
              </a:rPr>
              <a:t> </a:t>
            </a:r>
            <a:r>
              <a:rPr sz="1700" spc="-40" dirty="0">
                <a:latin typeface="Times New Roman"/>
                <a:cs typeface="Times New Roman"/>
              </a:rPr>
              <a:t>laying</a:t>
            </a:r>
            <a:r>
              <a:rPr sz="1700" spc="-3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method</a:t>
            </a:r>
            <a:endParaRPr sz="1700">
              <a:latin typeface="Times New Roman"/>
              <a:cs typeface="Times New Roman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8443303" y="5007978"/>
          <a:ext cx="6187440" cy="38055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77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92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20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3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304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600" dirty="0">
                          <a:latin typeface="Roboto Lt"/>
                          <a:cs typeface="Roboto Lt"/>
                        </a:rPr>
                        <a:t>Free</a:t>
                      </a:r>
                      <a:r>
                        <a:rPr sz="60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spc="-10" dirty="0">
                          <a:latin typeface="Roboto Lt"/>
                          <a:cs typeface="Roboto Lt"/>
                        </a:rPr>
                        <a:t>grouting</a:t>
                      </a:r>
                      <a:endParaRPr sz="600">
                        <a:latin typeface="Roboto Lt"/>
                        <a:cs typeface="Roboto Lt"/>
                      </a:endParaRPr>
                    </a:p>
                    <a:p>
                      <a:pPr marL="50800">
                        <a:lnSpc>
                          <a:spcPts val="645"/>
                        </a:lnSpc>
                        <a:spcBef>
                          <a:spcPts val="12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libera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165" marR="525145">
                        <a:lnSpc>
                          <a:spcPts val="700"/>
                        </a:lnSpc>
                        <a:spcBef>
                          <a:spcPts val="290"/>
                        </a:spcBef>
                      </a:pPr>
                      <a:r>
                        <a:rPr sz="600" dirty="0">
                          <a:latin typeface="Roboto Lt"/>
                          <a:cs typeface="Roboto Lt"/>
                        </a:rPr>
                        <a:t>Joint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0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spc="-10" dirty="0">
                          <a:latin typeface="Roboto Lt"/>
                          <a:cs typeface="Roboto Lt"/>
                        </a:rPr>
                        <a:t>normal</a:t>
                      </a:r>
                      <a:r>
                        <a:rPr sz="600" spc="1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sand</a:t>
                      </a:r>
                      <a:endParaRPr sz="600">
                        <a:latin typeface="Roboto Lt"/>
                        <a:cs typeface="Roboto Lt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165" marR="188595">
                        <a:lnSpc>
                          <a:spcPts val="700"/>
                        </a:lnSpc>
                        <a:spcBef>
                          <a:spcPts val="290"/>
                        </a:spcBef>
                      </a:pPr>
                      <a:r>
                        <a:rPr sz="600" dirty="0">
                          <a:latin typeface="Roboto Lt"/>
                          <a:cs typeface="Roboto Lt"/>
                        </a:rPr>
                        <a:t>Joint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0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dirty="0">
                          <a:latin typeface="Roboto Lt"/>
                          <a:cs typeface="Roboto Lt"/>
                        </a:rPr>
                        <a:t>polymer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sand</a:t>
                      </a:r>
                      <a:endParaRPr sz="600">
                        <a:latin typeface="Roboto Lt"/>
                        <a:cs typeface="Roboto Lt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165" marR="420370">
                        <a:lnSpc>
                          <a:spcPts val="700"/>
                        </a:lnSpc>
                        <a:spcBef>
                          <a:spcPts val="290"/>
                        </a:spcBef>
                      </a:pPr>
                      <a:r>
                        <a:rPr sz="600" dirty="0">
                          <a:latin typeface="Roboto Lt"/>
                          <a:cs typeface="Roboto Lt"/>
                        </a:rPr>
                        <a:t>Joint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0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dirty="0">
                          <a:latin typeface="Roboto Lt"/>
                          <a:cs typeface="Roboto Lt"/>
                        </a:rPr>
                        <a:t>cement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sand</a:t>
                      </a:r>
                      <a:endParaRPr sz="600">
                        <a:latin typeface="Roboto Lt"/>
                        <a:cs typeface="Roboto Lt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 marR="315595">
                        <a:lnSpc>
                          <a:spcPts val="700"/>
                        </a:lnSpc>
                        <a:spcBef>
                          <a:spcPts val="290"/>
                        </a:spcBef>
                      </a:pPr>
                      <a:r>
                        <a:rPr sz="600" dirty="0">
                          <a:latin typeface="Roboto Lt"/>
                          <a:cs typeface="Roboto Lt"/>
                        </a:rPr>
                        <a:t>Joint </a:t>
                      </a:r>
                      <a:r>
                        <a:rPr sz="600" spc="-2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0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spc="-10" dirty="0">
                          <a:latin typeface="Roboto Lt"/>
                          <a:cs typeface="Roboto Lt"/>
                        </a:rPr>
                        <a:t>polymeric</a:t>
                      </a:r>
                      <a:r>
                        <a:rPr sz="600" spc="3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00" spc="-10" dirty="0">
                          <a:latin typeface="Roboto Lt"/>
                          <a:cs typeface="Roboto Lt"/>
                        </a:rPr>
                        <a:t>grout</a:t>
                      </a:r>
                      <a:endParaRPr sz="600">
                        <a:latin typeface="Roboto Lt"/>
                        <a:cs typeface="Roboto Lt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424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 marR="259715" algn="just">
                        <a:lnSpc>
                          <a:spcPts val="840"/>
                        </a:lnSpc>
                        <a:spcBef>
                          <a:spcPts val="25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Joint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libre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Freie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Fuge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Junta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libre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ts val="67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sabbia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normale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 marR="509905">
                        <a:lnSpc>
                          <a:spcPct val="107100"/>
                        </a:lnSpc>
                        <a:spcBef>
                          <a:spcPts val="7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Joint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avec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sable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normal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Fuge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mit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ts val="70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normalem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Sand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Junta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arena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normal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ts val="66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sabbia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ts val="71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polimera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 marR="135890">
                        <a:lnSpc>
                          <a:spcPct val="107100"/>
                        </a:lnSpc>
                        <a:spcBef>
                          <a:spcPts val="7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Joint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avec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sable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polymère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Fuge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mit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ts val="70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Polymer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sand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 marR="104775">
                        <a:lnSpc>
                          <a:spcPts val="700"/>
                        </a:lnSpc>
                        <a:spcBef>
                          <a:spcPts val="16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Junta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arena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polímera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ts val="66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sabbia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>
                        <a:lnSpc>
                          <a:spcPts val="71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cementizia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 marR="312420">
                        <a:lnSpc>
                          <a:spcPts val="700"/>
                        </a:lnSpc>
                        <a:spcBef>
                          <a:spcPts val="16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Joint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avec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sable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cimentaire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165" marR="121285">
                        <a:lnSpc>
                          <a:spcPct val="107100"/>
                        </a:lnSpc>
                        <a:spcBef>
                          <a:spcPts val="5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mit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Zementsand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Junta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arena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cementosa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ts val="670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stucco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800">
                        <a:lnSpc>
                          <a:spcPts val="71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polimerico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800" marR="310515">
                        <a:lnSpc>
                          <a:spcPts val="700"/>
                        </a:lnSpc>
                        <a:spcBef>
                          <a:spcPts val="16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Joint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avec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mortier</a:t>
                      </a:r>
                      <a:r>
                        <a:rPr sz="60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polymèr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0800" marR="149860">
                        <a:lnSpc>
                          <a:spcPct val="107100"/>
                        </a:lnSpc>
                        <a:spcBef>
                          <a:spcPts val="5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Fuge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mit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Polymerkitt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Junta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lechada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polimérica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 Lt"/>
                          <a:cs typeface="Roboto Lt"/>
                        </a:rPr>
                        <a:t>Dry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laying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on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spc="-10" dirty="0">
                          <a:latin typeface="Roboto Lt"/>
                          <a:cs typeface="Roboto Lt"/>
                        </a:rPr>
                        <a:t>grass</a:t>
                      </a:r>
                      <a:endParaRPr sz="650">
                        <a:latin typeface="Roboto Lt"/>
                        <a:cs typeface="Roboto Lt"/>
                      </a:endParaRPr>
                    </a:p>
                    <a:p>
                      <a:pPr marR="97028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Posa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secco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su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erba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à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sur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l’herbe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687070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Trockene verlegung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auf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gras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Colocación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en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seco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sobre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hierba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9590">
                <a:tc>
                  <a:txBody>
                    <a:bodyPr/>
                    <a:lstStyle/>
                    <a:p>
                      <a:pPr marR="99250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 Lt"/>
                          <a:cs typeface="Roboto Lt"/>
                        </a:rPr>
                        <a:t>Dry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laying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on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spc="-10" dirty="0">
                          <a:latin typeface="Roboto Lt"/>
                          <a:cs typeface="Roboto Lt"/>
                        </a:rPr>
                        <a:t>gravel</a:t>
                      </a:r>
                      <a:r>
                        <a:rPr sz="65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Posa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secco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su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ghiaia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à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sur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le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gravier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653415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Trockene verlegung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auf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kies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Colocación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en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seco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sobre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gravilla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9590">
                <a:tc>
                  <a:txBody>
                    <a:bodyPr/>
                    <a:lstStyle/>
                    <a:p>
                      <a:pPr marR="101473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 Lt"/>
                          <a:cs typeface="Roboto Lt"/>
                        </a:rPr>
                        <a:t>Dry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laying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on</a:t>
                      </a:r>
                      <a:r>
                        <a:rPr sz="650" spc="-1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spc="-20" dirty="0">
                          <a:latin typeface="Roboto Lt"/>
                          <a:cs typeface="Roboto Lt"/>
                        </a:rPr>
                        <a:t>sand</a:t>
                      </a:r>
                      <a:r>
                        <a:rPr sz="650" spc="50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Posa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secco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su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sabbia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à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sur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du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sable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709295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Trockene verlegung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auf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Colocación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en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seco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sobre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arena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95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 Lt"/>
                          <a:cs typeface="Roboto Lt"/>
                        </a:rPr>
                        <a:t>Laying</a:t>
                      </a:r>
                      <a:r>
                        <a:rPr sz="650" spc="-2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on</a:t>
                      </a:r>
                      <a:r>
                        <a:rPr sz="650" spc="-2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screed</a:t>
                      </a:r>
                      <a:r>
                        <a:rPr sz="650" spc="-2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50" spc="-2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spc="-10" dirty="0">
                          <a:latin typeface="Roboto Lt"/>
                          <a:cs typeface="Roboto Lt"/>
                        </a:rPr>
                        <a:t>adhesive</a:t>
                      </a:r>
                      <a:endParaRPr sz="650">
                        <a:latin typeface="Roboto Lt"/>
                        <a:cs typeface="Roboto Lt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Posa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su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massetto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colla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57912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Pose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sur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une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chape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avec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la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colle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Verlegung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auf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estrich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mit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kleber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Colocación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sobre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capa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relleno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adhesivo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 Lt"/>
                          <a:cs typeface="Roboto Lt"/>
                        </a:rPr>
                        <a:t>Raised</a:t>
                      </a:r>
                      <a:r>
                        <a:rPr sz="650" spc="-30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laying</a:t>
                      </a:r>
                      <a:r>
                        <a:rPr sz="650" spc="-2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dirty="0">
                          <a:latin typeface="Roboto Lt"/>
                          <a:cs typeface="Roboto Lt"/>
                        </a:rPr>
                        <a:t>with</a:t>
                      </a:r>
                      <a:r>
                        <a:rPr sz="650" spc="-25" dirty="0">
                          <a:latin typeface="Roboto Lt"/>
                          <a:cs typeface="Roboto Lt"/>
                        </a:rPr>
                        <a:t> </a:t>
                      </a:r>
                      <a:r>
                        <a:rPr sz="650" spc="-10" dirty="0">
                          <a:latin typeface="Roboto Lt"/>
                          <a:cs typeface="Roboto Lt"/>
                        </a:rPr>
                        <a:t>support</a:t>
                      </a:r>
                      <a:endParaRPr sz="650">
                        <a:latin typeface="Roboto Lt"/>
                        <a:cs typeface="Roboto Lt"/>
                      </a:endParaRPr>
                    </a:p>
                    <a:p>
                      <a:pPr marR="69786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Posa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sopraelevata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supporto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Pose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surelevee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avec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support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290195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Verlegung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aufhohlraumboden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Mit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halterung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Colocación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sobreelevada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soporte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17" name="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789" y="6407035"/>
            <a:ext cx="72009" cy="71996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789" y="6942125"/>
            <a:ext cx="72009" cy="71996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76291" y="6942125"/>
            <a:ext cx="72009" cy="7199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4887" y="6942125"/>
            <a:ext cx="72009" cy="7199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149389" y="6942125"/>
            <a:ext cx="72009" cy="71996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789" y="7472273"/>
            <a:ext cx="72009" cy="71996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76291" y="7472273"/>
            <a:ext cx="72009" cy="71996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4887" y="7472273"/>
            <a:ext cx="72009" cy="71996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149389" y="7472273"/>
            <a:ext cx="72009" cy="71996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64805" y="8002422"/>
            <a:ext cx="72009" cy="71996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34789" y="8537493"/>
            <a:ext cx="72009" cy="71996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3868654" y="492366"/>
            <a:ext cx="7245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TECH</a:t>
            </a:r>
            <a:r>
              <a:rPr sz="1100" spc="20" dirty="0">
                <a:latin typeface="Roboto"/>
                <a:cs typeface="Roboto"/>
              </a:rPr>
              <a:t> </a:t>
            </a:r>
            <a:r>
              <a:rPr sz="1100" spc="-20" dirty="0">
                <a:latin typeface="Roboto"/>
                <a:cs typeface="Roboto"/>
              </a:rPr>
              <a:t>INFO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268586" y="2798368"/>
            <a:ext cx="1362710" cy="462915"/>
          </a:xfrm>
          <a:custGeom>
            <a:avLst/>
            <a:gdLst/>
            <a:ahLst/>
            <a:cxnLst/>
            <a:rect l="l" t="t" r="r" b="b"/>
            <a:pathLst>
              <a:path w="1362709" h="462914">
                <a:moveTo>
                  <a:pt x="64249" y="152057"/>
                </a:moveTo>
                <a:lnTo>
                  <a:pt x="680580" y="152057"/>
                </a:lnTo>
                <a:lnTo>
                  <a:pt x="680580" y="0"/>
                </a:lnTo>
                <a:lnTo>
                  <a:pt x="64249" y="0"/>
                </a:lnTo>
                <a:lnTo>
                  <a:pt x="64249" y="152057"/>
                </a:lnTo>
                <a:close/>
              </a:path>
              <a:path w="1362709" h="462914">
                <a:moveTo>
                  <a:pt x="126606" y="462521"/>
                </a:moveTo>
                <a:lnTo>
                  <a:pt x="742937" y="462521"/>
                </a:lnTo>
                <a:lnTo>
                  <a:pt x="742937" y="310464"/>
                </a:lnTo>
                <a:lnTo>
                  <a:pt x="126606" y="310464"/>
                </a:lnTo>
                <a:lnTo>
                  <a:pt x="126606" y="462521"/>
                </a:lnTo>
                <a:close/>
              </a:path>
              <a:path w="1362709" h="462914">
                <a:moveTo>
                  <a:pt x="0" y="307289"/>
                </a:moveTo>
                <a:lnTo>
                  <a:pt x="616330" y="307289"/>
                </a:lnTo>
                <a:lnTo>
                  <a:pt x="616330" y="155232"/>
                </a:lnTo>
                <a:lnTo>
                  <a:pt x="0" y="155232"/>
                </a:lnTo>
                <a:lnTo>
                  <a:pt x="0" y="307289"/>
                </a:lnTo>
                <a:close/>
              </a:path>
              <a:path w="1362709" h="462914">
                <a:moveTo>
                  <a:pt x="683755" y="152057"/>
                </a:moveTo>
                <a:lnTo>
                  <a:pt x="1300086" y="152057"/>
                </a:lnTo>
                <a:lnTo>
                  <a:pt x="1300086" y="0"/>
                </a:lnTo>
                <a:lnTo>
                  <a:pt x="683755" y="0"/>
                </a:lnTo>
                <a:lnTo>
                  <a:pt x="683755" y="152057"/>
                </a:lnTo>
                <a:close/>
              </a:path>
              <a:path w="1362709" h="462914">
                <a:moveTo>
                  <a:pt x="746112" y="462521"/>
                </a:moveTo>
                <a:lnTo>
                  <a:pt x="1362443" y="462521"/>
                </a:lnTo>
                <a:lnTo>
                  <a:pt x="1362443" y="310464"/>
                </a:lnTo>
                <a:lnTo>
                  <a:pt x="746112" y="310464"/>
                </a:lnTo>
                <a:lnTo>
                  <a:pt x="746112" y="462521"/>
                </a:lnTo>
                <a:close/>
              </a:path>
              <a:path w="1362709" h="462914">
                <a:moveTo>
                  <a:pt x="619506" y="307289"/>
                </a:moveTo>
                <a:lnTo>
                  <a:pt x="1235837" y="307289"/>
                </a:lnTo>
                <a:lnTo>
                  <a:pt x="1235837" y="155232"/>
                </a:lnTo>
                <a:lnTo>
                  <a:pt x="619506" y="155232"/>
                </a:lnTo>
                <a:lnTo>
                  <a:pt x="619506" y="30728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462979" y="2798368"/>
            <a:ext cx="1362710" cy="462915"/>
          </a:xfrm>
          <a:custGeom>
            <a:avLst/>
            <a:gdLst/>
            <a:ahLst/>
            <a:cxnLst/>
            <a:rect l="l" t="t" r="r" b="b"/>
            <a:pathLst>
              <a:path w="1362709" h="462914">
                <a:moveTo>
                  <a:pt x="64249" y="152057"/>
                </a:moveTo>
                <a:lnTo>
                  <a:pt x="680580" y="152057"/>
                </a:lnTo>
                <a:lnTo>
                  <a:pt x="680580" y="0"/>
                </a:lnTo>
                <a:lnTo>
                  <a:pt x="64249" y="0"/>
                </a:lnTo>
                <a:lnTo>
                  <a:pt x="64249" y="152057"/>
                </a:lnTo>
                <a:close/>
              </a:path>
              <a:path w="1362709" h="462914">
                <a:moveTo>
                  <a:pt x="126606" y="462521"/>
                </a:moveTo>
                <a:lnTo>
                  <a:pt x="742937" y="462521"/>
                </a:lnTo>
                <a:lnTo>
                  <a:pt x="742937" y="310464"/>
                </a:lnTo>
                <a:lnTo>
                  <a:pt x="126606" y="310464"/>
                </a:lnTo>
                <a:lnTo>
                  <a:pt x="126606" y="462521"/>
                </a:lnTo>
                <a:close/>
              </a:path>
              <a:path w="1362709" h="462914">
                <a:moveTo>
                  <a:pt x="0" y="307289"/>
                </a:moveTo>
                <a:lnTo>
                  <a:pt x="616330" y="307289"/>
                </a:lnTo>
                <a:lnTo>
                  <a:pt x="616330" y="155232"/>
                </a:lnTo>
                <a:lnTo>
                  <a:pt x="0" y="155232"/>
                </a:lnTo>
                <a:lnTo>
                  <a:pt x="0" y="307289"/>
                </a:lnTo>
                <a:close/>
              </a:path>
              <a:path w="1362709" h="462914">
                <a:moveTo>
                  <a:pt x="683806" y="152057"/>
                </a:moveTo>
                <a:lnTo>
                  <a:pt x="1300137" y="152057"/>
                </a:lnTo>
                <a:lnTo>
                  <a:pt x="1300137" y="0"/>
                </a:lnTo>
                <a:lnTo>
                  <a:pt x="683806" y="0"/>
                </a:lnTo>
                <a:lnTo>
                  <a:pt x="683806" y="152057"/>
                </a:lnTo>
                <a:close/>
              </a:path>
              <a:path w="1362709" h="462914">
                <a:moveTo>
                  <a:pt x="746163" y="462521"/>
                </a:moveTo>
                <a:lnTo>
                  <a:pt x="1362494" y="462521"/>
                </a:lnTo>
                <a:lnTo>
                  <a:pt x="1362494" y="310464"/>
                </a:lnTo>
                <a:lnTo>
                  <a:pt x="746163" y="310464"/>
                </a:lnTo>
                <a:lnTo>
                  <a:pt x="746163" y="462521"/>
                </a:lnTo>
                <a:close/>
              </a:path>
              <a:path w="1362709" h="462914">
                <a:moveTo>
                  <a:pt x="619544" y="307289"/>
                </a:moveTo>
                <a:lnTo>
                  <a:pt x="1235875" y="307289"/>
                </a:lnTo>
                <a:lnTo>
                  <a:pt x="1235875" y="155232"/>
                </a:lnTo>
                <a:lnTo>
                  <a:pt x="619544" y="155232"/>
                </a:lnTo>
                <a:lnTo>
                  <a:pt x="619544" y="30728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9527133" y="3298519"/>
            <a:ext cx="845819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dirty="0">
                <a:latin typeface="Arial MT"/>
                <a:cs typeface="Arial MT"/>
              </a:rPr>
              <a:t>SI</a:t>
            </a:r>
            <a:r>
              <a:rPr sz="700" spc="145" dirty="0">
                <a:latin typeface="Arial MT"/>
                <a:cs typeface="Arial MT"/>
              </a:rPr>
              <a:t> </a:t>
            </a:r>
            <a:r>
              <a:rPr sz="700" dirty="0">
                <a:latin typeface="Arial MT"/>
                <a:cs typeface="Arial MT"/>
              </a:rPr>
              <a:t>POSA</a:t>
            </a:r>
            <a:r>
              <a:rPr sz="700" spc="150" dirty="0">
                <a:latin typeface="Arial MT"/>
                <a:cs typeface="Arial MT"/>
              </a:rPr>
              <a:t> </a:t>
            </a:r>
            <a:r>
              <a:rPr sz="700" dirty="0">
                <a:latin typeface="Arial MT"/>
                <a:cs typeface="Arial MT"/>
              </a:rPr>
              <a:t>10%-</a:t>
            </a:r>
            <a:r>
              <a:rPr sz="700" spc="-25" dirty="0">
                <a:latin typeface="Arial MT"/>
                <a:cs typeface="Arial MT"/>
              </a:rPr>
              <a:t>20%</a:t>
            </a:r>
            <a:endParaRPr sz="700">
              <a:latin typeface="Arial MT"/>
              <a:cs typeface="Arial M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2797725" y="3298519"/>
            <a:ext cx="693420" cy="1339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spc="55" dirty="0">
                <a:latin typeface="Arial MT"/>
                <a:cs typeface="Arial MT"/>
              </a:rPr>
              <a:t>NO</a:t>
            </a:r>
            <a:r>
              <a:rPr sz="700" spc="95" dirty="0">
                <a:latin typeface="Arial MT"/>
                <a:cs typeface="Arial MT"/>
              </a:rPr>
              <a:t> </a:t>
            </a:r>
            <a:r>
              <a:rPr sz="700" dirty="0">
                <a:latin typeface="Arial MT"/>
                <a:cs typeface="Arial MT"/>
              </a:rPr>
              <a:t>POSA</a:t>
            </a:r>
            <a:r>
              <a:rPr sz="700" spc="95" dirty="0">
                <a:latin typeface="Arial MT"/>
                <a:cs typeface="Arial MT"/>
              </a:rPr>
              <a:t> </a:t>
            </a:r>
            <a:r>
              <a:rPr sz="700" spc="25" dirty="0">
                <a:latin typeface="Arial MT"/>
                <a:cs typeface="Arial MT"/>
              </a:rPr>
              <a:t>50%</a:t>
            </a:r>
            <a:endParaRPr sz="700">
              <a:latin typeface="Arial MT"/>
              <a:cs typeface="Arial MT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12214948" y="2597924"/>
            <a:ext cx="1717675" cy="885825"/>
            <a:chOff x="12214948" y="2597924"/>
            <a:chExt cx="1717675" cy="885825"/>
          </a:xfrm>
        </p:grpSpPr>
        <p:sp>
          <p:nvSpPr>
            <p:cNvPr id="34" name="object 34"/>
            <p:cNvSpPr/>
            <p:nvPr/>
          </p:nvSpPr>
          <p:spPr>
            <a:xfrm>
              <a:off x="12227648" y="2610624"/>
              <a:ext cx="1692275" cy="860425"/>
            </a:xfrm>
            <a:custGeom>
              <a:avLst/>
              <a:gdLst/>
              <a:ahLst/>
              <a:cxnLst/>
              <a:rect l="l" t="t" r="r" b="b"/>
              <a:pathLst>
                <a:path w="1692275" h="860425">
                  <a:moveTo>
                    <a:pt x="0" y="0"/>
                  </a:moveTo>
                  <a:lnTo>
                    <a:pt x="1691995" y="859891"/>
                  </a:lnTo>
                </a:path>
              </a:pathLst>
            </a:custGeom>
            <a:ln w="25400">
              <a:solidFill>
                <a:srgbClr val="E2001A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227712" y="2610624"/>
              <a:ext cx="1692275" cy="860425"/>
            </a:xfrm>
            <a:custGeom>
              <a:avLst/>
              <a:gdLst/>
              <a:ahLst/>
              <a:cxnLst/>
              <a:rect l="l" t="t" r="r" b="b"/>
              <a:pathLst>
                <a:path w="1692275" h="860425">
                  <a:moveTo>
                    <a:pt x="1691995" y="0"/>
                  </a:moveTo>
                  <a:lnTo>
                    <a:pt x="0" y="859891"/>
                  </a:lnTo>
                </a:path>
              </a:pathLst>
            </a:custGeom>
            <a:ln w="25400">
              <a:solidFill>
                <a:srgbClr val="E2001A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8447303" y="1583142"/>
            <a:ext cx="1868170" cy="309880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5080" indent="-635">
              <a:lnSpc>
                <a:spcPct val="105100"/>
              </a:lnSpc>
              <a:spcBef>
                <a:spcPts val="65"/>
              </a:spcBef>
            </a:pPr>
            <a:r>
              <a:rPr sz="550" dirty="0">
                <a:latin typeface="Roboto Lt"/>
                <a:cs typeface="Roboto Lt"/>
              </a:rPr>
              <a:t>IT</a:t>
            </a:r>
            <a:r>
              <a:rPr sz="550" spc="360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Ceramiche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sconsiglia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tassativamente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 a giunto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unito 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suggerisce 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posa 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correre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con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piastrelle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sfalsate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massimo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10%/20%.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538104" y="1583829"/>
            <a:ext cx="2007235" cy="3073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-635">
              <a:lnSpc>
                <a:spcPct val="104200"/>
              </a:lnSpc>
              <a:spcBef>
                <a:spcPts val="70"/>
              </a:spcBef>
            </a:pPr>
            <a:r>
              <a:rPr sz="550" dirty="0">
                <a:latin typeface="Roboto Lt"/>
                <a:cs typeface="Roboto Lt"/>
              </a:rPr>
              <a:t>EN</a:t>
            </a:r>
            <a:r>
              <a:rPr sz="550" spc="175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Ceramiche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strongly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advises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against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installations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zero</a:t>
            </a:r>
            <a:r>
              <a:rPr sz="600" spc="-10" dirty="0">
                <a:latin typeface="Roboto"/>
                <a:cs typeface="Roboto"/>
              </a:rPr>
              <a:t> grout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lines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suggests</a:t>
            </a:r>
            <a:r>
              <a:rPr sz="600" spc="-10" dirty="0">
                <a:latin typeface="Roboto"/>
                <a:cs typeface="Roboto"/>
              </a:rPr>
              <a:t> installation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staggered</a:t>
            </a:r>
            <a:r>
              <a:rPr sz="600" dirty="0">
                <a:latin typeface="Roboto"/>
                <a:cs typeface="Roboto"/>
              </a:rPr>
              <a:t> tile at a </a:t>
            </a:r>
            <a:r>
              <a:rPr sz="600" spc="-10" dirty="0">
                <a:latin typeface="Roboto"/>
                <a:cs typeface="Roboto"/>
              </a:rPr>
              <a:t>maximum</a:t>
            </a:r>
            <a:r>
              <a:rPr sz="600" dirty="0">
                <a:latin typeface="Roboto"/>
                <a:cs typeface="Roboto"/>
              </a:rPr>
              <a:t> of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10%/20%.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447299" y="2025911"/>
            <a:ext cx="1920239" cy="3111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99"/>
              </a:lnSpc>
              <a:spcBef>
                <a:spcPts val="95"/>
              </a:spcBef>
            </a:pPr>
            <a:r>
              <a:rPr sz="550" dirty="0">
                <a:latin typeface="Roboto Lt"/>
                <a:cs typeface="Roboto Lt"/>
              </a:rPr>
              <a:t>DE</a:t>
            </a:r>
            <a:r>
              <a:rPr sz="550" spc="229" dirty="0">
                <a:latin typeface="Roboto Lt"/>
                <a:cs typeface="Roboto Lt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Ceramiche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rät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dringend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von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Fliese-an-</a:t>
            </a:r>
            <a:r>
              <a:rPr sz="550" spc="-10" dirty="0">
                <a:latin typeface="Roboto"/>
                <a:cs typeface="Roboto"/>
              </a:rPr>
              <a:t>Fliese-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ohne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Einsatz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einer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Fuge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ab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empfiehlt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Verlegen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versetzten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Fliesen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zu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maximal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10%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/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20%.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538081" y="2027163"/>
            <a:ext cx="1822450" cy="4019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2100"/>
              </a:lnSpc>
              <a:spcBef>
                <a:spcPts val="95"/>
              </a:spcBef>
            </a:pPr>
            <a:r>
              <a:rPr sz="550" dirty="0">
                <a:latin typeface="Roboto Lt"/>
                <a:cs typeface="Roboto Lt"/>
              </a:rPr>
              <a:t>ES</a:t>
            </a:r>
            <a:r>
              <a:rPr sz="550" spc="310" dirty="0">
                <a:latin typeface="Roboto Lt"/>
                <a:cs typeface="Roboto Lt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Ceramiche</a:t>
            </a:r>
            <a:r>
              <a:rPr sz="550" spc="7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desaconseja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totalmente</a:t>
            </a:r>
            <a:r>
              <a:rPr sz="550" spc="8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colocación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juntas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unidas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aconseja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colocación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longitudinal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baldosas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escalonadas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7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máximo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10%/20%.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2628829" y="1583842"/>
            <a:ext cx="1881505" cy="30480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699"/>
              </a:lnSpc>
              <a:spcBef>
                <a:spcPts val="80"/>
              </a:spcBef>
            </a:pPr>
            <a:r>
              <a:rPr sz="550" dirty="0">
                <a:latin typeface="Roboto Lt"/>
                <a:cs typeface="Roboto Lt"/>
              </a:rPr>
              <a:t>FR</a:t>
            </a:r>
            <a:r>
              <a:rPr sz="550" spc="175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Ascot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Ceramiche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déconseille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fortement 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par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joint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uni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et</a:t>
            </a:r>
            <a:r>
              <a:rPr sz="600" spc="-10" dirty="0">
                <a:latin typeface="Roboto"/>
                <a:cs typeface="Roboto"/>
              </a:rPr>
              <a:t> suggère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pose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avec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des</a:t>
            </a:r>
            <a:r>
              <a:rPr sz="600" spc="-10" dirty="0">
                <a:latin typeface="Roboto"/>
                <a:cs typeface="Roboto"/>
              </a:rPr>
              <a:t> carreaux décalés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%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%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maximum.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567281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5866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324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1113891"/>
            <a:ext cx="17030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CERTIFICAZIONI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CERTIFICACIONES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1" y="473392"/>
            <a:ext cx="111506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Certification</a:t>
            </a:r>
            <a:endParaRPr sz="17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540000" y="1763991"/>
          <a:ext cx="14116685" cy="485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84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47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995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500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509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63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068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1615">
                <a:tc>
                  <a:txBody>
                    <a:bodyPr/>
                    <a:lstStyle/>
                    <a:p>
                      <a:pPr marR="513715">
                        <a:lnSpc>
                          <a:spcPts val="700"/>
                        </a:lnSpc>
                        <a:spcBef>
                          <a:spcPts val="229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1.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Codice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unico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di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identificazione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del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prodotto: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Unique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identification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code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of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the</a:t>
                      </a:r>
                      <a:r>
                        <a:rPr sz="60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Product-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type: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29209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1334" marR="934085">
                        <a:lnSpc>
                          <a:spcPts val="700"/>
                        </a:lnSpc>
                        <a:spcBef>
                          <a:spcPts val="229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Piastrelle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in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ceramica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pressate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a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secco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con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assorbimento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d’acqua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Eb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≤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0,5%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35" dirty="0">
                          <a:latin typeface="Roboto"/>
                          <a:cs typeface="Roboto"/>
                        </a:rPr>
                        <a:t>Dry-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pressed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cerarnic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tiles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with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low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water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absorption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Eb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≤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0,5%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29209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CLASS</a:t>
                      </a:r>
                      <a:r>
                        <a:rPr sz="600" spc="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EN</a:t>
                      </a:r>
                      <a:r>
                        <a:rPr sz="60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14411</a:t>
                      </a:r>
                      <a:r>
                        <a:rPr sz="600" spc="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1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0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BIa</a:t>
                      </a:r>
                      <a:r>
                        <a:rPr sz="600" spc="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GL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419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710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2.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lntended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use: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81280">
                        <a:lnSpc>
                          <a:spcPts val="56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Destinazione</a:t>
                      </a:r>
                      <a:r>
                        <a:rPr sz="60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d’uso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del</a:t>
                      </a:r>
                      <a:r>
                        <a:rPr sz="60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prodotto: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521334">
                        <a:lnSpc>
                          <a:spcPts val="71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Ceramic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tile,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pressed,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 for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internai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floors and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walls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521334">
                        <a:lnSpc>
                          <a:spcPts val="56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Rivestimenti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di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pareti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e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pavimenti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per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interni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ed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esterni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4648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Caratteristiche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Features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825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516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Unità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di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misura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645160">
                        <a:lnSpc>
                          <a:spcPct val="100000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Unit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 of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measurement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825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 marR="29210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Ascot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standard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825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9720" marR="19050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Valore</a:t>
                      </a:r>
                      <a:r>
                        <a:rPr sz="60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prescritto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Required</a:t>
                      </a:r>
                      <a:r>
                        <a:rPr sz="60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standard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825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8120" marR="55245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Metodo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di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prova</a:t>
                      </a:r>
                      <a:r>
                        <a:rPr sz="6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Test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method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825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5" name="object 5"/>
          <p:cNvGrpSpPr/>
          <p:nvPr/>
        </p:nvGrpSpPr>
        <p:grpSpPr>
          <a:xfrm>
            <a:off x="540000" y="2050084"/>
            <a:ext cx="6120130" cy="3810"/>
            <a:chOff x="540000" y="2050084"/>
            <a:chExt cx="6120130" cy="3810"/>
          </a:xfrm>
        </p:grpSpPr>
        <p:sp>
          <p:nvSpPr>
            <p:cNvPr id="6" name="object 6"/>
            <p:cNvSpPr/>
            <p:nvPr/>
          </p:nvSpPr>
          <p:spPr>
            <a:xfrm>
              <a:off x="540000" y="2051989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146399" y="2051989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586401" y="2051989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630405" y="2051989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540000" y="2338095"/>
            <a:ext cx="6120130" cy="3810"/>
            <a:chOff x="540000" y="2338095"/>
            <a:chExt cx="6120130" cy="3810"/>
          </a:xfrm>
        </p:grpSpPr>
        <p:sp>
          <p:nvSpPr>
            <p:cNvPr id="11" name="object 11"/>
            <p:cNvSpPr/>
            <p:nvPr/>
          </p:nvSpPr>
          <p:spPr>
            <a:xfrm>
              <a:off x="540000" y="2340000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146399" y="2340000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586401" y="2340000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630405" y="2340000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540000" y="2698089"/>
            <a:ext cx="6120130" cy="3810"/>
            <a:chOff x="540000" y="2698089"/>
            <a:chExt cx="6120130" cy="3810"/>
          </a:xfrm>
        </p:grpSpPr>
        <p:sp>
          <p:nvSpPr>
            <p:cNvPr id="16" name="object 16"/>
            <p:cNvSpPr/>
            <p:nvPr/>
          </p:nvSpPr>
          <p:spPr>
            <a:xfrm>
              <a:off x="540000" y="2699994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146399" y="2699994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586401" y="2699994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630405" y="2699994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540000" y="3058096"/>
            <a:ext cx="6120130" cy="3810"/>
            <a:chOff x="540000" y="3058096"/>
            <a:chExt cx="6120130" cy="3810"/>
          </a:xfrm>
        </p:grpSpPr>
        <p:sp>
          <p:nvSpPr>
            <p:cNvPr id="21" name="object 21"/>
            <p:cNvSpPr/>
            <p:nvPr/>
          </p:nvSpPr>
          <p:spPr>
            <a:xfrm>
              <a:off x="540000" y="3060001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146399" y="3060001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86401" y="3060001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630405" y="3060001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540000" y="3379444"/>
            <a:ext cx="6120130" cy="3810"/>
            <a:chOff x="540000" y="3379444"/>
            <a:chExt cx="6120130" cy="3810"/>
          </a:xfrm>
        </p:grpSpPr>
        <p:sp>
          <p:nvSpPr>
            <p:cNvPr id="26" name="object 26"/>
            <p:cNvSpPr/>
            <p:nvPr/>
          </p:nvSpPr>
          <p:spPr>
            <a:xfrm>
              <a:off x="540000" y="3381349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146399" y="3381349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586401" y="3381349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630405" y="3381349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40000" y="5066791"/>
            <a:ext cx="6120130" cy="3810"/>
            <a:chOff x="540000" y="5066791"/>
            <a:chExt cx="6120130" cy="3810"/>
          </a:xfrm>
        </p:grpSpPr>
        <p:sp>
          <p:nvSpPr>
            <p:cNvPr id="31" name="object 31"/>
            <p:cNvSpPr/>
            <p:nvPr/>
          </p:nvSpPr>
          <p:spPr>
            <a:xfrm>
              <a:off x="540000" y="5068696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630405" y="5068696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146399" y="5068696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586401" y="5068696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540000" y="5714796"/>
            <a:ext cx="6120130" cy="3810"/>
            <a:chOff x="540000" y="5714796"/>
            <a:chExt cx="6120130" cy="3810"/>
          </a:xfrm>
        </p:grpSpPr>
        <p:sp>
          <p:nvSpPr>
            <p:cNvPr id="36" name="object 36"/>
            <p:cNvSpPr/>
            <p:nvPr/>
          </p:nvSpPr>
          <p:spPr>
            <a:xfrm>
              <a:off x="540000" y="5716701"/>
              <a:ext cx="2606675" cy="0"/>
            </a:xfrm>
            <a:custGeom>
              <a:avLst/>
              <a:gdLst/>
              <a:ahLst/>
              <a:cxnLst/>
              <a:rect l="l" t="t" r="r" b="b"/>
              <a:pathLst>
                <a:path w="2606675">
                  <a:moveTo>
                    <a:pt x="0" y="0"/>
                  </a:moveTo>
                  <a:lnTo>
                    <a:pt x="26063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146399" y="5716701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586401" y="5716701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630405" y="5716701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3146399" y="3508590"/>
            <a:ext cx="3514090" cy="3810"/>
            <a:chOff x="3146399" y="3508590"/>
            <a:chExt cx="3514090" cy="3810"/>
          </a:xfrm>
        </p:grpSpPr>
        <p:sp>
          <p:nvSpPr>
            <p:cNvPr id="41" name="object 41"/>
            <p:cNvSpPr/>
            <p:nvPr/>
          </p:nvSpPr>
          <p:spPr>
            <a:xfrm>
              <a:off x="3146399" y="3510495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86401" y="3510495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630405" y="3510495"/>
              <a:ext cx="1029969" cy="0"/>
            </a:xfrm>
            <a:custGeom>
              <a:avLst/>
              <a:gdLst/>
              <a:ahLst/>
              <a:cxnLst/>
              <a:rect l="l" t="t" r="r" b="b"/>
              <a:pathLst>
                <a:path w="1029970">
                  <a:moveTo>
                    <a:pt x="0" y="0"/>
                  </a:moveTo>
                  <a:lnTo>
                    <a:pt x="10296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3146399" y="3637737"/>
            <a:ext cx="2484120" cy="3810"/>
            <a:chOff x="3146399" y="3637737"/>
            <a:chExt cx="2484120" cy="3810"/>
          </a:xfrm>
        </p:grpSpPr>
        <p:sp>
          <p:nvSpPr>
            <p:cNvPr id="45" name="object 45"/>
            <p:cNvSpPr/>
            <p:nvPr/>
          </p:nvSpPr>
          <p:spPr>
            <a:xfrm>
              <a:off x="3146399" y="3639642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86401" y="3639642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3146399" y="3855796"/>
            <a:ext cx="2484120" cy="3810"/>
            <a:chOff x="3146399" y="3855796"/>
            <a:chExt cx="2484120" cy="3810"/>
          </a:xfrm>
        </p:grpSpPr>
        <p:sp>
          <p:nvSpPr>
            <p:cNvPr id="48" name="object 48"/>
            <p:cNvSpPr/>
            <p:nvPr/>
          </p:nvSpPr>
          <p:spPr>
            <a:xfrm>
              <a:off x="3146399" y="3857701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86401" y="3857701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3146399" y="3984942"/>
            <a:ext cx="2484120" cy="3810"/>
            <a:chOff x="3146399" y="3984942"/>
            <a:chExt cx="2484120" cy="3810"/>
          </a:xfrm>
        </p:grpSpPr>
        <p:sp>
          <p:nvSpPr>
            <p:cNvPr id="51" name="object 51"/>
            <p:cNvSpPr/>
            <p:nvPr/>
          </p:nvSpPr>
          <p:spPr>
            <a:xfrm>
              <a:off x="3146399" y="3986847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586401" y="3986847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3146399" y="4114088"/>
            <a:ext cx="2484120" cy="3810"/>
            <a:chOff x="3146399" y="4114088"/>
            <a:chExt cx="2484120" cy="3810"/>
          </a:xfrm>
        </p:grpSpPr>
        <p:sp>
          <p:nvSpPr>
            <p:cNvPr id="54" name="object 54"/>
            <p:cNvSpPr/>
            <p:nvPr/>
          </p:nvSpPr>
          <p:spPr>
            <a:xfrm>
              <a:off x="3146399" y="4115993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586401" y="4115993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3144494" y="4243235"/>
            <a:ext cx="2487930" cy="3810"/>
            <a:chOff x="3144494" y="4243235"/>
            <a:chExt cx="2487930" cy="3810"/>
          </a:xfrm>
        </p:grpSpPr>
        <p:sp>
          <p:nvSpPr>
            <p:cNvPr id="57" name="object 57"/>
            <p:cNvSpPr/>
            <p:nvPr/>
          </p:nvSpPr>
          <p:spPr>
            <a:xfrm>
              <a:off x="3146399" y="4245140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586401" y="4245140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3146399" y="4372393"/>
            <a:ext cx="2484120" cy="3810"/>
            <a:chOff x="3146399" y="4372393"/>
            <a:chExt cx="2484120" cy="3810"/>
          </a:xfrm>
        </p:grpSpPr>
        <p:sp>
          <p:nvSpPr>
            <p:cNvPr id="60" name="object 60"/>
            <p:cNvSpPr/>
            <p:nvPr/>
          </p:nvSpPr>
          <p:spPr>
            <a:xfrm>
              <a:off x="3146399" y="4374298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86401" y="4374298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3146399" y="4501540"/>
            <a:ext cx="2484120" cy="3810"/>
            <a:chOff x="3146399" y="4501540"/>
            <a:chExt cx="2484120" cy="3810"/>
          </a:xfrm>
        </p:grpSpPr>
        <p:sp>
          <p:nvSpPr>
            <p:cNvPr id="63" name="object 63"/>
            <p:cNvSpPr/>
            <p:nvPr/>
          </p:nvSpPr>
          <p:spPr>
            <a:xfrm>
              <a:off x="3146399" y="4503445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586401" y="4503445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3146399" y="4630686"/>
            <a:ext cx="2484120" cy="3810"/>
            <a:chOff x="3146399" y="4630686"/>
            <a:chExt cx="2484120" cy="3810"/>
          </a:xfrm>
        </p:grpSpPr>
        <p:sp>
          <p:nvSpPr>
            <p:cNvPr id="66" name="object 66"/>
            <p:cNvSpPr/>
            <p:nvPr/>
          </p:nvSpPr>
          <p:spPr>
            <a:xfrm>
              <a:off x="3146399" y="4632591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586401" y="4632591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3146399" y="4937645"/>
            <a:ext cx="2484120" cy="3810"/>
            <a:chOff x="3146399" y="4937645"/>
            <a:chExt cx="2484120" cy="3810"/>
          </a:xfrm>
        </p:grpSpPr>
        <p:sp>
          <p:nvSpPr>
            <p:cNvPr id="69" name="object 69"/>
            <p:cNvSpPr/>
            <p:nvPr/>
          </p:nvSpPr>
          <p:spPr>
            <a:xfrm>
              <a:off x="3146399" y="4939550"/>
              <a:ext cx="1440180" cy="0"/>
            </a:xfrm>
            <a:custGeom>
              <a:avLst/>
              <a:gdLst/>
              <a:ahLst/>
              <a:cxnLst/>
              <a:rect l="l" t="t" r="r" b="b"/>
              <a:pathLst>
                <a:path w="1440179">
                  <a:moveTo>
                    <a:pt x="0" y="0"/>
                  </a:moveTo>
                  <a:lnTo>
                    <a:pt x="14400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586401" y="4939550"/>
              <a:ext cx="1044575" cy="0"/>
            </a:xfrm>
            <a:custGeom>
              <a:avLst/>
              <a:gdLst/>
              <a:ahLst/>
              <a:cxnLst/>
              <a:rect l="l" t="t" r="r" b="b"/>
              <a:pathLst>
                <a:path w="1044575">
                  <a:moveTo>
                    <a:pt x="0" y="0"/>
                  </a:moveTo>
                  <a:lnTo>
                    <a:pt x="1044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527300" y="1581899"/>
            <a:ext cx="3072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DECLARATION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 PERFORMANCE N.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001GRES</a:t>
            </a:r>
            <a:r>
              <a:rPr sz="800" dirty="0">
                <a:latin typeface="Roboto"/>
                <a:cs typeface="Roboto"/>
              </a:rPr>
              <a:t> DOP of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01/06/2023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27223" y="2351519"/>
            <a:ext cx="2478405" cy="2063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40"/>
              </a:spcBef>
            </a:pPr>
            <a:r>
              <a:rPr sz="600" dirty="0">
                <a:latin typeface="Roboto"/>
                <a:cs typeface="Roboto"/>
              </a:rPr>
              <a:t>3. Nome, </a:t>
            </a:r>
            <a:r>
              <a:rPr sz="600" spc="-10" dirty="0">
                <a:latin typeface="Roboto"/>
                <a:cs typeface="Roboto"/>
              </a:rPr>
              <a:t>ragione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sociale o </a:t>
            </a:r>
            <a:r>
              <a:rPr sz="600" spc="-10" dirty="0">
                <a:latin typeface="Roboto"/>
                <a:cs typeface="Roboto"/>
              </a:rPr>
              <a:t>marchio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registrato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ed </a:t>
            </a:r>
            <a:r>
              <a:rPr sz="600" spc="-10" dirty="0">
                <a:latin typeface="Roboto"/>
                <a:cs typeface="Roboto"/>
              </a:rPr>
              <a:t>indirizzo</a:t>
            </a:r>
            <a:r>
              <a:rPr sz="600" dirty="0">
                <a:latin typeface="Roboto"/>
                <a:cs typeface="Roboto"/>
              </a:rPr>
              <a:t> del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produttore: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Name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contact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address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manufacture: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133644" y="2351519"/>
            <a:ext cx="786130" cy="295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ASCOT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CERAMICHE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00"/>
              </a:lnSpc>
            </a:pPr>
            <a:r>
              <a:rPr sz="600" dirty="0">
                <a:latin typeface="Roboto"/>
                <a:cs typeface="Roboto"/>
              </a:rPr>
              <a:t>via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Croce,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80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Roboto"/>
                <a:cs typeface="Roboto"/>
              </a:rPr>
              <a:t>41014 </a:t>
            </a:r>
            <a:r>
              <a:rPr sz="600" spc="-10" dirty="0">
                <a:latin typeface="Roboto"/>
                <a:cs typeface="Roboto"/>
              </a:rPr>
              <a:t>Solignano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(MO)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27223" y="2711564"/>
            <a:ext cx="2970530" cy="2952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40"/>
              </a:spcBef>
              <a:tabLst>
                <a:tab pos="2618740" algn="l"/>
              </a:tabLst>
            </a:pPr>
            <a:r>
              <a:rPr sz="600" dirty="0">
                <a:latin typeface="Roboto"/>
                <a:cs typeface="Roboto"/>
              </a:rPr>
              <a:t>4. Sistemi 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valutazione</a:t>
            </a:r>
            <a:r>
              <a:rPr sz="600" dirty="0">
                <a:latin typeface="Roboto"/>
                <a:cs typeface="Roboto"/>
              </a:rPr>
              <a:t> 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verifica</a:t>
            </a:r>
            <a:r>
              <a:rPr sz="600" dirty="0">
                <a:latin typeface="Roboto"/>
                <a:cs typeface="Roboto"/>
              </a:rPr>
              <a:t> della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costanza 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prestazione</a:t>
            </a:r>
            <a:r>
              <a:rPr sz="600" dirty="0">
                <a:latin typeface="Roboto"/>
                <a:cs typeface="Roboto"/>
              </a:rPr>
              <a:t> del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prodotto:</a:t>
            </a:r>
            <a:r>
              <a:rPr sz="600" spc="-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Sistema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4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System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assessment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verification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constancy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performance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System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4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construction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products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(AVCP):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27223" y="3071685"/>
            <a:ext cx="2484755" cy="20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5.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Name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identification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number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notified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body,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if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applicable: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Roboto"/>
                <a:cs typeface="Roboto"/>
              </a:rPr>
              <a:t>Nome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numero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identificazione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dell’organismo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notificato,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pertinenti: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133644" y="3071685"/>
            <a:ext cx="549910" cy="2063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40"/>
              </a:spcBef>
            </a:pPr>
            <a:r>
              <a:rPr sz="600" dirty="0">
                <a:latin typeface="Roboto"/>
                <a:cs typeface="Roboto"/>
              </a:rPr>
              <a:t>Non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applicabile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Not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applicable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27223" y="3393097"/>
            <a:ext cx="857885" cy="2063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40"/>
              </a:spcBef>
            </a:pPr>
            <a:r>
              <a:rPr sz="600" dirty="0">
                <a:latin typeface="Roboto"/>
                <a:cs typeface="Roboto"/>
              </a:rPr>
              <a:t>6.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Prestazioni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dichiarate: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Declared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performance: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133644" y="3385934"/>
            <a:ext cx="4749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Characteristic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573672" y="3385934"/>
            <a:ext cx="56134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Declared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values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617688" y="3385934"/>
            <a:ext cx="10433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Harmonised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technical</a:t>
            </a:r>
            <a:r>
              <a:rPr sz="600" spc="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standard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133721" y="3515093"/>
            <a:ext cx="514984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Reaction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to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fire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573748" y="3515093"/>
            <a:ext cx="53276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Class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A1FL/A1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881645" y="4229620"/>
            <a:ext cx="52768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14411:2012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133721" y="3644252"/>
            <a:ext cx="1119505" cy="20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Release</a:t>
            </a:r>
            <a:r>
              <a:rPr sz="600" dirty="0">
                <a:latin typeface="Roboto"/>
                <a:cs typeface="Roboto"/>
              </a:rPr>
              <a:t> of </a:t>
            </a:r>
            <a:r>
              <a:rPr sz="600" spc="-25" dirty="0">
                <a:latin typeface="Roboto"/>
                <a:cs typeface="Roboto"/>
              </a:rPr>
              <a:t>hazardous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substances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spc="-20" dirty="0">
                <a:latin typeface="Roboto"/>
                <a:cs typeface="Roboto"/>
              </a:rPr>
              <a:t>(for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GL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products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only)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133721" y="3862336"/>
            <a:ext cx="22225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10" dirty="0">
                <a:latin typeface="Roboto"/>
                <a:cs typeface="Roboto"/>
              </a:rPr>
              <a:t>-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Lead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573748" y="3862336"/>
            <a:ext cx="1784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NPD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133721" y="3991495"/>
            <a:ext cx="3797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10" dirty="0">
                <a:latin typeface="Roboto"/>
                <a:cs typeface="Roboto"/>
              </a:rPr>
              <a:t>-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Cadmium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573748" y="3991495"/>
            <a:ext cx="1784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NPD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133721" y="4120654"/>
            <a:ext cx="59626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Breaking</a:t>
            </a:r>
            <a:r>
              <a:rPr sz="600" spc="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strenght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586401" y="4164355"/>
            <a:ext cx="34925" cy="45085"/>
          </a:xfrm>
          <a:custGeom>
            <a:avLst/>
            <a:gdLst/>
            <a:ahLst/>
            <a:cxnLst/>
            <a:rect l="l" t="t" r="r" b="b"/>
            <a:pathLst>
              <a:path w="34925" h="45085">
                <a:moveTo>
                  <a:pt x="34544" y="41148"/>
                </a:moveTo>
                <a:lnTo>
                  <a:pt x="0" y="41148"/>
                </a:lnTo>
                <a:lnTo>
                  <a:pt x="0" y="44792"/>
                </a:lnTo>
                <a:lnTo>
                  <a:pt x="34544" y="44792"/>
                </a:lnTo>
                <a:lnTo>
                  <a:pt x="34544" y="41148"/>
                </a:lnTo>
                <a:close/>
              </a:path>
              <a:path w="34925" h="45085">
                <a:moveTo>
                  <a:pt x="0" y="0"/>
                </a:moveTo>
                <a:lnTo>
                  <a:pt x="0" y="4114"/>
                </a:lnTo>
                <a:lnTo>
                  <a:pt x="28028" y="17221"/>
                </a:lnTo>
                <a:lnTo>
                  <a:pt x="28028" y="17373"/>
                </a:lnTo>
                <a:lnTo>
                  <a:pt x="0" y="30403"/>
                </a:lnTo>
                <a:lnTo>
                  <a:pt x="0" y="34556"/>
                </a:lnTo>
                <a:lnTo>
                  <a:pt x="34544" y="18110"/>
                </a:lnTo>
                <a:lnTo>
                  <a:pt x="34544" y="163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4627143" y="4120248"/>
            <a:ext cx="2698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1300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N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133699" y="4249407"/>
            <a:ext cx="4210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Slipperiness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573727" y="4249407"/>
            <a:ext cx="80708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See </a:t>
            </a:r>
            <a:r>
              <a:rPr sz="600" spc="-10" dirty="0">
                <a:latin typeface="Roboto"/>
                <a:cs typeface="Roboto"/>
              </a:rPr>
              <a:t>product</a:t>
            </a:r>
            <a:r>
              <a:rPr sz="600" dirty="0">
                <a:latin typeface="Roboto"/>
                <a:cs typeface="Roboto"/>
              </a:rPr>
              <a:t> data </a:t>
            </a:r>
            <a:r>
              <a:rPr sz="600" spc="-10" dirty="0">
                <a:latin typeface="Roboto"/>
                <a:cs typeface="Roboto"/>
              </a:rPr>
              <a:t>sheet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133699" y="4378566"/>
            <a:ext cx="68516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Adhesion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573727" y="4378566"/>
            <a:ext cx="1784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NPD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133699" y="4507725"/>
            <a:ext cx="8623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Thermal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shock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573727" y="4507725"/>
            <a:ext cx="3435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Resistant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133699" y="4636884"/>
            <a:ext cx="1290320" cy="295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Durability:</a:t>
            </a:r>
            <a:endParaRPr sz="600">
              <a:latin typeface="Roboto"/>
              <a:cs typeface="Roboto"/>
            </a:endParaRPr>
          </a:p>
          <a:p>
            <a:pPr marL="49530" indent="-47625">
              <a:lnSpc>
                <a:spcPts val="700"/>
              </a:lnSpc>
              <a:buChar char="-"/>
              <a:tabLst>
                <a:tab pos="49530" algn="l"/>
              </a:tabLst>
            </a:pPr>
            <a:r>
              <a:rPr sz="600" spc="-1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indoor</a:t>
            </a:r>
            <a:r>
              <a:rPr sz="600" spc="-10" dirty="0">
                <a:latin typeface="Roboto"/>
                <a:cs typeface="Roboto"/>
              </a:rPr>
              <a:t> environments</a:t>
            </a:r>
            <a:endParaRPr sz="600">
              <a:latin typeface="Roboto"/>
              <a:cs typeface="Roboto"/>
            </a:endParaRPr>
          </a:p>
          <a:p>
            <a:pPr marL="49530" indent="-47625">
              <a:lnSpc>
                <a:spcPts val="710"/>
              </a:lnSpc>
              <a:buChar char="-"/>
              <a:tabLst>
                <a:tab pos="49530" algn="l"/>
              </a:tabLst>
            </a:pPr>
            <a:r>
              <a:rPr sz="600" spc="-10" dirty="0">
                <a:latin typeface="Roboto"/>
                <a:cs typeface="Roboto"/>
              </a:rPr>
              <a:t>for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outdoor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environments: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res.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to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frost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573727" y="4725809"/>
            <a:ext cx="3435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Resistant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133699" y="4899012"/>
            <a:ext cx="3507104" cy="74295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1452245" algn="l"/>
              </a:tabLst>
            </a:pPr>
            <a:r>
              <a:rPr sz="600" spc="-10" dirty="0">
                <a:latin typeface="Roboto"/>
                <a:cs typeface="Roboto"/>
              </a:rPr>
              <a:t>Tactility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25" dirty="0">
                <a:latin typeface="Roboto"/>
                <a:cs typeface="Roboto"/>
              </a:rPr>
              <a:t>NPD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ts val="700"/>
              </a:lnSpc>
              <a:spcBef>
                <a:spcPts val="395"/>
              </a:spcBef>
            </a:pPr>
            <a:r>
              <a:rPr sz="600" dirty="0">
                <a:latin typeface="Roboto"/>
                <a:cs typeface="Roboto"/>
              </a:rPr>
              <a:t>La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prestazione</a:t>
            </a:r>
            <a:r>
              <a:rPr sz="600" dirty="0">
                <a:latin typeface="Roboto"/>
                <a:cs typeface="Roboto"/>
              </a:rPr>
              <a:t> del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prodotto</a:t>
            </a:r>
            <a:r>
              <a:rPr sz="600" dirty="0">
                <a:latin typeface="Roboto"/>
                <a:cs typeface="Roboto"/>
              </a:rPr>
              <a:t> 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cui ai punti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è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conforme alle </a:t>
            </a:r>
            <a:r>
              <a:rPr sz="600" spc="-10" dirty="0">
                <a:latin typeface="Roboto"/>
                <a:cs typeface="Roboto"/>
              </a:rPr>
              <a:t>prestazioni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dichiarate</a:t>
            </a:r>
            <a:r>
              <a:rPr sz="600" dirty="0">
                <a:latin typeface="Roboto"/>
                <a:cs typeface="Roboto"/>
              </a:rPr>
              <a:t> di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cui al punto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6.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rilascia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presente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dichiarazione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prestazione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sotto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responsabilità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esclusiva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del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produttore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cui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punto</a:t>
            </a:r>
            <a:r>
              <a:rPr sz="600" spc="-25" dirty="0">
                <a:latin typeface="Roboto"/>
                <a:cs typeface="Roboto"/>
              </a:rPr>
              <a:t> 3.</a:t>
            </a:r>
            <a:endParaRPr sz="600">
              <a:latin typeface="Roboto"/>
              <a:cs typeface="Roboto"/>
            </a:endParaRPr>
          </a:p>
          <a:p>
            <a:pPr marL="12700" marR="172720">
              <a:lnSpc>
                <a:spcPts val="700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performance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productidentified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point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 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 </a:t>
            </a:r>
            <a:r>
              <a:rPr sz="600" spc="-10" dirty="0">
                <a:latin typeface="Roboto"/>
                <a:cs typeface="Roboto"/>
              </a:rPr>
              <a:t>conformity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 </a:t>
            </a:r>
            <a:r>
              <a:rPr sz="600" spc="-10" dirty="0">
                <a:latin typeface="Roboto"/>
                <a:cs typeface="Roboto"/>
              </a:rPr>
              <a:t>declared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perfor-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mance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point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6.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declaration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permormance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assued </a:t>
            </a:r>
            <a:r>
              <a:rPr sz="600" spc="-10" dirty="0">
                <a:latin typeface="Roboto"/>
                <a:cs typeface="Roboto"/>
              </a:rPr>
              <a:t>under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responsability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the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manufactured </a:t>
            </a:r>
            <a:r>
              <a:rPr sz="600" dirty="0">
                <a:latin typeface="Roboto"/>
                <a:cs typeface="Roboto"/>
              </a:rPr>
              <a:t>identified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point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3.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27354" y="5080215"/>
            <a:ext cx="583565" cy="2063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40"/>
              </a:spcBef>
            </a:pPr>
            <a:r>
              <a:rPr sz="600" dirty="0">
                <a:latin typeface="Roboto"/>
                <a:cs typeface="Roboto"/>
              </a:rPr>
              <a:t>7.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Dichiarazione: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Declaration: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447303" y="1113891"/>
            <a:ext cx="1922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CARATTERISTICHE</a:t>
            </a:r>
            <a:r>
              <a:rPr sz="800" spc="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CARACTERISTIQUES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8447303" y="473392"/>
            <a:ext cx="128841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Characteristics</a:t>
            </a:r>
            <a:endParaRPr sz="1700">
              <a:latin typeface="Times New Roman"/>
              <a:cs typeface="Times New Roman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8460003" y="1924088"/>
            <a:ext cx="6120130" cy="3810"/>
            <a:chOff x="8460003" y="1924088"/>
            <a:chExt cx="6120130" cy="3810"/>
          </a:xfrm>
        </p:grpSpPr>
        <p:sp>
          <p:nvSpPr>
            <p:cNvPr id="105" name="object 105"/>
            <p:cNvSpPr/>
            <p:nvPr/>
          </p:nvSpPr>
          <p:spPr>
            <a:xfrm>
              <a:off x="8460003" y="1925993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619994" y="1925993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520005" y="1925993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420003" y="1925993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435203" y="1925993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object 110"/>
          <p:cNvGrpSpPr/>
          <p:nvPr/>
        </p:nvGrpSpPr>
        <p:grpSpPr>
          <a:xfrm>
            <a:off x="8460003" y="2500096"/>
            <a:ext cx="6120130" cy="3810"/>
            <a:chOff x="8460003" y="2500096"/>
            <a:chExt cx="6120130" cy="3810"/>
          </a:xfrm>
        </p:grpSpPr>
        <p:sp>
          <p:nvSpPr>
            <p:cNvPr id="111" name="object 111"/>
            <p:cNvSpPr/>
            <p:nvPr/>
          </p:nvSpPr>
          <p:spPr>
            <a:xfrm>
              <a:off x="8460003" y="2502001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619994" y="250200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520005" y="250200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420003" y="2502001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435203" y="2502001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object 116"/>
          <p:cNvGrpSpPr/>
          <p:nvPr/>
        </p:nvGrpSpPr>
        <p:grpSpPr>
          <a:xfrm>
            <a:off x="8460003" y="2752089"/>
            <a:ext cx="6120130" cy="3810"/>
            <a:chOff x="8460003" y="2752089"/>
            <a:chExt cx="6120130" cy="3810"/>
          </a:xfrm>
        </p:grpSpPr>
        <p:sp>
          <p:nvSpPr>
            <p:cNvPr id="117" name="object 117"/>
            <p:cNvSpPr/>
            <p:nvPr/>
          </p:nvSpPr>
          <p:spPr>
            <a:xfrm>
              <a:off x="8460003" y="2753994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619994" y="2753994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520005" y="2753994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420003" y="2753994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435203" y="2753994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" name="object 122"/>
          <p:cNvGrpSpPr/>
          <p:nvPr/>
        </p:nvGrpSpPr>
        <p:grpSpPr>
          <a:xfrm>
            <a:off x="8460003" y="3004096"/>
            <a:ext cx="6120130" cy="3810"/>
            <a:chOff x="8460003" y="3004096"/>
            <a:chExt cx="6120130" cy="3810"/>
          </a:xfrm>
        </p:grpSpPr>
        <p:sp>
          <p:nvSpPr>
            <p:cNvPr id="123" name="object 123"/>
            <p:cNvSpPr/>
            <p:nvPr/>
          </p:nvSpPr>
          <p:spPr>
            <a:xfrm>
              <a:off x="8460003" y="3006001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619994" y="300600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520005" y="300600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2420003" y="3006001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435203" y="3006001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8460003" y="3256089"/>
            <a:ext cx="6120130" cy="3810"/>
            <a:chOff x="8460003" y="3256089"/>
            <a:chExt cx="6120130" cy="3810"/>
          </a:xfrm>
        </p:grpSpPr>
        <p:sp>
          <p:nvSpPr>
            <p:cNvPr id="129" name="object 129"/>
            <p:cNvSpPr/>
            <p:nvPr/>
          </p:nvSpPr>
          <p:spPr>
            <a:xfrm>
              <a:off x="8460003" y="3257994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619994" y="3257994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520005" y="3257994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2420003" y="3257994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435203" y="3257994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8460003" y="3508095"/>
            <a:ext cx="6120130" cy="3810"/>
            <a:chOff x="8460003" y="3508095"/>
            <a:chExt cx="6120130" cy="3810"/>
          </a:xfrm>
        </p:grpSpPr>
        <p:sp>
          <p:nvSpPr>
            <p:cNvPr id="135" name="object 135"/>
            <p:cNvSpPr/>
            <p:nvPr/>
          </p:nvSpPr>
          <p:spPr>
            <a:xfrm>
              <a:off x="8460003" y="3510000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619994" y="351000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520005" y="351000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420003" y="3510000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435203" y="3510000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8460003" y="3742093"/>
            <a:ext cx="6120130" cy="3810"/>
            <a:chOff x="8460003" y="3742093"/>
            <a:chExt cx="6120130" cy="3810"/>
          </a:xfrm>
        </p:grpSpPr>
        <p:sp>
          <p:nvSpPr>
            <p:cNvPr id="141" name="object 141"/>
            <p:cNvSpPr/>
            <p:nvPr/>
          </p:nvSpPr>
          <p:spPr>
            <a:xfrm>
              <a:off x="8460003" y="3743998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619994" y="3743998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520005" y="3743998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420003" y="3743998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3435203" y="3743998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" name="object 146"/>
          <p:cNvGrpSpPr/>
          <p:nvPr/>
        </p:nvGrpSpPr>
        <p:grpSpPr>
          <a:xfrm>
            <a:off x="8460003" y="3994086"/>
            <a:ext cx="6120130" cy="3810"/>
            <a:chOff x="8460003" y="3994086"/>
            <a:chExt cx="6120130" cy="3810"/>
          </a:xfrm>
        </p:grpSpPr>
        <p:sp>
          <p:nvSpPr>
            <p:cNvPr id="147" name="object 147"/>
            <p:cNvSpPr/>
            <p:nvPr/>
          </p:nvSpPr>
          <p:spPr>
            <a:xfrm>
              <a:off x="8460003" y="3995991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619994" y="399599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520005" y="3995991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420003" y="3995991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435203" y="3995991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8460003" y="4246092"/>
            <a:ext cx="6120130" cy="3810"/>
            <a:chOff x="8460003" y="4246092"/>
            <a:chExt cx="6120130" cy="3810"/>
          </a:xfrm>
        </p:grpSpPr>
        <p:sp>
          <p:nvSpPr>
            <p:cNvPr id="153" name="object 153"/>
            <p:cNvSpPr/>
            <p:nvPr/>
          </p:nvSpPr>
          <p:spPr>
            <a:xfrm>
              <a:off x="8460003" y="4247997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619994" y="4247997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520005" y="4247997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420003" y="4247997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435203" y="4247997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" name="object 158"/>
          <p:cNvGrpSpPr/>
          <p:nvPr/>
        </p:nvGrpSpPr>
        <p:grpSpPr>
          <a:xfrm>
            <a:off x="8460003" y="4498085"/>
            <a:ext cx="6120130" cy="3810"/>
            <a:chOff x="8460003" y="4498085"/>
            <a:chExt cx="6120130" cy="3810"/>
          </a:xfrm>
        </p:grpSpPr>
        <p:sp>
          <p:nvSpPr>
            <p:cNvPr id="159" name="object 159"/>
            <p:cNvSpPr/>
            <p:nvPr/>
          </p:nvSpPr>
          <p:spPr>
            <a:xfrm>
              <a:off x="8460003" y="4499990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619994" y="4499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520005" y="4499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2420003" y="4499990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435203" y="4499990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" name="object 164"/>
          <p:cNvGrpSpPr/>
          <p:nvPr/>
        </p:nvGrpSpPr>
        <p:grpSpPr>
          <a:xfrm>
            <a:off x="8460003" y="4750092"/>
            <a:ext cx="6120130" cy="3810"/>
            <a:chOff x="8460003" y="4750092"/>
            <a:chExt cx="6120130" cy="3810"/>
          </a:xfrm>
        </p:grpSpPr>
        <p:sp>
          <p:nvSpPr>
            <p:cNvPr id="165" name="object 165"/>
            <p:cNvSpPr/>
            <p:nvPr/>
          </p:nvSpPr>
          <p:spPr>
            <a:xfrm>
              <a:off x="8460003" y="4751997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619994" y="4751997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520005" y="4751997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2420003" y="4751997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435203" y="4751997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8460003" y="5002085"/>
            <a:ext cx="6120130" cy="3810"/>
            <a:chOff x="8460003" y="5002085"/>
            <a:chExt cx="6120130" cy="3810"/>
          </a:xfrm>
        </p:grpSpPr>
        <p:sp>
          <p:nvSpPr>
            <p:cNvPr id="171" name="object 171"/>
            <p:cNvSpPr/>
            <p:nvPr/>
          </p:nvSpPr>
          <p:spPr>
            <a:xfrm>
              <a:off x="8460003" y="5003990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619994" y="5003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520005" y="5003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2420003" y="5003990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435203" y="5003990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/>
          <p:cNvGrpSpPr/>
          <p:nvPr/>
        </p:nvGrpSpPr>
        <p:grpSpPr>
          <a:xfrm>
            <a:off x="8460003" y="5254091"/>
            <a:ext cx="6120130" cy="3810"/>
            <a:chOff x="8460003" y="5254091"/>
            <a:chExt cx="6120130" cy="3810"/>
          </a:xfrm>
        </p:grpSpPr>
        <p:sp>
          <p:nvSpPr>
            <p:cNvPr id="177" name="object 177"/>
            <p:cNvSpPr/>
            <p:nvPr/>
          </p:nvSpPr>
          <p:spPr>
            <a:xfrm>
              <a:off x="8460003" y="5255996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619994" y="525599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520005" y="525599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2420003" y="5255996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435203" y="5255996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8460003" y="5506085"/>
            <a:ext cx="6120130" cy="3810"/>
            <a:chOff x="8460003" y="5506085"/>
            <a:chExt cx="6120130" cy="3810"/>
          </a:xfrm>
        </p:grpSpPr>
        <p:sp>
          <p:nvSpPr>
            <p:cNvPr id="183" name="object 183"/>
            <p:cNvSpPr/>
            <p:nvPr/>
          </p:nvSpPr>
          <p:spPr>
            <a:xfrm>
              <a:off x="8460003" y="5507990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619994" y="5507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1520005" y="5507990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2420003" y="5507990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435203" y="5507990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11520004" y="5758091"/>
            <a:ext cx="3060065" cy="3810"/>
            <a:chOff x="11520004" y="5758091"/>
            <a:chExt cx="3060065" cy="3810"/>
          </a:xfrm>
        </p:grpSpPr>
        <p:sp>
          <p:nvSpPr>
            <p:cNvPr id="189" name="object 189"/>
            <p:cNvSpPr/>
            <p:nvPr/>
          </p:nvSpPr>
          <p:spPr>
            <a:xfrm>
              <a:off x="11520004" y="575999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420002" y="5759996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435202" y="5759996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object 192"/>
          <p:cNvGrpSpPr/>
          <p:nvPr/>
        </p:nvGrpSpPr>
        <p:grpSpPr>
          <a:xfrm>
            <a:off x="11520004" y="6010097"/>
            <a:ext cx="3060065" cy="3810"/>
            <a:chOff x="11520004" y="6010097"/>
            <a:chExt cx="3060065" cy="3810"/>
          </a:xfrm>
        </p:grpSpPr>
        <p:sp>
          <p:nvSpPr>
            <p:cNvPr id="193" name="object 193"/>
            <p:cNvSpPr/>
            <p:nvPr/>
          </p:nvSpPr>
          <p:spPr>
            <a:xfrm>
              <a:off x="11520004" y="6012002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2420002" y="6012002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435202" y="6012002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" name="object 196"/>
          <p:cNvGrpSpPr/>
          <p:nvPr/>
        </p:nvGrpSpPr>
        <p:grpSpPr>
          <a:xfrm>
            <a:off x="8460003" y="6262090"/>
            <a:ext cx="6120130" cy="3810"/>
            <a:chOff x="8460003" y="6262090"/>
            <a:chExt cx="6120130" cy="3810"/>
          </a:xfrm>
        </p:grpSpPr>
        <p:sp>
          <p:nvSpPr>
            <p:cNvPr id="197" name="object 197"/>
            <p:cNvSpPr/>
            <p:nvPr/>
          </p:nvSpPr>
          <p:spPr>
            <a:xfrm>
              <a:off x="8460003" y="6263995"/>
              <a:ext cx="2160270" cy="0"/>
            </a:xfrm>
            <a:custGeom>
              <a:avLst/>
              <a:gdLst/>
              <a:ahLst/>
              <a:cxnLst/>
              <a:rect l="l" t="t" r="r" b="b"/>
              <a:pathLst>
                <a:path w="2160270">
                  <a:moveTo>
                    <a:pt x="0" y="0"/>
                  </a:moveTo>
                  <a:lnTo>
                    <a:pt x="2160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619994" y="6263995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1520005" y="6263995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8999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2420003" y="6263995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51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435203" y="6263995"/>
              <a:ext cx="1144905" cy="0"/>
            </a:xfrm>
            <a:custGeom>
              <a:avLst/>
              <a:gdLst/>
              <a:ahLst/>
              <a:cxnLst/>
              <a:rect l="l" t="t" r="r" b="b"/>
              <a:pathLst>
                <a:path w="1144905">
                  <a:moveTo>
                    <a:pt x="0" y="0"/>
                  </a:moveTo>
                  <a:lnTo>
                    <a:pt x="11448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2" name="object 202"/>
          <p:cNvSpPr txBox="1"/>
          <p:nvPr/>
        </p:nvSpPr>
        <p:spPr>
          <a:xfrm>
            <a:off x="8447252" y="1455890"/>
            <a:ext cx="242951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6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7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SMALTATO-</a:t>
            </a:r>
            <a:r>
              <a:rPr sz="800" b="1" spc="5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RETTIFICATO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 stoneware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Rectified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8447265" y="2269985"/>
            <a:ext cx="10782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Dimensione</a:t>
            </a:r>
            <a:r>
              <a:rPr sz="600" spc="-4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lati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Dimensions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10" dirty="0">
                <a:latin typeface="Roboto"/>
                <a:cs typeface="Roboto"/>
              </a:rPr>
              <a:t>-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Length and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Width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0643272" y="2315705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1543271" y="2269985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2462167" y="2299792"/>
            <a:ext cx="6959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±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0,5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(max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±</a:t>
            </a:r>
            <a:r>
              <a:rPr sz="800" spc="-6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3458418" y="2315667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8447201" y="2521940"/>
            <a:ext cx="6654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Rettilineità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lati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Sides’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straightness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0643209" y="2567660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1543207" y="2521940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2462167" y="2551798"/>
            <a:ext cx="752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±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0,5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(max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±</a:t>
            </a:r>
            <a:r>
              <a:rPr sz="800" spc="-6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1,5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3458418" y="2567673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8447201" y="2773946"/>
            <a:ext cx="695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Ortogonalità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lati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Sides’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orthogonality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0643209" y="2819666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1543207" y="2773946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2462167" y="2803791"/>
            <a:ext cx="6959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±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0,5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(max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±</a:t>
            </a:r>
            <a:r>
              <a:rPr sz="800" spc="-6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3458418" y="2819666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8447201" y="3025940"/>
            <a:ext cx="3276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Planarità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Flatness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0643209" y="3071659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1543207" y="3025940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2443294" y="3055797"/>
            <a:ext cx="6959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±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0,5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(max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±</a:t>
            </a:r>
            <a:r>
              <a:rPr sz="800" spc="-6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3458519" y="3071672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8447303" y="3277946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0643311" y="3323666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1543309" y="3277946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12462167" y="3307791"/>
            <a:ext cx="6959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±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5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(max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±</a:t>
            </a:r>
            <a:r>
              <a:rPr sz="800" spc="-6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0,5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mm)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3458519" y="3323666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8447303" y="3520947"/>
            <a:ext cx="8058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Assorbimento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d’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acqua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Water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absorption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0643311" y="3566667"/>
            <a:ext cx="812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%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11543309" y="3520947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12443307" y="3566667"/>
            <a:ext cx="18415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≤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0,5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3458519" y="3566667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3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8447303" y="3763949"/>
            <a:ext cx="6216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Sforzo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Rottura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Breaking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strength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0643311" y="3809669"/>
            <a:ext cx="8001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N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11543309" y="3763949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2443307" y="3763949"/>
            <a:ext cx="92519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≥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1300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</a:t>
            </a:r>
            <a:r>
              <a:rPr sz="600" spc="-10" dirty="0">
                <a:latin typeface="Roboto"/>
                <a:cs typeface="Roboto"/>
              </a:rPr>
              <a:t> spess.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≥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7,5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mm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≥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700 se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spess.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&lt;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7,5 </a:t>
            </a:r>
            <a:r>
              <a:rPr sz="600" spc="-25" dirty="0">
                <a:latin typeface="Roboto"/>
                <a:cs typeface="Roboto"/>
              </a:rPr>
              <a:t>mm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3458519" y="3809669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4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8447303" y="4015943"/>
            <a:ext cx="6711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Modulo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 </a:t>
            </a:r>
            <a:r>
              <a:rPr sz="600" spc="-10" dirty="0">
                <a:latin typeface="Roboto"/>
                <a:cs typeface="Roboto"/>
              </a:rPr>
              <a:t>rottura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Modulus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of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rupture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0617911" y="4061663"/>
            <a:ext cx="3206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N/mm</a:t>
            </a:r>
            <a:r>
              <a:rPr sz="525" spc="-15" baseline="31746" dirty="0">
                <a:latin typeface="Roboto"/>
                <a:cs typeface="Roboto"/>
              </a:rPr>
              <a:t>2</a:t>
            </a:r>
            <a:endParaRPr sz="525" baseline="31746">
              <a:latin typeface="Roboto"/>
              <a:cs typeface="Roboto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1543296" y="4015956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2443294" y="4015956"/>
            <a:ext cx="5518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≥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35</a:t>
            </a:r>
            <a:r>
              <a:rPr sz="600" spc="-10" dirty="0">
                <a:latin typeface="Roboto"/>
                <a:cs typeface="Roboto"/>
              </a:rPr>
              <a:t> media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≥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32</a:t>
            </a:r>
            <a:r>
              <a:rPr sz="600" spc="-10" dirty="0">
                <a:latin typeface="Roboto"/>
                <a:cs typeface="Roboto"/>
              </a:rPr>
              <a:t> individuale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3458507" y="4061676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4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8447290" y="4267949"/>
            <a:ext cx="86169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all’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abrasione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Resistance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abrasion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0643298" y="4313669"/>
            <a:ext cx="13779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5" dirty="0">
                <a:latin typeface="Roboto"/>
                <a:cs typeface="Roboto"/>
              </a:rPr>
              <a:t>PEI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1543296" y="4267949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2443294" y="4269244"/>
            <a:ext cx="812800" cy="20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Vedi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scheda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prodotto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Roboto Lt"/>
                <a:cs typeface="Roboto Lt"/>
              </a:rPr>
              <a:t>See</a:t>
            </a:r>
            <a:r>
              <a:rPr sz="600" spc="-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product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data</a:t>
            </a:r>
            <a:r>
              <a:rPr sz="600" spc="-10" dirty="0">
                <a:latin typeface="Roboto Lt"/>
                <a:cs typeface="Roboto Lt"/>
              </a:rPr>
              <a:t> sheet</a:t>
            </a:r>
            <a:endParaRPr sz="600">
              <a:latin typeface="Roboto Lt"/>
              <a:cs typeface="Roboto L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3458507" y="4313745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7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8447290" y="4520019"/>
            <a:ext cx="100774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dirty="0">
                <a:latin typeface="Roboto"/>
                <a:cs typeface="Roboto"/>
              </a:rPr>
              <a:t> agli sbalzi </a:t>
            </a:r>
            <a:r>
              <a:rPr sz="600" spc="-10" dirty="0">
                <a:latin typeface="Roboto"/>
                <a:cs typeface="Roboto"/>
              </a:rPr>
              <a:t>termici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Resistance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to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thermal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shock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1543296" y="4520019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2443294" y="4520019"/>
            <a:ext cx="9239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Prova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superata </a:t>
            </a:r>
            <a:r>
              <a:rPr sz="600" dirty="0">
                <a:latin typeface="Roboto"/>
                <a:cs typeface="Roboto"/>
              </a:rPr>
              <a:t>secondo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1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3458507" y="4565739"/>
            <a:ext cx="55753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1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8447290" y="4772012"/>
            <a:ext cx="842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alle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macchie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Stain</a:t>
            </a:r>
            <a:r>
              <a:rPr sz="600" spc="-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1543296" y="4817732"/>
            <a:ext cx="685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4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2443294" y="4817732"/>
            <a:ext cx="45275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min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classe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3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13458507" y="4817732"/>
            <a:ext cx="60071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10545-14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8447290" y="5024005"/>
            <a:ext cx="10502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all’attacco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chimico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Chemical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1543296" y="5069725"/>
            <a:ext cx="7556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0" dirty="0">
                <a:latin typeface="Roboto"/>
                <a:cs typeface="Roboto"/>
              </a:rPr>
              <a:t>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2443294" y="5069725"/>
            <a:ext cx="45720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min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classe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B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3458507" y="5069725"/>
            <a:ext cx="60071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10545-13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8447290" y="5275999"/>
            <a:ext cx="639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gelo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Frost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1543296" y="5275999"/>
            <a:ext cx="361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conforme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according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2443294" y="5275999"/>
            <a:ext cx="9239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Prova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superata </a:t>
            </a:r>
            <a:r>
              <a:rPr sz="600" dirty="0">
                <a:latin typeface="Roboto"/>
                <a:cs typeface="Roboto"/>
              </a:rPr>
              <a:t>secondo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la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</a:t>
            </a:r>
            <a:r>
              <a:rPr sz="600" spc="-50" dirty="0">
                <a:latin typeface="Roboto"/>
                <a:cs typeface="Roboto"/>
              </a:rPr>
              <a:t>1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3458507" y="5321718"/>
            <a:ext cx="60071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EN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ISO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10545-12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8447290" y="5779985"/>
            <a:ext cx="1010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Resistenza</a:t>
            </a:r>
            <a:r>
              <a:rPr sz="600" dirty="0">
                <a:latin typeface="Roboto"/>
                <a:cs typeface="Roboto"/>
              </a:rPr>
              <a:t> allo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scivolamento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Slip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resistance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2443294" y="5529288"/>
            <a:ext cx="812800" cy="20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Vedi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scheda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prodotto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Roboto Lt"/>
                <a:cs typeface="Roboto Lt"/>
              </a:rPr>
              <a:t>See</a:t>
            </a:r>
            <a:r>
              <a:rPr sz="600" spc="-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product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data</a:t>
            </a:r>
            <a:r>
              <a:rPr sz="600" spc="-10" dirty="0">
                <a:latin typeface="Roboto Lt"/>
                <a:cs typeface="Roboto Lt"/>
              </a:rPr>
              <a:t> sheet</a:t>
            </a:r>
            <a:endParaRPr sz="600">
              <a:latin typeface="Roboto Lt"/>
              <a:cs typeface="Roboto Lt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3458507" y="5528068"/>
            <a:ext cx="52133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DIN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16165-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ANNEX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B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2443294" y="5781357"/>
            <a:ext cx="812800" cy="20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1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Vedi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scheda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prodotto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ts val="710"/>
              </a:lnSpc>
            </a:pPr>
            <a:r>
              <a:rPr sz="600" dirty="0">
                <a:latin typeface="Roboto Lt"/>
                <a:cs typeface="Roboto Lt"/>
              </a:rPr>
              <a:t>See</a:t>
            </a:r>
            <a:r>
              <a:rPr sz="600" spc="-10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product</a:t>
            </a:r>
            <a:r>
              <a:rPr sz="600" spc="-5" dirty="0">
                <a:latin typeface="Roboto Lt"/>
                <a:cs typeface="Roboto Lt"/>
              </a:rPr>
              <a:t> </a:t>
            </a:r>
            <a:r>
              <a:rPr sz="600" dirty="0">
                <a:latin typeface="Roboto Lt"/>
                <a:cs typeface="Roboto Lt"/>
              </a:rPr>
              <a:t>data</a:t>
            </a:r>
            <a:r>
              <a:rPr sz="600" spc="-10" dirty="0">
                <a:latin typeface="Roboto Lt"/>
                <a:cs typeface="Roboto Lt"/>
              </a:rPr>
              <a:t> sheet</a:t>
            </a:r>
            <a:endParaRPr sz="600">
              <a:latin typeface="Roboto Lt"/>
              <a:cs typeface="Roboto Lt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3458507" y="5780138"/>
            <a:ext cx="52133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DIN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EN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16165-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ANNEX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50" dirty="0">
                <a:latin typeface="Roboto"/>
                <a:cs typeface="Roboto"/>
              </a:rPr>
              <a:t>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1543296" y="6032131"/>
            <a:ext cx="48323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DCOF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wet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condition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2443294" y="6077851"/>
            <a:ext cx="22796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≥</a:t>
            </a:r>
            <a:r>
              <a:rPr sz="600" spc="-20" dirty="0">
                <a:latin typeface="Roboto"/>
                <a:cs typeface="Roboto"/>
              </a:rPr>
              <a:t> 0,42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3458507" y="6077851"/>
            <a:ext cx="47434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ANSI A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326.3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27301" y="8596451"/>
            <a:ext cx="3860165" cy="254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700" b="1" spc="-10" dirty="0">
                <a:latin typeface="Tahoma"/>
                <a:cs typeface="Tahoma"/>
              </a:rPr>
              <a:t>The</a:t>
            </a:r>
            <a:r>
              <a:rPr sz="700" b="1" spc="-20" dirty="0">
                <a:latin typeface="Tahoma"/>
                <a:cs typeface="Tahoma"/>
              </a:rPr>
              <a:t> </a:t>
            </a:r>
            <a:r>
              <a:rPr sz="700" b="1" spc="-25" dirty="0">
                <a:latin typeface="Tahoma"/>
                <a:cs typeface="Tahoma"/>
              </a:rPr>
              <a:t>complete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30" dirty="0">
                <a:latin typeface="Tahoma"/>
                <a:cs typeface="Tahoma"/>
              </a:rPr>
              <a:t>and</a:t>
            </a:r>
            <a:r>
              <a:rPr sz="700" b="1" spc="-20" dirty="0">
                <a:latin typeface="Tahoma"/>
                <a:cs typeface="Tahoma"/>
              </a:rPr>
              <a:t> </a:t>
            </a:r>
            <a:r>
              <a:rPr sz="700" b="1" spc="-30" dirty="0">
                <a:latin typeface="Tahoma"/>
                <a:cs typeface="Tahoma"/>
              </a:rPr>
              <a:t>updated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35" dirty="0">
                <a:latin typeface="Tahoma"/>
                <a:cs typeface="Tahoma"/>
              </a:rPr>
              <a:t>list</a:t>
            </a:r>
            <a:r>
              <a:rPr sz="700" b="1" spc="-20" dirty="0">
                <a:latin typeface="Tahoma"/>
                <a:cs typeface="Tahoma"/>
              </a:rPr>
              <a:t> </a:t>
            </a:r>
            <a:r>
              <a:rPr sz="700" b="1" spc="-10" dirty="0">
                <a:latin typeface="Tahoma"/>
                <a:cs typeface="Tahoma"/>
              </a:rPr>
              <a:t>of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20" dirty="0">
                <a:latin typeface="Tahoma"/>
                <a:cs typeface="Tahoma"/>
              </a:rPr>
              <a:t>certified products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20" dirty="0">
                <a:latin typeface="Tahoma"/>
                <a:cs typeface="Tahoma"/>
              </a:rPr>
              <a:t>is </a:t>
            </a:r>
            <a:r>
              <a:rPr sz="700" b="1" spc="-40" dirty="0">
                <a:latin typeface="Tahoma"/>
                <a:cs typeface="Tahoma"/>
              </a:rPr>
              <a:t>available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30" dirty="0">
                <a:latin typeface="Tahoma"/>
                <a:cs typeface="Tahoma"/>
              </a:rPr>
              <a:t>on</a:t>
            </a:r>
            <a:r>
              <a:rPr sz="700" b="1" spc="-20" dirty="0">
                <a:latin typeface="Tahoma"/>
                <a:cs typeface="Tahoma"/>
              </a:rPr>
              <a:t> </a:t>
            </a:r>
            <a:r>
              <a:rPr sz="700" b="1" spc="-30" dirty="0">
                <a:latin typeface="Tahoma"/>
                <a:cs typeface="Tahoma"/>
              </a:rPr>
              <a:t>the</a:t>
            </a:r>
            <a:r>
              <a:rPr sz="700" b="1" spc="-15" dirty="0">
                <a:latin typeface="Tahoma"/>
                <a:cs typeface="Tahoma"/>
              </a:rPr>
              <a:t> </a:t>
            </a:r>
            <a:r>
              <a:rPr sz="700" b="1" spc="-30" dirty="0">
                <a:latin typeface="Tahoma"/>
                <a:cs typeface="Tahoma"/>
              </a:rPr>
              <a:t>website</a:t>
            </a:r>
            <a:r>
              <a:rPr sz="700" b="1" spc="-20" dirty="0">
                <a:latin typeface="Tahoma"/>
                <a:cs typeface="Tahoma"/>
              </a:rPr>
              <a:t> </a:t>
            </a:r>
            <a:r>
              <a:rPr sz="700" b="1" spc="-10" dirty="0">
                <a:latin typeface="Tahoma"/>
                <a:cs typeface="Tahoma"/>
                <a:hlinkClick r:id="rId2"/>
              </a:rPr>
              <a:t>www.cstb.fr.</a:t>
            </a:r>
            <a:endParaRPr sz="7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700" spc="-10" dirty="0">
                <a:latin typeface="Verdana"/>
                <a:cs typeface="Verdana"/>
              </a:rPr>
              <a:t>La</a:t>
            </a:r>
            <a:r>
              <a:rPr sz="700" spc="-35" dirty="0">
                <a:latin typeface="Verdana"/>
                <a:cs typeface="Verdana"/>
              </a:rPr>
              <a:t> </a:t>
            </a:r>
            <a:r>
              <a:rPr sz="700" spc="-40" dirty="0">
                <a:latin typeface="Verdana"/>
                <a:cs typeface="Verdana"/>
              </a:rPr>
              <a:t>lista</a:t>
            </a:r>
            <a:r>
              <a:rPr sz="700" spc="-35" dirty="0">
                <a:latin typeface="Verdana"/>
                <a:cs typeface="Verdana"/>
              </a:rPr>
              <a:t> </a:t>
            </a:r>
            <a:r>
              <a:rPr sz="700" spc="-40" dirty="0">
                <a:latin typeface="Verdana"/>
                <a:cs typeface="Verdana"/>
              </a:rPr>
              <a:t>completa</a:t>
            </a:r>
            <a:r>
              <a:rPr sz="700" spc="-35" dirty="0">
                <a:latin typeface="Verdana"/>
                <a:cs typeface="Verdana"/>
              </a:rPr>
              <a:t> </a:t>
            </a:r>
            <a:r>
              <a:rPr sz="700" spc="-20" dirty="0">
                <a:latin typeface="Verdana"/>
                <a:cs typeface="Verdana"/>
              </a:rPr>
              <a:t>e</a:t>
            </a:r>
            <a:r>
              <a:rPr sz="700" spc="-35" dirty="0">
                <a:latin typeface="Verdana"/>
                <a:cs typeface="Verdana"/>
              </a:rPr>
              <a:t> </a:t>
            </a:r>
            <a:r>
              <a:rPr sz="700" spc="-50" dirty="0">
                <a:latin typeface="Verdana"/>
                <a:cs typeface="Verdana"/>
              </a:rPr>
              <a:t>aggiornata</a:t>
            </a:r>
            <a:r>
              <a:rPr sz="700" spc="-35" dirty="0">
                <a:latin typeface="Verdana"/>
                <a:cs typeface="Verdana"/>
              </a:rPr>
              <a:t> dei </a:t>
            </a:r>
            <a:r>
              <a:rPr sz="700" spc="-45" dirty="0">
                <a:latin typeface="Verdana"/>
                <a:cs typeface="Verdana"/>
              </a:rPr>
              <a:t>prodotti</a:t>
            </a:r>
            <a:r>
              <a:rPr sz="700" spc="-35" dirty="0">
                <a:latin typeface="Verdana"/>
                <a:cs typeface="Verdana"/>
              </a:rPr>
              <a:t> certificati </a:t>
            </a:r>
            <a:r>
              <a:rPr sz="700" spc="-20" dirty="0">
                <a:latin typeface="Verdana"/>
                <a:cs typeface="Verdana"/>
              </a:rPr>
              <a:t>è</a:t>
            </a:r>
            <a:r>
              <a:rPr sz="700" spc="-35" dirty="0">
                <a:latin typeface="Verdana"/>
                <a:cs typeface="Verdana"/>
              </a:rPr>
              <a:t> </a:t>
            </a:r>
            <a:r>
              <a:rPr sz="700" spc="-45" dirty="0">
                <a:latin typeface="Verdana"/>
                <a:cs typeface="Verdana"/>
              </a:rPr>
              <a:t>visionabile</a:t>
            </a:r>
            <a:r>
              <a:rPr sz="700" spc="-35" dirty="0">
                <a:latin typeface="Verdana"/>
                <a:cs typeface="Verdana"/>
              </a:rPr>
              <a:t> sul sito </a:t>
            </a:r>
            <a:r>
              <a:rPr sz="700" spc="-10" dirty="0">
                <a:latin typeface="Verdana"/>
                <a:cs typeface="Verdana"/>
                <a:hlinkClick r:id="rId2"/>
              </a:rPr>
              <a:t>www.cstb.fr.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587045" y="8616631"/>
            <a:ext cx="1028065" cy="229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ts val="800"/>
              </a:lnSpc>
              <a:spcBef>
                <a:spcPts val="100"/>
              </a:spcBef>
            </a:pPr>
            <a:r>
              <a:rPr sz="700" b="1" spc="-30" dirty="0">
                <a:latin typeface="Tahoma"/>
                <a:cs typeface="Tahoma"/>
              </a:rPr>
              <a:t>CERTIFICAZIONI</a:t>
            </a:r>
            <a:r>
              <a:rPr sz="700" b="1" spc="50" dirty="0">
                <a:latin typeface="Tahoma"/>
                <a:cs typeface="Tahoma"/>
              </a:rPr>
              <a:t> </a:t>
            </a:r>
            <a:r>
              <a:rPr sz="700" b="1" spc="-20" dirty="0">
                <a:latin typeface="Tahoma"/>
                <a:cs typeface="Tahoma"/>
              </a:rPr>
              <a:t>CSTB</a:t>
            </a:r>
            <a:endParaRPr sz="700">
              <a:latin typeface="Tahoma"/>
              <a:cs typeface="Tahoma"/>
            </a:endParaRPr>
          </a:p>
          <a:p>
            <a:pPr marL="12700">
              <a:lnSpc>
                <a:spcPts val="800"/>
              </a:lnSpc>
            </a:pPr>
            <a:r>
              <a:rPr sz="700" dirty="0">
                <a:latin typeface="Verdana"/>
                <a:cs typeface="Verdana"/>
              </a:rPr>
              <a:t>CSTB</a:t>
            </a:r>
            <a:r>
              <a:rPr sz="700" spc="-30" dirty="0">
                <a:latin typeface="Verdana"/>
                <a:cs typeface="Verdana"/>
              </a:rPr>
              <a:t> </a:t>
            </a:r>
            <a:r>
              <a:rPr sz="700" spc="-10" dirty="0">
                <a:latin typeface="Verdana"/>
                <a:cs typeface="Verdana"/>
              </a:rPr>
              <a:t>certifications</a:t>
            </a:r>
            <a:endParaRPr sz="700">
              <a:latin typeface="Verdana"/>
              <a:cs typeface="Verdana"/>
            </a:endParaRPr>
          </a:p>
        </p:txBody>
      </p:sp>
      <p:grpSp>
        <p:nvGrpSpPr>
          <p:cNvPr id="274" name="object 274"/>
          <p:cNvGrpSpPr/>
          <p:nvPr/>
        </p:nvGrpSpPr>
        <p:grpSpPr>
          <a:xfrm>
            <a:off x="1283068" y="8276399"/>
            <a:ext cx="815975" cy="279400"/>
            <a:chOff x="1283068" y="8276399"/>
            <a:chExt cx="815975" cy="279400"/>
          </a:xfrm>
        </p:grpSpPr>
        <p:sp>
          <p:nvSpPr>
            <p:cNvPr id="275" name="object 275"/>
            <p:cNvSpPr/>
            <p:nvPr/>
          </p:nvSpPr>
          <p:spPr>
            <a:xfrm>
              <a:off x="1757807" y="8388642"/>
              <a:ext cx="341630" cy="92710"/>
            </a:xfrm>
            <a:custGeom>
              <a:avLst/>
              <a:gdLst/>
              <a:ahLst/>
              <a:cxnLst/>
              <a:rect l="l" t="t" r="r" b="b"/>
              <a:pathLst>
                <a:path w="341630" h="92709">
                  <a:moveTo>
                    <a:pt x="65125" y="73863"/>
                  </a:moveTo>
                  <a:lnTo>
                    <a:pt x="18872" y="73863"/>
                  </a:lnTo>
                  <a:lnTo>
                    <a:pt x="18872" y="55181"/>
                  </a:lnTo>
                  <a:lnTo>
                    <a:pt x="58877" y="55181"/>
                  </a:lnTo>
                  <a:lnTo>
                    <a:pt x="58877" y="37477"/>
                  </a:lnTo>
                  <a:lnTo>
                    <a:pt x="18910" y="37477"/>
                  </a:lnTo>
                  <a:lnTo>
                    <a:pt x="18910" y="19431"/>
                  </a:lnTo>
                  <a:lnTo>
                    <a:pt x="64528" y="19431"/>
                  </a:lnTo>
                  <a:lnTo>
                    <a:pt x="64528" y="2362"/>
                  </a:lnTo>
                  <a:lnTo>
                    <a:pt x="0" y="2362"/>
                  </a:lnTo>
                  <a:lnTo>
                    <a:pt x="0" y="91186"/>
                  </a:lnTo>
                  <a:lnTo>
                    <a:pt x="65125" y="91186"/>
                  </a:lnTo>
                  <a:lnTo>
                    <a:pt x="65125" y="73863"/>
                  </a:lnTo>
                  <a:close/>
                </a:path>
                <a:path w="341630" h="92709">
                  <a:moveTo>
                    <a:pt x="188163" y="49288"/>
                  </a:moveTo>
                  <a:lnTo>
                    <a:pt x="184327" y="45275"/>
                  </a:lnTo>
                  <a:lnTo>
                    <a:pt x="174421" y="45072"/>
                  </a:lnTo>
                  <a:lnTo>
                    <a:pt x="170332" y="48971"/>
                  </a:lnTo>
                  <a:lnTo>
                    <a:pt x="170141" y="58813"/>
                  </a:lnTo>
                  <a:lnTo>
                    <a:pt x="174053" y="62890"/>
                  </a:lnTo>
                  <a:lnTo>
                    <a:pt x="183959" y="63106"/>
                  </a:lnTo>
                  <a:lnTo>
                    <a:pt x="187960" y="59270"/>
                  </a:lnTo>
                  <a:lnTo>
                    <a:pt x="188061" y="54279"/>
                  </a:lnTo>
                  <a:lnTo>
                    <a:pt x="188163" y="49288"/>
                  </a:lnTo>
                  <a:close/>
                </a:path>
                <a:path w="341630" h="92709">
                  <a:moveTo>
                    <a:pt x="268566" y="0"/>
                  </a:moveTo>
                  <a:lnTo>
                    <a:pt x="200723" y="0"/>
                  </a:lnTo>
                  <a:lnTo>
                    <a:pt x="200723" y="92570"/>
                  </a:lnTo>
                  <a:lnTo>
                    <a:pt x="220205" y="92570"/>
                  </a:lnTo>
                  <a:lnTo>
                    <a:pt x="220205" y="56756"/>
                  </a:lnTo>
                  <a:lnTo>
                    <a:pt x="262801" y="56756"/>
                  </a:lnTo>
                  <a:lnTo>
                    <a:pt x="262801" y="38036"/>
                  </a:lnTo>
                  <a:lnTo>
                    <a:pt x="220433" y="38036"/>
                  </a:lnTo>
                  <a:lnTo>
                    <a:pt x="220433" y="18211"/>
                  </a:lnTo>
                  <a:lnTo>
                    <a:pt x="268566" y="18211"/>
                  </a:lnTo>
                  <a:lnTo>
                    <a:pt x="268566" y="0"/>
                  </a:lnTo>
                  <a:close/>
                </a:path>
                <a:path w="341630" h="92709">
                  <a:moveTo>
                    <a:pt x="341058" y="38061"/>
                  </a:moveTo>
                  <a:lnTo>
                    <a:pt x="319087" y="38061"/>
                  </a:lnTo>
                  <a:lnTo>
                    <a:pt x="319087" y="15455"/>
                  </a:lnTo>
                  <a:lnTo>
                    <a:pt x="301548" y="15455"/>
                  </a:lnTo>
                  <a:lnTo>
                    <a:pt x="301548" y="38188"/>
                  </a:lnTo>
                  <a:lnTo>
                    <a:pt x="279654" y="38188"/>
                  </a:lnTo>
                  <a:lnTo>
                    <a:pt x="279654" y="56095"/>
                  </a:lnTo>
                  <a:lnTo>
                    <a:pt x="301701" y="56095"/>
                  </a:lnTo>
                  <a:lnTo>
                    <a:pt x="301701" y="78714"/>
                  </a:lnTo>
                  <a:lnTo>
                    <a:pt x="319227" y="78714"/>
                  </a:lnTo>
                  <a:lnTo>
                    <a:pt x="319227" y="55803"/>
                  </a:lnTo>
                  <a:lnTo>
                    <a:pt x="341058" y="55803"/>
                  </a:lnTo>
                  <a:lnTo>
                    <a:pt x="341058" y="380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81088" y="8390991"/>
              <a:ext cx="74940" cy="90639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1283068" y="8276399"/>
              <a:ext cx="812800" cy="279400"/>
            </a:xfrm>
            <a:custGeom>
              <a:avLst/>
              <a:gdLst/>
              <a:ahLst/>
              <a:cxnLst/>
              <a:rect l="l" t="t" r="r" b="b"/>
              <a:pathLst>
                <a:path w="812800" h="279400">
                  <a:moveTo>
                    <a:pt x="104508" y="205206"/>
                  </a:moveTo>
                  <a:lnTo>
                    <a:pt x="0" y="205206"/>
                  </a:lnTo>
                  <a:lnTo>
                    <a:pt x="0" y="231495"/>
                  </a:lnTo>
                  <a:lnTo>
                    <a:pt x="104508" y="231495"/>
                  </a:lnTo>
                  <a:lnTo>
                    <a:pt x="104508" y="205206"/>
                  </a:lnTo>
                  <a:close/>
                </a:path>
                <a:path w="812800" h="279400">
                  <a:moveTo>
                    <a:pt x="108788" y="139357"/>
                  </a:moveTo>
                  <a:lnTo>
                    <a:pt x="107530" y="125145"/>
                  </a:lnTo>
                  <a:lnTo>
                    <a:pt x="107416" y="123875"/>
                  </a:lnTo>
                  <a:lnTo>
                    <a:pt x="101447" y="109131"/>
                  </a:lnTo>
                  <a:lnTo>
                    <a:pt x="97866" y="104736"/>
                  </a:lnTo>
                  <a:lnTo>
                    <a:pt x="91401" y="96799"/>
                  </a:lnTo>
                  <a:lnTo>
                    <a:pt x="87096" y="93891"/>
                  </a:lnTo>
                  <a:lnTo>
                    <a:pt x="87096" y="135305"/>
                  </a:lnTo>
                  <a:lnTo>
                    <a:pt x="85890" y="146037"/>
                  </a:lnTo>
                  <a:lnTo>
                    <a:pt x="80860" y="155321"/>
                  </a:lnTo>
                  <a:lnTo>
                    <a:pt x="67056" y="139357"/>
                  </a:lnTo>
                  <a:lnTo>
                    <a:pt x="66916" y="139357"/>
                  </a:lnTo>
                  <a:lnTo>
                    <a:pt x="50939" y="152793"/>
                  </a:lnTo>
                  <a:lnTo>
                    <a:pt x="63563" y="167525"/>
                  </a:lnTo>
                  <a:lnTo>
                    <a:pt x="53327" y="169329"/>
                  </a:lnTo>
                  <a:lnTo>
                    <a:pt x="42760" y="167068"/>
                  </a:lnTo>
                  <a:lnTo>
                    <a:pt x="33197" y="161315"/>
                  </a:lnTo>
                  <a:lnTo>
                    <a:pt x="25958" y="152628"/>
                  </a:lnTo>
                  <a:lnTo>
                    <a:pt x="22123" y="141490"/>
                  </a:lnTo>
                  <a:lnTo>
                    <a:pt x="22542" y="130403"/>
                  </a:lnTo>
                  <a:lnTo>
                    <a:pt x="57619" y="104736"/>
                  </a:lnTo>
                  <a:lnTo>
                    <a:pt x="68859" y="107886"/>
                  </a:lnTo>
                  <a:lnTo>
                    <a:pt x="78524" y="114998"/>
                  </a:lnTo>
                  <a:lnTo>
                    <a:pt x="84607" y="124510"/>
                  </a:lnTo>
                  <a:lnTo>
                    <a:pt x="87096" y="135305"/>
                  </a:lnTo>
                  <a:lnTo>
                    <a:pt x="87096" y="93891"/>
                  </a:lnTo>
                  <a:lnTo>
                    <a:pt x="78422" y="88011"/>
                  </a:lnTo>
                  <a:lnTo>
                    <a:pt x="63411" y="83235"/>
                  </a:lnTo>
                  <a:lnTo>
                    <a:pt x="47332" y="82918"/>
                  </a:lnTo>
                  <a:lnTo>
                    <a:pt x="31940" y="87312"/>
                  </a:lnTo>
                  <a:lnTo>
                    <a:pt x="1905" y="122542"/>
                  </a:lnTo>
                  <a:lnTo>
                    <a:pt x="635" y="127787"/>
                  </a:lnTo>
                  <a:lnTo>
                    <a:pt x="76" y="130073"/>
                  </a:lnTo>
                  <a:lnTo>
                    <a:pt x="0" y="142113"/>
                  </a:lnTo>
                  <a:lnTo>
                    <a:pt x="254" y="142951"/>
                  </a:lnTo>
                  <a:lnTo>
                    <a:pt x="622" y="143789"/>
                  </a:lnTo>
                  <a:lnTo>
                    <a:pt x="749" y="144653"/>
                  </a:lnTo>
                  <a:lnTo>
                    <a:pt x="32067" y="185331"/>
                  </a:lnTo>
                  <a:lnTo>
                    <a:pt x="56997" y="190055"/>
                  </a:lnTo>
                  <a:lnTo>
                    <a:pt x="64262" y="189230"/>
                  </a:lnTo>
                  <a:lnTo>
                    <a:pt x="71386" y="187477"/>
                  </a:lnTo>
                  <a:lnTo>
                    <a:pt x="78384" y="184810"/>
                  </a:lnTo>
                  <a:lnTo>
                    <a:pt x="89776" y="197853"/>
                  </a:lnTo>
                  <a:lnTo>
                    <a:pt x="105283" y="184810"/>
                  </a:lnTo>
                  <a:lnTo>
                    <a:pt x="105803" y="184378"/>
                  </a:lnTo>
                  <a:lnTo>
                    <a:pt x="95313" y="172097"/>
                  </a:lnTo>
                  <a:lnTo>
                    <a:pt x="97421" y="169329"/>
                  </a:lnTo>
                  <a:lnTo>
                    <a:pt x="97993" y="168592"/>
                  </a:lnTo>
                  <a:lnTo>
                    <a:pt x="105219" y="155321"/>
                  </a:lnTo>
                  <a:lnTo>
                    <a:pt x="105625" y="154597"/>
                  </a:lnTo>
                  <a:lnTo>
                    <a:pt x="108788" y="139357"/>
                  </a:lnTo>
                  <a:close/>
                </a:path>
                <a:path w="812800" h="279400">
                  <a:moveTo>
                    <a:pt x="233222" y="252704"/>
                  </a:moveTo>
                  <a:lnTo>
                    <a:pt x="0" y="252704"/>
                  </a:lnTo>
                  <a:lnTo>
                    <a:pt x="0" y="278993"/>
                  </a:lnTo>
                  <a:lnTo>
                    <a:pt x="233222" y="278993"/>
                  </a:lnTo>
                  <a:lnTo>
                    <a:pt x="233222" y="252704"/>
                  </a:lnTo>
                  <a:close/>
                </a:path>
                <a:path w="812800" h="279400">
                  <a:moveTo>
                    <a:pt x="233324" y="50101"/>
                  </a:moveTo>
                  <a:lnTo>
                    <a:pt x="232244" y="48691"/>
                  </a:lnTo>
                  <a:lnTo>
                    <a:pt x="123342" y="2197"/>
                  </a:lnTo>
                  <a:lnTo>
                    <a:pt x="119532" y="0"/>
                  </a:lnTo>
                  <a:lnTo>
                    <a:pt x="117957" y="0"/>
                  </a:lnTo>
                  <a:lnTo>
                    <a:pt x="115735" y="1333"/>
                  </a:lnTo>
                  <a:lnTo>
                    <a:pt x="5092" y="48653"/>
                  </a:lnTo>
                  <a:lnTo>
                    <a:pt x="3683" y="50139"/>
                  </a:lnTo>
                  <a:lnTo>
                    <a:pt x="4178" y="62293"/>
                  </a:lnTo>
                  <a:lnTo>
                    <a:pt x="3937" y="70624"/>
                  </a:lnTo>
                  <a:lnTo>
                    <a:pt x="3962" y="78930"/>
                  </a:lnTo>
                  <a:lnTo>
                    <a:pt x="4241" y="82765"/>
                  </a:lnTo>
                  <a:lnTo>
                    <a:pt x="117284" y="35052"/>
                  </a:lnTo>
                  <a:lnTo>
                    <a:pt x="119608" y="34912"/>
                  </a:lnTo>
                  <a:lnTo>
                    <a:pt x="227660" y="80695"/>
                  </a:lnTo>
                  <a:lnTo>
                    <a:pt x="233159" y="82804"/>
                  </a:lnTo>
                  <a:lnTo>
                    <a:pt x="233324" y="50101"/>
                  </a:lnTo>
                  <a:close/>
                </a:path>
                <a:path w="812800" h="279400">
                  <a:moveTo>
                    <a:pt x="234899" y="183426"/>
                  </a:moveTo>
                  <a:lnTo>
                    <a:pt x="233197" y="174498"/>
                  </a:lnTo>
                  <a:lnTo>
                    <a:pt x="230924" y="169697"/>
                  </a:lnTo>
                  <a:lnTo>
                    <a:pt x="230822" y="169481"/>
                  </a:lnTo>
                  <a:lnTo>
                    <a:pt x="212585" y="153543"/>
                  </a:lnTo>
                  <a:lnTo>
                    <a:pt x="210324" y="152488"/>
                  </a:lnTo>
                  <a:lnTo>
                    <a:pt x="211099" y="151904"/>
                  </a:lnTo>
                  <a:lnTo>
                    <a:pt x="211531" y="151447"/>
                  </a:lnTo>
                  <a:lnTo>
                    <a:pt x="212064" y="151180"/>
                  </a:lnTo>
                  <a:lnTo>
                    <a:pt x="223240" y="140296"/>
                  </a:lnTo>
                  <a:lnTo>
                    <a:pt x="224497" y="139090"/>
                  </a:lnTo>
                  <a:lnTo>
                    <a:pt x="229146" y="121653"/>
                  </a:lnTo>
                  <a:lnTo>
                    <a:pt x="206286" y="85674"/>
                  </a:lnTo>
                  <a:lnTo>
                    <a:pt x="201599" y="84048"/>
                  </a:lnTo>
                  <a:lnTo>
                    <a:pt x="201599" y="177495"/>
                  </a:lnTo>
                  <a:lnTo>
                    <a:pt x="201510" y="195516"/>
                  </a:lnTo>
                  <a:lnTo>
                    <a:pt x="196189" y="202742"/>
                  </a:lnTo>
                  <a:lnTo>
                    <a:pt x="187172" y="203365"/>
                  </a:lnTo>
                  <a:lnTo>
                    <a:pt x="177977" y="203758"/>
                  </a:lnTo>
                  <a:lnTo>
                    <a:pt x="150063" y="203758"/>
                  </a:lnTo>
                  <a:lnTo>
                    <a:pt x="150063" y="169481"/>
                  </a:lnTo>
                  <a:lnTo>
                    <a:pt x="182740" y="169481"/>
                  </a:lnTo>
                  <a:lnTo>
                    <a:pt x="187820" y="169697"/>
                  </a:lnTo>
                  <a:lnTo>
                    <a:pt x="196608" y="170307"/>
                  </a:lnTo>
                  <a:lnTo>
                    <a:pt x="201599" y="177495"/>
                  </a:lnTo>
                  <a:lnTo>
                    <a:pt x="201599" y="84048"/>
                  </a:lnTo>
                  <a:lnTo>
                    <a:pt x="200418" y="83642"/>
                  </a:lnTo>
                  <a:lnTo>
                    <a:pt x="200418" y="131686"/>
                  </a:lnTo>
                  <a:lnTo>
                    <a:pt x="196557" y="137083"/>
                  </a:lnTo>
                  <a:lnTo>
                    <a:pt x="187350" y="139827"/>
                  </a:lnTo>
                  <a:lnTo>
                    <a:pt x="186118" y="140296"/>
                  </a:lnTo>
                  <a:lnTo>
                    <a:pt x="149999" y="140296"/>
                  </a:lnTo>
                  <a:lnTo>
                    <a:pt x="149999" y="107315"/>
                  </a:lnTo>
                  <a:lnTo>
                    <a:pt x="184861" y="107315"/>
                  </a:lnTo>
                  <a:lnTo>
                    <a:pt x="195732" y="109829"/>
                  </a:lnTo>
                  <a:lnTo>
                    <a:pt x="200012" y="115214"/>
                  </a:lnTo>
                  <a:lnTo>
                    <a:pt x="200418" y="131686"/>
                  </a:lnTo>
                  <a:lnTo>
                    <a:pt x="200418" y="83642"/>
                  </a:lnTo>
                  <a:lnTo>
                    <a:pt x="199275" y="83235"/>
                  </a:lnTo>
                  <a:lnTo>
                    <a:pt x="191998" y="81851"/>
                  </a:lnTo>
                  <a:lnTo>
                    <a:pt x="184492" y="81394"/>
                  </a:lnTo>
                  <a:lnTo>
                    <a:pt x="124485" y="81394"/>
                  </a:lnTo>
                  <a:lnTo>
                    <a:pt x="122847" y="81661"/>
                  </a:lnTo>
                  <a:lnTo>
                    <a:pt x="122339" y="81661"/>
                  </a:lnTo>
                  <a:lnTo>
                    <a:pt x="122339" y="230162"/>
                  </a:lnTo>
                  <a:lnTo>
                    <a:pt x="188214" y="230162"/>
                  </a:lnTo>
                  <a:lnTo>
                    <a:pt x="227241" y="213156"/>
                  </a:lnTo>
                  <a:lnTo>
                    <a:pt x="233641" y="199948"/>
                  </a:lnTo>
                  <a:lnTo>
                    <a:pt x="234899" y="183426"/>
                  </a:lnTo>
                  <a:close/>
                </a:path>
                <a:path w="812800" h="279400">
                  <a:moveTo>
                    <a:pt x="268071" y="45910"/>
                  </a:moveTo>
                  <a:lnTo>
                    <a:pt x="264947" y="45910"/>
                  </a:lnTo>
                  <a:lnTo>
                    <a:pt x="264947" y="278993"/>
                  </a:lnTo>
                  <a:lnTo>
                    <a:pt x="268071" y="278993"/>
                  </a:lnTo>
                  <a:lnTo>
                    <a:pt x="268071" y="45910"/>
                  </a:lnTo>
                  <a:close/>
                </a:path>
                <a:path w="812800" h="279400">
                  <a:moveTo>
                    <a:pt x="460476" y="146710"/>
                  </a:moveTo>
                  <a:lnTo>
                    <a:pt x="459282" y="135902"/>
                  </a:lnTo>
                  <a:lnTo>
                    <a:pt x="457542" y="132143"/>
                  </a:lnTo>
                  <a:lnTo>
                    <a:pt x="457454" y="131965"/>
                  </a:lnTo>
                  <a:lnTo>
                    <a:pt x="457339" y="131724"/>
                  </a:lnTo>
                  <a:lnTo>
                    <a:pt x="455104" y="126885"/>
                  </a:lnTo>
                  <a:lnTo>
                    <a:pt x="448170" y="120065"/>
                  </a:lnTo>
                  <a:lnTo>
                    <a:pt x="441286" y="116967"/>
                  </a:lnTo>
                  <a:lnTo>
                    <a:pt x="441286" y="139357"/>
                  </a:lnTo>
                  <a:lnTo>
                    <a:pt x="440944" y="152463"/>
                  </a:lnTo>
                  <a:lnTo>
                    <a:pt x="437362" y="157632"/>
                  </a:lnTo>
                  <a:lnTo>
                    <a:pt x="424789" y="159537"/>
                  </a:lnTo>
                  <a:lnTo>
                    <a:pt x="418211" y="159372"/>
                  </a:lnTo>
                  <a:lnTo>
                    <a:pt x="411416" y="159715"/>
                  </a:lnTo>
                  <a:lnTo>
                    <a:pt x="411416" y="131724"/>
                  </a:lnTo>
                  <a:lnTo>
                    <a:pt x="418426" y="132143"/>
                  </a:lnTo>
                  <a:lnTo>
                    <a:pt x="425386" y="131965"/>
                  </a:lnTo>
                  <a:lnTo>
                    <a:pt x="438340" y="134226"/>
                  </a:lnTo>
                  <a:lnTo>
                    <a:pt x="441286" y="139357"/>
                  </a:lnTo>
                  <a:lnTo>
                    <a:pt x="441286" y="116967"/>
                  </a:lnTo>
                  <a:lnTo>
                    <a:pt x="438721" y="115811"/>
                  </a:lnTo>
                  <a:lnTo>
                    <a:pt x="435076" y="114833"/>
                  </a:lnTo>
                  <a:lnTo>
                    <a:pt x="432536" y="114617"/>
                  </a:lnTo>
                  <a:lnTo>
                    <a:pt x="392442" y="114617"/>
                  </a:lnTo>
                  <a:lnTo>
                    <a:pt x="392442" y="203492"/>
                  </a:lnTo>
                  <a:lnTo>
                    <a:pt x="411149" y="203492"/>
                  </a:lnTo>
                  <a:lnTo>
                    <a:pt x="411149" y="176974"/>
                  </a:lnTo>
                  <a:lnTo>
                    <a:pt x="420789" y="176974"/>
                  </a:lnTo>
                  <a:lnTo>
                    <a:pt x="457009" y="159715"/>
                  </a:lnTo>
                  <a:lnTo>
                    <a:pt x="457111" y="159537"/>
                  </a:lnTo>
                  <a:lnTo>
                    <a:pt x="458508" y="157137"/>
                  </a:lnTo>
                  <a:lnTo>
                    <a:pt x="460476" y="146710"/>
                  </a:lnTo>
                  <a:close/>
                </a:path>
                <a:path w="812800" h="279400">
                  <a:moveTo>
                    <a:pt x="632320" y="189293"/>
                  </a:moveTo>
                  <a:lnTo>
                    <a:pt x="620115" y="177215"/>
                  </a:lnTo>
                  <a:lnTo>
                    <a:pt x="608787" y="184238"/>
                  </a:lnTo>
                  <a:lnTo>
                    <a:pt x="598411" y="187032"/>
                  </a:lnTo>
                  <a:lnTo>
                    <a:pt x="589051" y="185559"/>
                  </a:lnTo>
                  <a:lnTo>
                    <a:pt x="580821" y="179806"/>
                  </a:lnTo>
                  <a:lnTo>
                    <a:pt x="575259" y="171119"/>
                  </a:lnTo>
                  <a:lnTo>
                    <a:pt x="572998" y="160794"/>
                  </a:lnTo>
                  <a:lnTo>
                    <a:pt x="574116" y="150215"/>
                  </a:lnTo>
                  <a:lnTo>
                    <a:pt x="600951" y="131076"/>
                  </a:lnTo>
                  <a:lnTo>
                    <a:pt x="607783" y="132829"/>
                  </a:lnTo>
                  <a:lnTo>
                    <a:pt x="614095" y="136271"/>
                  </a:lnTo>
                  <a:lnTo>
                    <a:pt x="620001" y="140970"/>
                  </a:lnTo>
                  <a:lnTo>
                    <a:pt x="631786" y="126860"/>
                  </a:lnTo>
                  <a:lnTo>
                    <a:pt x="618172" y="116624"/>
                  </a:lnTo>
                  <a:lnTo>
                    <a:pt x="600684" y="112826"/>
                  </a:lnTo>
                  <a:lnTo>
                    <a:pt x="582561" y="115544"/>
                  </a:lnTo>
                  <a:lnTo>
                    <a:pt x="567067" y="124853"/>
                  </a:lnTo>
                  <a:lnTo>
                    <a:pt x="556552" y="140601"/>
                  </a:lnTo>
                  <a:lnTo>
                    <a:pt x="553034" y="159054"/>
                  </a:lnTo>
                  <a:lnTo>
                    <a:pt x="556501" y="177507"/>
                  </a:lnTo>
                  <a:lnTo>
                    <a:pt x="566966" y="193217"/>
                  </a:lnTo>
                  <a:lnTo>
                    <a:pt x="582739" y="202831"/>
                  </a:lnTo>
                  <a:lnTo>
                    <a:pt x="600697" y="205282"/>
                  </a:lnTo>
                  <a:lnTo>
                    <a:pt x="618134" y="200710"/>
                  </a:lnTo>
                  <a:lnTo>
                    <a:pt x="632320" y="189293"/>
                  </a:lnTo>
                  <a:close/>
                </a:path>
                <a:path w="812800" h="279400">
                  <a:moveTo>
                    <a:pt x="812457" y="219710"/>
                  </a:moveTo>
                  <a:lnTo>
                    <a:pt x="297942" y="219710"/>
                  </a:lnTo>
                  <a:lnTo>
                    <a:pt x="297942" y="222834"/>
                  </a:lnTo>
                  <a:lnTo>
                    <a:pt x="812457" y="222834"/>
                  </a:lnTo>
                  <a:lnTo>
                    <a:pt x="812457" y="2197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" name="object 278"/>
          <p:cNvGrpSpPr/>
          <p:nvPr/>
        </p:nvGrpSpPr>
        <p:grpSpPr>
          <a:xfrm>
            <a:off x="540000" y="8276399"/>
            <a:ext cx="632460" cy="279400"/>
            <a:chOff x="540000" y="8276399"/>
            <a:chExt cx="632460" cy="279400"/>
          </a:xfrm>
        </p:grpSpPr>
        <p:sp>
          <p:nvSpPr>
            <p:cNvPr id="279" name="object 279"/>
            <p:cNvSpPr/>
            <p:nvPr/>
          </p:nvSpPr>
          <p:spPr>
            <a:xfrm>
              <a:off x="1014740" y="8391004"/>
              <a:ext cx="65405" cy="88900"/>
            </a:xfrm>
            <a:custGeom>
              <a:avLst/>
              <a:gdLst/>
              <a:ahLst/>
              <a:cxnLst/>
              <a:rect l="l" t="t" r="r" b="b"/>
              <a:pathLst>
                <a:path w="65405" h="88900">
                  <a:moveTo>
                    <a:pt x="64528" y="0"/>
                  </a:moveTo>
                  <a:lnTo>
                    <a:pt x="0" y="0"/>
                  </a:lnTo>
                  <a:lnTo>
                    <a:pt x="0" y="88823"/>
                  </a:lnTo>
                  <a:lnTo>
                    <a:pt x="65125" y="88823"/>
                  </a:lnTo>
                  <a:lnTo>
                    <a:pt x="65125" y="71500"/>
                  </a:lnTo>
                  <a:lnTo>
                    <a:pt x="18872" y="71500"/>
                  </a:lnTo>
                  <a:lnTo>
                    <a:pt x="18872" y="52819"/>
                  </a:lnTo>
                  <a:lnTo>
                    <a:pt x="58877" y="52819"/>
                  </a:lnTo>
                  <a:lnTo>
                    <a:pt x="58877" y="35115"/>
                  </a:lnTo>
                  <a:lnTo>
                    <a:pt x="18910" y="35115"/>
                  </a:lnTo>
                  <a:lnTo>
                    <a:pt x="18910" y="17068"/>
                  </a:lnTo>
                  <a:lnTo>
                    <a:pt x="64528" y="17068"/>
                  </a:lnTo>
                  <a:lnTo>
                    <a:pt x="645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8010" y="8390991"/>
              <a:ext cx="74940" cy="90627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539991" y="8276399"/>
              <a:ext cx="632460" cy="279400"/>
            </a:xfrm>
            <a:custGeom>
              <a:avLst/>
              <a:gdLst/>
              <a:ahLst/>
              <a:cxnLst/>
              <a:rect l="l" t="t" r="r" b="b"/>
              <a:pathLst>
                <a:path w="632460" h="279400">
                  <a:moveTo>
                    <a:pt x="104521" y="205206"/>
                  </a:moveTo>
                  <a:lnTo>
                    <a:pt x="12" y="205206"/>
                  </a:lnTo>
                  <a:lnTo>
                    <a:pt x="12" y="231495"/>
                  </a:lnTo>
                  <a:lnTo>
                    <a:pt x="104521" y="231495"/>
                  </a:lnTo>
                  <a:lnTo>
                    <a:pt x="104521" y="205206"/>
                  </a:lnTo>
                  <a:close/>
                </a:path>
                <a:path w="632460" h="279400">
                  <a:moveTo>
                    <a:pt x="108800" y="139357"/>
                  </a:moveTo>
                  <a:lnTo>
                    <a:pt x="91414" y="96799"/>
                  </a:lnTo>
                  <a:lnTo>
                    <a:pt x="87109" y="93891"/>
                  </a:lnTo>
                  <a:lnTo>
                    <a:pt x="87109" y="135305"/>
                  </a:lnTo>
                  <a:lnTo>
                    <a:pt x="85902" y="146037"/>
                  </a:lnTo>
                  <a:lnTo>
                    <a:pt x="80860" y="155321"/>
                  </a:lnTo>
                  <a:lnTo>
                    <a:pt x="67068" y="139357"/>
                  </a:lnTo>
                  <a:lnTo>
                    <a:pt x="66929" y="139357"/>
                  </a:lnTo>
                  <a:lnTo>
                    <a:pt x="50939" y="152793"/>
                  </a:lnTo>
                  <a:lnTo>
                    <a:pt x="63563" y="167525"/>
                  </a:lnTo>
                  <a:lnTo>
                    <a:pt x="53340" y="169329"/>
                  </a:lnTo>
                  <a:lnTo>
                    <a:pt x="42773" y="167068"/>
                  </a:lnTo>
                  <a:lnTo>
                    <a:pt x="33210" y="161315"/>
                  </a:lnTo>
                  <a:lnTo>
                    <a:pt x="25958" y="152628"/>
                  </a:lnTo>
                  <a:lnTo>
                    <a:pt x="22136" y="141490"/>
                  </a:lnTo>
                  <a:lnTo>
                    <a:pt x="22542" y="130403"/>
                  </a:lnTo>
                  <a:lnTo>
                    <a:pt x="57619" y="104736"/>
                  </a:lnTo>
                  <a:lnTo>
                    <a:pt x="68859" y="107886"/>
                  </a:lnTo>
                  <a:lnTo>
                    <a:pt x="78524" y="114998"/>
                  </a:lnTo>
                  <a:lnTo>
                    <a:pt x="84620" y="124510"/>
                  </a:lnTo>
                  <a:lnTo>
                    <a:pt x="87109" y="135305"/>
                  </a:lnTo>
                  <a:lnTo>
                    <a:pt x="87109" y="93891"/>
                  </a:lnTo>
                  <a:lnTo>
                    <a:pt x="78422" y="88011"/>
                  </a:lnTo>
                  <a:lnTo>
                    <a:pt x="63423" y="83235"/>
                  </a:lnTo>
                  <a:lnTo>
                    <a:pt x="47332" y="82918"/>
                  </a:lnTo>
                  <a:lnTo>
                    <a:pt x="31940" y="87312"/>
                  </a:lnTo>
                  <a:lnTo>
                    <a:pt x="1905" y="122542"/>
                  </a:lnTo>
                  <a:lnTo>
                    <a:pt x="635" y="127787"/>
                  </a:lnTo>
                  <a:lnTo>
                    <a:pt x="88" y="130073"/>
                  </a:lnTo>
                  <a:lnTo>
                    <a:pt x="0" y="142113"/>
                  </a:lnTo>
                  <a:lnTo>
                    <a:pt x="254" y="142951"/>
                  </a:lnTo>
                  <a:lnTo>
                    <a:pt x="622" y="143789"/>
                  </a:lnTo>
                  <a:lnTo>
                    <a:pt x="749" y="144653"/>
                  </a:lnTo>
                  <a:lnTo>
                    <a:pt x="32067" y="185331"/>
                  </a:lnTo>
                  <a:lnTo>
                    <a:pt x="56997" y="190055"/>
                  </a:lnTo>
                  <a:lnTo>
                    <a:pt x="64274" y="189230"/>
                  </a:lnTo>
                  <a:lnTo>
                    <a:pt x="71386" y="187477"/>
                  </a:lnTo>
                  <a:lnTo>
                    <a:pt x="78384" y="184810"/>
                  </a:lnTo>
                  <a:lnTo>
                    <a:pt x="89776" y="197853"/>
                  </a:lnTo>
                  <a:lnTo>
                    <a:pt x="105295" y="184810"/>
                  </a:lnTo>
                  <a:lnTo>
                    <a:pt x="105803" y="184378"/>
                  </a:lnTo>
                  <a:lnTo>
                    <a:pt x="95313" y="172097"/>
                  </a:lnTo>
                  <a:lnTo>
                    <a:pt x="97434" y="169329"/>
                  </a:lnTo>
                  <a:lnTo>
                    <a:pt x="97993" y="168592"/>
                  </a:lnTo>
                  <a:lnTo>
                    <a:pt x="105232" y="155321"/>
                  </a:lnTo>
                  <a:lnTo>
                    <a:pt x="105638" y="154597"/>
                  </a:lnTo>
                  <a:lnTo>
                    <a:pt x="108800" y="139357"/>
                  </a:lnTo>
                  <a:close/>
                </a:path>
                <a:path w="632460" h="279400">
                  <a:moveTo>
                    <a:pt x="233248" y="252704"/>
                  </a:moveTo>
                  <a:lnTo>
                    <a:pt x="12" y="252704"/>
                  </a:lnTo>
                  <a:lnTo>
                    <a:pt x="12" y="278993"/>
                  </a:lnTo>
                  <a:lnTo>
                    <a:pt x="233248" y="278993"/>
                  </a:lnTo>
                  <a:lnTo>
                    <a:pt x="233248" y="252704"/>
                  </a:lnTo>
                  <a:close/>
                </a:path>
                <a:path w="632460" h="279400">
                  <a:moveTo>
                    <a:pt x="233324" y="50101"/>
                  </a:moveTo>
                  <a:lnTo>
                    <a:pt x="232244" y="48691"/>
                  </a:lnTo>
                  <a:lnTo>
                    <a:pt x="123342" y="2197"/>
                  </a:lnTo>
                  <a:lnTo>
                    <a:pt x="119532" y="0"/>
                  </a:lnTo>
                  <a:lnTo>
                    <a:pt x="117957" y="0"/>
                  </a:lnTo>
                  <a:lnTo>
                    <a:pt x="115735" y="1333"/>
                  </a:lnTo>
                  <a:lnTo>
                    <a:pt x="5092" y="48653"/>
                  </a:lnTo>
                  <a:lnTo>
                    <a:pt x="3683" y="50139"/>
                  </a:lnTo>
                  <a:lnTo>
                    <a:pt x="4178" y="62293"/>
                  </a:lnTo>
                  <a:lnTo>
                    <a:pt x="3937" y="70624"/>
                  </a:lnTo>
                  <a:lnTo>
                    <a:pt x="3962" y="78930"/>
                  </a:lnTo>
                  <a:lnTo>
                    <a:pt x="4241" y="82765"/>
                  </a:lnTo>
                  <a:lnTo>
                    <a:pt x="117284" y="35052"/>
                  </a:lnTo>
                  <a:lnTo>
                    <a:pt x="119608" y="34912"/>
                  </a:lnTo>
                  <a:lnTo>
                    <a:pt x="227660" y="80695"/>
                  </a:lnTo>
                  <a:lnTo>
                    <a:pt x="233146" y="82804"/>
                  </a:lnTo>
                  <a:lnTo>
                    <a:pt x="233324" y="50101"/>
                  </a:lnTo>
                  <a:close/>
                </a:path>
                <a:path w="632460" h="279400">
                  <a:moveTo>
                    <a:pt x="234899" y="183438"/>
                  </a:moveTo>
                  <a:lnTo>
                    <a:pt x="233197" y="174510"/>
                  </a:lnTo>
                  <a:lnTo>
                    <a:pt x="230924" y="169697"/>
                  </a:lnTo>
                  <a:lnTo>
                    <a:pt x="230822" y="169481"/>
                  </a:lnTo>
                  <a:lnTo>
                    <a:pt x="212585" y="153543"/>
                  </a:lnTo>
                  <a:lnTo>
                    <a:pt x="210324" y="152488"/>
                  </a:lnTo>
                  <a:lnTo>
                    <a:pt x="211099" y="151904"/>
                  </a:lnTo>
                  <a:lnTo>
                    <a:pt x="211531" y="151447"/>
                  </a:lnTo>
                  <a:lnTo>
                    <a:pt x="212064" y="151180"/>
                  </a:lnTo>
                  <a:lnTo>
                    <a:pt x="223240" y="140296"/>
                  </a:lnTo>
                  <a:lnTo>
                    <a:pt x="224497" y="139090"/>
                  </a:lnTo>
                  <a:lnTo>
                    <a:pt x="229146" y="121653"/>
                  </a:lnTo>
                  <a:lnTo>
                    <a:pt x="206286" y="85674"/>
                  </a:lnTo>
                  <a:lnTo>
                    <a:pt x="201599" y="84048"/>
                  </a:lnTo>
                  <a:lnTo>
                    <a:pt x="201599" y="177495"/>
                  </a:lnTo>
                  <a:lnTo>
                    <a:pt x="201510" y="195516"/>
                  </a:lnTo>
                  <a:lnTo>
                    <a:pt x="196189" y="202742"/>
                  </a:lnTo>
                  <a:lnTo>
                    <a:pt x="187172" y="203365"/>
                  </a:lnTo>
                  <a:lnTo>
                    <a:pt x="177977" y="203758"/>
                  </a:lnTo>
                  <a:lnTo>
                    <a:pt x="150063" y="203758"/>
                  </a:lnTo>
                  <a:lnTo>
                    <a:pt x="150063" y="169481"/>
                  </a:lnTo>
                  <a:lnTo>
                    <a:pt x="182740" y="169481"/>
                  </a:lnTo>
                  <a:lnTo>
                    <a:pt x="187820" y="169697"/>
                  </a:lnTo>
                  <a:lnTo>
                    <a:pt x="196608" y="170307"/>
                  </a:lnTo>
                  <a:lnTo>
                    <a:pt x="201599" y="177495"/>
                  </a:lnTo>
                  <a:lnTo>
                    <a:pt x="201599" y="84048"/>
                  </a:lnTo>
                  <a:lnTo>
                    <a:pt x="200418" y="83642"/>
                  </a:lnTo>
                  <a:lnTo>
                    <a:pt x="200418" y="131686"/>
                  </a:lnTo>
                  <a:lnTo>
                    <a:pt x="196557" y="137083"/>
                  </a:lnTo>
                  <a:lnTo>
                    <a:pt x="187350" y="139827"/>
                  </a:lnTo>
                  <a:lnTo>
                    <a:pt x="186118" y="140296"/>
                  </a:lnTo>
                  <a:lnTo>
                    <a:pt x="149999" y="140296"/>
                  </a:lnTo>
                  <a:lnTo>
                    <a:pt x="149999" y="107315"/>
                  </a:lnTo>
                  <a:lnTo>
                    <a:pt x="184861" y="107315"/>
                  </a:lnTo>
                  <a:lnTo>
                    <a:pt x="195732" y="109829"/>
                  </a:lnTo>
                  <a:lnTo>
                    <a:pt x="200012" y="115214"/>
                  </a:lnTo>
                  <a:lnTo>
                    <a:pt x="200418" y="131686"/>
                  </a:lnTo>
                  <a:lnTo>
                    <a:pt x="200418" y="83642"/>
                  </a:lnTo>
                  <a:lnTo>
                    <a:pt x="199275" y="83235"/>
                  </a:lnTo>
                  <a:lnTo>
                    <a:pt x="191998" y="81851"/>
                  </a:lnTo>
                  <a:lnTo>
                    <a:pt x="184492" y="81394"/>
                  </a:lnTo>
                  <a:lnTo>
                    <a:pt x="124485" y="81394"/>
                  </a:lnTo>
                  <a:lnTo>
                    <a:pt x="122847" y="81661"/>
                  </a:lnTo>
                  <a:lnTo>
                    <a:pt x="122351" y="81661"/>
                  </a:lnTo>
                  <a:lnTo>
                    <a:pt x="122351" y="230162"/>
                  </a:lnTo>
                  <a:lnTo>
                    <a:pt x="188214" y="230162"/>
                  </a:lnTo>
                  <a:lnTo>
                    <a:pt x="227241" y="213156"/>
                  </a:lnTo>
                  <a:lnTo>
                    <a:pt x="233641" y="199961"/>
                  </a:lnTo>
                  <a:lnTo>
                    <a:pt x="234899" y="183438"/>
                  </a:lnTo>
                  <a:close/>
                </a:path>
                <a:path w="632460" h="279400">
                  <a:moveTo>
                    <a:pt x="268084" y="45910"/>
                  </a:moveTo>
                  <a:lnTo>
                    <a:pt x="264960" y="45910"/>
                  </a:lnTo>
                  <a:lnTo>
                    <a:pt x="264960" y="278993"/>
                  </a:lnTo>
                  <a:lnTo>
                    <a:pt x="268084" y="278993"/>
                  </a:lnTo>
                  <a:lnTo>
                    <a:pt x="268084" y="45910"/>
                  </a:lnTo>
                  <a:close/>
                </a:path>
                <a:path w="632460" h="279400">
                  <a:moveTo>
                    <a:pt x="460476" y="146710"/>
                  </a:moveTo>
                  <a:lnTo>
                    <a:pt x="459282" y="135902"/>
                  </a:lnTo>
                  <a:lnTo>
                    <a:pt x="457542" y="132143"/>
                  </a:lnTo>
                  <a:lnTo>
                    <a:pt x="457454" y="131965"/>
                  </a:lnTo>
                  <a:lnTo>
                    <a:pt x="457352" y="131724"/>
                  </a:lnTo>
                  <a:lnTo>
                    <a:pt x="455104" y="126885"/>
                  </a:lnTo>
                  <a:lnTo>
                    <a:pt x="448170" y="120065"/>
                  </a:lnTo>
                  <a:lnTo>
                    <a:pt x="441286" y="116967"/>
                  </a:lnTo>
                  <a:lnTo>
                    <a:pt x="441286" y="139357"/>
                  </a:lnTo>
                  <a:lnTo>
                    <a:pt x="440944" y="152463"/>
                  </a:lnTo>
                  <a:lnTo>
                    <a:pt x="437362" y="157632"/>
                  </a:lnTo>
                  <a:lnTo>
                    <a:pt x="424789" y="159537"/>
                  </a:lnTo>
                  <a:lnTo>
                    <a:pt x="418211" y="159372"/>
                  </a:lnTo>
                  <a:lnTo>
                    <a:pt x="411416" y="159715"/>
                  </a:lnTo>
                  <a:lnTo>
                    <a:pt x="411416" y="131724"/>
                  </a:lnTo>
                  <a:lnTo>
                    <a:pt x="418426" y="132143"/>
                  </a:lnTo>
                  <a:lnTo>
                    <a:pt x="425386" y="131965"/>
                  </a:lnTo>
                  <a:lnTo>
                    <a:pt x="438340" y="134226"/>
                  </a:lnTo>
                  <a:lnTo>
                    <a:pt x="441286" y="139357"/>
                  </a:lnTo>
                  <a:lnTo>
                    <a:pt x="441286" y="116967"/>
                  </a:lnTo>
                  <a:lnTo>
                    <a:pt x="438721" y="115811"/>
                  </a:lnTo>
                  <a:lnTo>
                    <a:pt x="435076" y="114833"/>
                  </a:lnTo>
                  <a:lnTo>
                    <a:pt x="432536" y="114617"/>
                  </a:lnTo>
                  <a:lnTo>
                    <a:pt x="392442" y="114617"/>
                  </a:lnTo>
                  <a:lnTo>
                    <a:pt x="392442" y="203504"/>
                  </a:lnTo>
                  <a:lnTo>
                    <a:pt x="411149" y="203504"/>
                  </a:lnTo>
                  <a:lnTo>
                    <a:pt x="411149" y="176974"/>
                  </a:lnTo>
                  <a:lnTo>
                    <a:pt x="420789" y="176974"/>
                  </a:lnTo>
                  <a:lnTo>
                    <a:pt x="457009" y="159715"/>
                  </a:lnTo>
                  <a:lnTo>
                    <a:pt x="457123" y="159537"/>
                  </a:lnTo>
                  <a:lnTo>
                    <a:pt x="458508" y="157124"/>
                  </a:lnTo>
                  <a:lnTo>
                    <a:pt x="460476" y="146710"/>
                  </a:lnTo>
                  <a:close/>
                </a:path>
                <a:path w="632460" h="279400">
                  <a:moveTo>
                    <a:pt x="632320" y="189293"/>
                  </a:moveTo>
                  <a:lnTo>
                    <a:pt x="620115" y="177215"/>
                  </a:lnTo>
                  <a:lnTo>
                    <a:pt x="608787" y="184238"/>
                  </a:lnTo>
                  <a:lnTo>
                    <a:pt x="598411" y="187032"/>
                  </a:lnTo>
                  <a:lnTo>
                    <a:pt x="589064" y="185559"/>
                  </a:lnTo>
                  <a:lnTo>
                    <a:pt x="580821" y="179806"/>
                  </a:lnTo>
                  <a:lnTo>
                    <a:pt x="575259" y="171119"/>
                  </a:lnTo>
                  <a:lnTo>
                    <a:pt x="572998" y="160794"/>
                  </a:lnTo>
                  <a:lnTo>
                    <a:pt x="574116" y="150215"/>
                  </a:lnTo>
                  <a:lnTo>
                    <a:pt x="600951" y="131076"/>
                  </a:lnTo>
                  <a:lnTo>
                    <a:pt x="607783" y="132829"/>
                  </a:lnTo>
                  <a:lnTo>
                    <a:pt x="614095" y="136271"/>
                  </a:lnTo>
                  <a:lnTo>
                    <a:pt x="620001" y="140970"/>
                  </a:lnTo>
                  <a:lnTo>
                    <a:pt x="631786" y="126860"/>
                  </a:lnTo>
                  <a:lnTo>
                    <a:pt x="618172" y="116624"/>
                  </a:lnTo>
                  <a:lnTo>
                    <a:pt x="600684" y="112826"/>
                  </a:lnTo>
                  <a:lnTo>
                    <a:pt x="582561" y="115544"/>
                  </a:lnTo>
                  <a:lnTo>
                    <a:pt x="567067" y="124853"/>
                  </a:lnTo>
                  <a:lnTo>
                    <a:pt x="556552" y="140601"/>
                  </a:lnTo>
                  <a:lnTo>
                    <a:pt x="553034" y="159054"/>
                  </a:lnTo>
                  <a:lnTo>
                    <a:pt x="556501" y="177507"/>
                  </a:lnTo>
                  <a:lnTo>
                    <a:pt x="566966" y="193217"/>
                  </a:lnTo>
                  <a:lnTo>
                    <a:pt x="582739" y="202831"/>
                  </a:lnTo>
                  <a:lnTo>
                    <a:pt x="600697" y="205282"/>
                  </a:lnTo>
                  <a:lnTo>
                    <a:pt x="618134" y="200710"/>
                  </a:lnTo>
                  <a:lnTo>
                    <a:pt x="632320" y="189293"/>
                  </a:lnTo>
                  <a:close/>
                </a:path>
                <a:path w="632460" h="279400">
                  <a:moveTo>
                    <a:pt x="632333" y="219710"/>
                  </a:moveTo>
                  <a:lnTo>
                    <a:pt x="297942" y="219710"/>
                  </a:lnTo>
                  <a:lnTo>
                    <a:pt x="297942" y="222834"/>
                  </a:lnTo>
                  <a:lnTo>
                    <a:pt x="632333" y="222834"/>
                  </a:lnTo>
                  <a:lnTo>
                    <a:pt x="632333" y="2197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" name="object 282"/>
          <p:cNvGrpSpPr/>
          <p:nvPr/>
        </p:nvGrpSpPr>
        <p:grpSpPr>
          <a:xfrm>
            <a:off x="5829680" y="7933029"/>
            <a:ext cx="572135" cy="572135"/>
            <a:chOff x="5829680" y="7933029"/>
            <a:chExt cx="572135" cy="572135"/>
          </a:xfrm>
        </p:grpSpPr>
        <p:sp>
          <p:nvSpPr>
            <p:cNvPr id="283" name="object 283"/>
            <p:cNvSpPr/>
            <p:nvPr/>
          </p:nvSpPr>
          <p:spPr>
            <a:xfrm>
              <a:off x="5829681" y="7933029"/>
              <a:ext cx="76200" cy="572135"/>
            </a:xfrm>
            <a:custGeom>
              <a:avLst/>
              <a:gdLst/>
              <a:ahLst/>
              <a:cxnLst/>
              <a:rect l="l" t="t" r="r" b="b"/>
              <a:pathLst>
                <a:path w="76200" h="572134">
                  <a:moveTo>
                    <a:pt x="12700" y="457250"/>
                  </a:moveTo>
                  <a:lnTo>
                    <a:pt x="0" y="457250"/>
                  </a:lnTo>
                  <a:lnTo>
                    <a:pt x="0" y="469950"/>
                  </a:lnTo>
                  <a:lnTo>
                    <a:pt x="12700" y="469950"/>
                  </a:lnTo>
                  <a:lnTo>
                    <a:pt x="12700" y="457250"/>
                  </a:lnTo>
                  <a:close/>
                </a:path>
                <a:path w="76200" h="572134">
                  <a:moveTo>
                    <a:pt x="12700" y="368338"/>
                  </a:moveTo>
                  <a:lnTo>
                    <a:pt x="0" y="368338"/>
                  </a:lnTo>
                  <a:lnTo>
                    <a:pt x="0" y="381038"/>
                  </a:lnTo>
                  <a:lnTo>
                    <a:pt x="12700" y="381038"/>
                  </a:lnTo>
                  <a:lnTo>
                    <a:pt x="12700" y="368338"/>
                  </a:lnTo>
                  <a:close/>
                </a:path>
                <a:path w="76200" h="572134">
                  <a:moveTo>
                    <a:pt x="12700" y="279425"/>
                  </a:moveTo>
                  <a:lnTo>
                    <a:pt x="0" y="279425"/>
                  </a:lnTo>
                  <a:lnTo>
                    <a:pt x="0" y="292125"/>
                  </a:lnTo>
                  <a:lnTo>
                    <a:pt x="12700" y="292125"/>
                  </a:lnTo>
                  <a:lnTo>
                    <a:pt x="12700" y="279425"/>
                  </a:lnTo>
                  <a:close/>
                </a:path>
                <a:path w="76200" h="572134">
                  <a:moveTo>
                    <a:pt x="12700" y="165112"/>
                  </a:moveTo>
                  <a:lnTo>
                    <a:pt x="0" y="165112"/>
                  </a:lnTo>
                  <a:lnTo>
                    <a:pt x="0" y="177812"/>
                  </a:lnTo>
                  <a:lnTo>
                    <a:pt x="12700" y="177812"/>
                  </a:lnTo>
                  <a:lnTo>
                    <a:pt x="12700" y="165112"/>
                  </a:lnTo>
                  <a:close/>
                </a:path>
                <a:path w="76200" h="572134">
                  <a:moveTo>
                    <a:pt x="25400" y="419138"/>
                  </a:moveTo>
                  <a:lnTo>
                    <a:pt x="12700" y="419138"/>
                  </a:lnTo>
                  <a:lnTo>
                    <a:pt x="12700" y="393738"/>
                  </a:lnTo>
                  <a:lnTo>
                    <a:pt x="0" y="393738"/>
                  </a:lnTo>
                  <a:lnTo>
                    <a:pt x="0" y="431838"/>
                  </a:lnTo>
                  <a:lnTo>
                    <a:pt x="12700" y="431838"/>
                  </a:lnTo>
                  <a:lnTo>
                    <a:pt x="25400" y="431838"/>
                  </a:lnTo>
                  <a:lnTo>
                    <a:pt x="25400" y="419138"/>
                  </a:lnTo>
                  <a:close/>
                </a:path>
                <a:path w="76200" h="572134">
                  <a:moveTo>
                    <a:pt x="25400" y="292125"/>
                  </a:moveTo>
                  <a:lnTo>
                    <a:pt x="12700" y="292125"/>
                  </a:lnTo>
                  <a:lnTo>
                    <a:pt x="12700" y="304825"/>
                  </a:lnTo>
                  <a:lnTo>
                    <a:pt x="25400" y="304825"/>
                  </a:lnTo>
                  <a:lnTo>
                    <a:pt x="25400" y="292125"/>
                  </a:lnTo>
                  <a:close/>
                </a:path>
                <a:path w="76200" h="572134">
                  <a:moveTo>
                    <a:pt x="25400" y="254025"/>
                  </a:moveTo>
                  <a:lnTo>
                    <a:pt x="12700" y="254025"/>
                  </a:lnTo>
                  <a:lnTo>
                    <a:pt x="0" y="254025"/>
                  </a:lnTo>
                  <a:lnTo>
                    <a:pt x="0" y="266725"/>
                  </a:lnTo>
                  <a:lnTo>
                    <a:pt x="12700" y="266725"/>
                  </a:lnTo>
                  <a:lnTo>
                    <a:pt x="25400" y="266725"/>
                  </a:lnTo>
                  <a:lnTo>
                    <a:pt x="25400" y="254025"/>
                  </a:lnTo>
                  <a:close/>
                </a:path>
                <a:path w="76200" h="572134">
                  <a:moveTo>
                    <a:pt x="25400" y="139712"/>
                  </a:moveTo>
                  <a:lnTo>
                    <a:pt x="12700" y="139712"/>
                  </a:lnTo>
                  <a:lnTo>
                    <a:pt x="12700" y="152412"/>
                  </a:lnTo>
                  <a:lnTo>
                    <a:pt x="25400" y="152412"/>
                  </a:lnTo>
                  <a:lnTo>
                    <a:pt x="25400" y="139712"/>
                  </a:lnTo>
                  <a:close/>
                </a:path>
                <a:path w="76200" h="572134">
                  <a:moveTo>
                    <a:pt x="25400" y="114312"/>
                  </a:moveTo>
                  <a:lnTo>
                    <a:pt x="12700" y="114312"/>
                  </a:lnTo>
                  <a:lnTo>
                    <a:pt x="12700" y="101612"/>
                  </a:lnTo>
                  <a:lnTo>
                    <a:pt x="0" y="101612"/>
                  </a:lnTo>
                  <a:lnTo>
                    <a:pt x="0" y="139712"/>
                  </a:lnTo>
                  <a:lnTo>
                    <a:pt x="12700" y="139712"/>
                  </a:lnTo>
                  <a:lnTo>
                    <a:pt x="12700" y="127012"/>
                  </a:lnTo>
                  <a:lnTo>
                    <a:pt x="25400" y="127012"/>
                  </a:lnTo>
                  <a:lnTo>
                    <a:pt x="25400" y="114312"/>
                  </a:lnTo>
                  <a:close/>
                </a:path>
                <a:path w="76200" h="572134">
                  <a:moveTo>
                    <a:pt x="38100" y="368338"/>
                  </a:moveTo>
                  <a:lnTo>
                    <a:pt x="25400" y="368338"/>
                  </a:lnTo>
                  <a:lnTo>
                    <a:pt x="25400" y="393738"/>
                  </a:lnTo>
                  <a:lnTo>
                    <a:pt x="38100" y="393738"/>
                  </a:lnTo>
                  <a:lnTo>
                    <a:pt x="38100" y="368338"/>
                  </a:lnTo>
                  <a:close/>
                </a:path>
                <a:path w="76200" h="572134">
                  <a:moveTo>
                    <a:pt x="38100" y="215925"/>
                  </a:moveTo>
                  <a:lnTo>
                    <a:pt x="25400" y="215925"/>
                  </a:lnTo>
                  <a:lnTo>
                    <a:pt x="25400" y="177812"/>
                  </a:lnTo>
                  <a:lnTo>
                    <a:pt x="12700" y="177812"/>
                  </a:lnTo>
                  <a:lnTo>
                    <a:pt x="12700" y="203225"/>
                  </a:lnTo>
                  <a:lnTo>
                    <a:pt x="0" y="203225"/>
                  </a:lnTo>
                  <a:lnTo>
                    <a:pt x="0" y="215925"/>
                  </a:lnTo>
                  <a:lnTo>
                    <a:pt x="12700" y="215925"/>
                  </a:lnTo>
                  <a:lnTo>
                    <a:pt x="12700" y="241325"/>
                  </a:lnTo>
                  <a:lnTo>
                    <a:pt x="25400" y="241325"/>
                  </a:lnTo>
                  <a:lnTo>
                    <a:pt x="25400" y="228625"/>
                  </a:lnTo>
                  <a:lnTo>
                    <a:pt x="38100" y="228625"/>
                  </a:lnTo>
                  <a:lnTo>
                    <a:pt x="38100" y="215925"/>
                  </a:lnTo>
                  <a:close/>
                </a:path>
                <a:path w="76200" h="572134">
                  <a:moveTo>
                    <a:pt x="38100" y="127012"/>
                  </a:moveTo>
                  <a:lnTo>
                    <a:pt x="25400" y="127012"/>
                  </a:lnTo>
                  <a:lnTo>
                    <a:pt x="25400" y="139712"/>
                  </a:lnTo>
                  <a:lnTo>
                    <a:pt x="38100" y="139712"/>
                  </a:lnTo>
                  <a:lnTo>
                    <a:pt x="38100" y="127012"/>
                  </a:lnTo>
                  <a:close/>
                </a:path>
                <a:path w="76200" h="572134">
                  <a:moveTo>
                    <a:pt x="50800" y="228625"/>
                  </a:moveTo>
                  <a:lnTo>
                    <a:pt x="38100" y="228625"/>
                  </a:lnTo>
                  <a:lnTo>
                    <a:pt x="38100" y="241325"/>
                  </a:lnTo>
                  <a:lnTo>
                    <a:pt x="25400" y="241325"/>
                  </a:lnTo>
                  <a:lnTo>
                    <a:pt x="25400" y="254025"/>
                  </a:lnTo>
                  <a:lnTo>
                    <a:pt x="38100" y="254025"/>
                  </a:lnTo>
                  <a:lnTo>
                    <a:pt x="50800" y="254025"/>
                  </a:lnTo>
                  <a:lnTo>
                    <a:pt x="50800" y="228625"/>
                  </a:lnTo>
                  <a:close/>
                </a:path>
                <a:path w="76200" h="572134">
                  <a:moveTo>
                    <a:pt x="50800" y="139712"/>
                  </a:moveTo>
                  <a:lnTo>
                    <a:pt x="38100" y="139712"/>
                  </a:lnTo>
                  <a:lnTo>
                    <a:pt x="38100" y="152412"/>
                  </a:lnTo>
                  <a:lnTo>
                    <a:pt x="50800" y="152412"/>
                  </a:lnTo>
                  <a:lnTo>
                    <a:pt x="50800" y="139712"/>
                  </a:lnTo>
                  <a:close/>
                </a:path>
                <a:path w="76200" h="572134">
                  <a:moveTo>
                    <a:pt x="63500" y="508050"/>
                  </a:moveTo>
                  <a:lnTo>
                    <a:pt x="50800" y="508050"/>
                  </a:lnTo>
                  <a:lnTo>
                    <a:pt x="38100" y="508050"/>
                  </a:lnTo>
                  <a:lnTo>
                    <a:pt x="25400" y="508050"/>
                  </a:lnTo>
                  <a:lnTo>
                    <a:pt x="25400" y="546150"/>
                  </a:lnTo>
                  <a:lnTo>
                    <a:pt x="38100" y="546150"/>
                  </a:lnTo>
                  <a:lnTo>
                    <a:pt x="50800" y="546150"/>
                  </a:lnTo>
                  <a:lnTo>
                    <a:pt x="63500" y="546150"/>
                  </a:lnTo>
                  <a:lnTo>
                    <a:pt x="63500" y="508050"/>
                  </a:lnTo>
                  <a:close/>
                </a:path>
                <a:path w="76200" h="572134">
                  <a:moveTo>
                    <a:pt x="63500" y="482650"/>
                  </a:moveTo>
                  <a:lnTo>
                    <a:pt x="63500" y="482650"/>
                  </a:lnTo>
                  <a:lnTo>
                    <a:pt x="0" y="482650"/>
                  </a:lnTo>
                  <a:lnTo>
                    <a:pt x="0" y="571563"/>
                  </a:lnTo>
                  <a:lnTo>
                    <a:pt x="63500" y="571563"/>
                  </a:lnTo>
                  <a:lnTo>
                    <a:pt x="63500" y="558863"/>
                  </a:lnTo>
                  <a:lnTo>
                    <a:pt x="50800" y="558863"/>
                  </a:lnTo>
                  <a:lnTo>
                    <a:pt x="38100" y="558863"/>
                  </a:lnTo>
                  <a:lnTo>
                    <a:pt x="25400" y="558863"/>
                  </a:lnTo>
                  <a:lnTo>
                    <a:pt x="12700" y="558863"/>
                  </a:lnTo>
                  <a:lnTo>
                    <a:pt x="12700" y="495350"/>
                  </a:lnTo>
                  <a:lnTo>
                    <a:pt x="25400" y="495350"/>
                  </a:lnTo>
                  <a:lnTo>
                    <a:pt x="38100" y="495350"/>
                  </a:lnTo>
                  <a:lnTo>
                    <a:pt x="50800" y="495350"/>
                  </a:lnTo>
                  <a:lnTo>
                    <a:pt x="63500" y="495350"/>
                  </a:lnTo>
                  <a:lnTo>
                    <a:pt x="63500" y="482650"/>
                  </a:lnTo>
                  <a:close/>
                </a:path>
                <a:path w="76200" h="572134">
                  <a:moveTo>
                    <a:pt x="63500" y="431850"/>
                  </a:moveTo>
                  <a:lnTo>
                    <a:pt x="50800" y="431850"/>
                  </a:lnTo>
                  <a:lnTo>
                    <a:pt x="50800" y="444550"/>
                  </a:lnTo>
                  <a:lnTo>
                    <a:pt x="38100" y="444550"/>
                  </a:lnTo>
                  <a:lnTo>
                    <a:pt x="25400" y="444550"/>
                  </a:lnTo>
                  <a:lnTo>
                    <a:pt x="12700" y="444550"/>
                  </a:lnTo>
                  <a:lnTo>
                    <a:pt x="12700" y="457250"/>
                  </a:lnTo>
                  <a:lnTo>
                    <a:pt x="25400" y="457250"/>
                  </a:lnTo>
                  <a:lnTo>
                    <a:pt x="38100" y="457250"/>
                  </a:lnTo>
                  <a:lnTo>
                    <a:pt x="38100" y="469950"/>
                  </a:lnTo>
                  <a:lnTo>
                    <a:pt x="50800" y="469950"/>
                  </a:lnTo>
                  <a:lnTo>
                    <a:pt x="63500" y="469950"/>
                  </a:lnTo>
                  <a:lnTo>
                    <a:pt x="63500" y="431850"/>
                  </a:lnTo>
                  <a:close/>
                </a:path>
                <a:path w="76200" h="572134">
                  <a:moveTo>
                    <a:pt x="63500" y="381038"/>
                  </a:moveTo>
                  <a:lnTo>
                    <a:pt x="50800" y="381038"/>
                  </a:lnTo>
                  <a:lnTo>
                    <a:pt x="50800" y="393738"/>
                  </a:lnTo>
                  <a:lnTo>
                    <a:pt x="38100" y="393738"/>
                  </a:lnTo>
                  <a:lnTo>
                    <a:pt x="38100" y="431838"/>
                  </a:lnTo>
                  <a:lnTo>
                    <a:pt x="50800" y="431838"/>
                  </a:lnTo>
                  <a:lnTo>
                    <a:pt x="50800" y="406438"/>
                  </a:lnTo>
                  <a:lnTo>
                    <a:pt x="63500" y="406438"/>
                  </a:lnTo>
                  <a:lnTo>
                    <a:pt x="63500" y="381038"/>
                  </a:lnTo>
                  <a:close/>
                </a:path>
                <a:path w="76200" h="572134">
                  <a:moveTo>
                    <a:pt x="63500" y="177812"/>
                  </a:moveTo>
                  <a:lnTo>
                    <a:pt x="50800" y="177812"/>
                  </a:lnTo>
                  <a:lnTo>
                    <a:pt x="50800" y="190512"/>
                  </a:lnTo>
                  <a:lnTo>
                    <a:pt x="63500" y="190512"/>
                  </a:lnTo>
                  <a:lnTo>
                    <a:pt x="63500" y="177812"/>
                  </a:lnTo>
                  <a:close/>
                </a:path>
                <a:path w="76200" h="572134">
                  <a:moveTo>
                    <a:pt x="63500" y="25400"/>
                  </a:moveTo>
                  <a:lnTo>
                    <a:pt x="50800" y="25400"/>
                  </a:lnTo>
                  <a:lnTo>
                    <a:pt x="38100" y="25400"/>
                  </a:lnTo>
                  <a:lnTo>
                    <a:pt x="25400" y="25400"/>
                  </a:lnTo>
                  <a:lnTo>
                    <a:pt x="25400" y="63500"/>
                  </a:lnTo>
                  <a:lnTo>
                    <a:pt x="38100" y="63500"/>
                  </a:lnTo>
                  <a:lnTo>
                    <a:pt x="50800" y="63500"/>
                  </a:lnTo>
                  <a:lnTo>
                    <a:pt x="63500" y="63500"/>
                  </a:lnTo>
                  <a:lnTo>
                    <a:pt x="63500" y="25400"/>
                  </a:lnTo>
                  <a:close/>
                </a:path>
                <a:path w="76200" h="572134">
                  <a:moveTo>
                    <a:pt x="76200" y="228625"/>
                  </a:moveTo>
                  <a:lnTo>
                    <a:pt x="63500" y="228625"/>
                  </a:lnTo>
                  <a:lnTo>
                    <a:pt x="63500" y="254025"/>
                  </a:lnTo>
                  <a:lnTo>
                    <a:pt x="50800" y="254025"/>
                  </a:lnTo>
                  <a:lnTo>
                    <a:pt x="50800" y="266725"/>
                  </a:lnTo>
                  <a:lnTo>
                    <a:pt x="38100" y="266725"/>
                  </a:lnTo>
                  <a:lnTo>
                    <a:pt x="25400" y="266725"/>
                  </a:lnTo>
                  <a:lnTo>
                    <a:pt x="25400" y="279425"/>
                  </a:lnTo>
                  <a:lnTo>
                    <a:pt x="38100" y="279425"/>
                  </a:lnTo>
                  <a:lnTo>
                    <a:pt x="38100" y="292125"/>
                  </a:lnTo>
                  <a:lnTo>
                    <a:pt x="50800" y="292125"/>
                  </a:lnTo>
                  <a:lnTo>
                    <a:pt x="50800" y="304838"/>
                  </a:lnTo>
                  <a:lnTo>
                    <a:pt x="38100" y="304838"/>
                  </a:lnTo>
                  <a:lnTo>
                    <a:pt x="38100" y="317538"/>
                  </a:lnTo>
                  <a:lnTo>
                    <a:pt x="25400" y="317538"/>
                  </a:lnTo>
                  <a:lnTo>
                    <a:pt x="25400" y="330238"/>
                  </a:lnTo>
                  <a:lnTo>
                    <a:pt x="38100" y="330238"/>
                  </a:lnTo>
                  <a:lnTo>
                    <a:pt x="38100" y="342938"/>
                  </a:lnTo>
                  <a:lnTo>
                    <a:pt x="25400" y="342938"/>
                  </a:lnTo>
                  <a:lnTo>
                    <a:pt x="25400" y="330238"/>
                  </a:lnTo>
                  <a:lnTo>
                    <a:pt x="12700" y="330238"/>
                  </a:lnTo>
                  <a:lnTo>
                    <a:pt x="12700" y="317538"/>
                  </a:lnTo>
                  <a:lnTo>
                    <a:pt x="0" y="3175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12700" y="368338"/>
                  </a:lnTo>
                  <a:lnTo>
                    <a:pt x="25400" y="368338"/>
                  </a:lnTo>
                  <a:lnTo>
                    <a:pt x="25400" y="355638"/>
                  </a:lnTo>
                  <a:lnTo>
                    <a:pt x="38100" y="355638"/>
                  </a:lnTo>
                  <a:lnTo>
                    <a:pt x="50800" y="355638"/>
                  </a:lnTo>
                  <a:lnTo>
                    <a:pt x="63500" y="355650"/>
                  </a:lnTo>
                  <a:lnTo>
                    <a:pt x="76200" y="355638"/>
                  </a:lnTo>
                  <a:lnTo>
                    <a:pt x="76200" y="342938"/>
                  </a:lnTo>
                  <a:lnTo>
                    <a:pt x="63500" y="342938"/>
                  </a:lnTo>
                  <a:lnTo>
                    <a:pt x="63500" y="330238"/>
                  </a:lnTo>
                  <a:lnTo>
                    <a:pt x="76200" y="330238"/>
                  </a:lnTo>
                  <a:lnTo>
                    <a:pt x="76200" y="304838"/>
                  </a:lnTo>
                  <a:lnTo>
                    <a:pt x="63500" y="304838"/>
                  </a:lnTo>
                  <a:lnTo>
                    <a:pt x="63500" y="266725"/>
                  </a:lnTo>
                  <a:lnTo>
                    <a:pt x="76200" y="266725"/>
                  </a:lnTo>
                  <a:lnTo>
                    <a:pt x="76200" y="228625"/>
                  </a:lnTo>
                  <a:close/>
                </a:path>
                <a:path w="76200" h="572134">
                  <a:moveTo>
                    <a:pt x="76200" y="203225"/>
                  </a:moveTo>
                  <a:lnTo>
                    <a:pt x="63500" y="203225"/>
                  </a:lnTo>
                  <a:lnTo>
                    <a:pt x="50800" y="203225"/>
                  </a:lnTo>
                  <a:lnTo>
                    <a:pt x="50800" y="190525"/>
                  </a:lnTo>
                  <a:lnTo>
                    <a:pt x="38100" y="190525"/>
                  </a:lnTo>
                  <a:lnTo>
                    <a:pt x="38100" y="215925"/>
                  </a:lnTo>
                  <a:lnTo>
                    <a:pt x="50800" y="215925"/>
                  </a:lnTo>
                  <a:lnTo>
                    <a:pt x="50800" y="228625"/>
                  </a:lnTo>
                  <a:lnTo>
                    <a:pt x="63500" y="228625"/>
                  </a:lnTo>
                  <a:lnTo>
                    <a:pt x="63500" y="215925"/>
                  </a:lnTo>
                  <a:lnTo>
                    <a:pt x="76200" y="215925"/>
                  </a:lnTo>
                  <a:lnTo>
                    <a:pt x="76200" y="203225"/>
                  </a:lnTo>
                  <a:close/>
                </a:path>
                <a:path w="76200" h="572134">
                  <a:moveTo>
                    <a:pt x="76200" y="165112"/>
                  </a:moveTo>
                  <a:lnTo>
                    <a:pt x="63500" y="165112"/>
                  </a:lnTo>
                  <a:lnTo>
                    <a:pt x="63500" y="177812"/>
                  </a:lnTo>
                  <a:lnTo>
                    <a:pt x="76200" y="177812"/>
                  </a:lnTo>
                  <a:lnTo>
                    <a:pt x="76200" y="165112"/>
                  </a:lnTo>
                  <a:close/>
                </a:path>
                <a:path w="76200" h="572134">
                  <a:moveTo>
                    <a:pt x="76200" y="101612"/>
                  </a:moveTo>
                  <a:lnTo>
                    <a:pt x="63500" y="101612"/>
                  </a:lnTo>
                  <a:lnTo>
                    <a:pt x="50800" y="101612"/>
                  </a:lnTo>
                  <a:lnTo>
                    <a:pt x="38100" y="101612"/>
                  </a:lnTo>
                  <a:lnTo>
                    <a:pt x="38100" y="127012"/>
                  </a:lnTo>
                  <a:lnTo>
                    <a:pt x="50800" y="127012"/>
                  </a:lnTo>
                  <a:lnTo>
                    <a:pt x="63500" y="127012"/>
                  </a:lnTo>
                  <a:lnTo>
                    <a:pt x="63500" y="114312"/>
                  </a:lnTo>
                  <a:lnTo>
                    <a:pt x="76200" y="114312"/>
                  </a:lnTo>
                  <a:lnTo>
                    <a:pt x="76200" y="101612"/>
                  </a:lnTo>
                  <a:close/>
                </a:path>
                <a:path w="76200" h="572134">
                  <a:moveTo>
                    <a:pt x="76200" y="0"/>
                  </a:moveTo>
                  <a:lnTo>
                    <a:pt x="76200" y="0"/>
                  </a:lnTo>
                  <a:lnTo>
                    <a:pt x="0" y="0"/>
                  </a:lnTo>
                  <a:lnTo>
                    <a:pt x="0" y="88925"/>
                  </a:lnTo>
                  <a:lnTo>
                    <a:pt x="12700" y="88925"/>
                  </a:lnTo>
                  <a:lnTo>
                    <a:pt x="25400" y="88912"/>
                  </a:lnTo>
                  <a:lnTo>
                    <a:pt x="38100" y="88912"/>
                  </a:lnTo>
                  <a:lnTo>
                    <a:pt x="50800" y="88912"/>
                  </a:lnTo>
                  <a:lnTo>
                    <a:pt x="63500" y="88912"/>
                  </a:lnTo>
                  <a:lnTo>
                    <a:pt x="76200" y="88912"/>
                  </a:lnTo>
                  <a:lnTo>
                    <a:pt x="76200" y="76212"/>
                  </a:lnTo>
                  <a:lnTo>
                    <a:pt x="12700" y="76212"/>
                  </a:lnTo>
                  <a:lnTo>
                    <a:pt x="12700" y="12700"/>
                  </a:lnTo>
                  <a:lnTo>
                    <a:pt x="76200" y="1270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893181" y="7933029"/>
              <a:ext cx="25400" cy="572135"/>
            </a:xfrm>
            <a:custGeom>
              <a:avLst/>
              <a:gdLst/>
              <a:ahLst/>
              <a:cxnLst/>
              <a:rect l="l" t="t" r="r" b="b"/>
              <a:pathLst>
                <a:path w="25400" h="572134">
                  <a:moveTo>
                    <a:pt x="12700" y="558863"/>
                  </a:moveTo>
                  <a:lnTo>
                    <a:pt x="0" y="558863"/>
                  </a:lnTo>
                  <a:lnTo>
                    <a:pt x="0" y="571563"/>
                  </a:lnTo>
                  <a:lnTo>
                    <a:pt x="12700" y="571563"/>
                  </a:lnTo>
                  <a:lnTo>
                    <a:pt x="12700" y="558863"/>
                  </a:lnTo>
                  <a:close/>
                </a:path>
                <a:path w="25400" h="572134">
                  <a:moveTo>
                    <a:pt x="12700" y="482650"/>
                  </a:moveTo>
                  <a:lnTo>
                    <a:pt x="0" y="482650"/>
                  </a:lnTo>
                  <a:lnTo>
                    <a:pt x="0" y="495350"/>
                  </a:lnTo>
                  <a:lnTo>
                    <a:pt x="12700" y="495350"/>
                  </a:lnTo>
                  <a:lnTo>
                    <a:pt x="12700" y="482650"/>
                  </a:lnTo>
                  <a:close/>
                </a:path>
                <a:path w="25400" h="572134">
                  <a:moveTo>
                    <a:pt x="12700" y="406438"/>
                  </a:moveTo>
                  <a:lnTo>
                    <a:pt x="0" y="406438"/>
                  </a:lnTo>
                  <a:lnTo>
                    <a:pt x="0" y="419138"/>
                  </a:lnTo>
                  <a:lnTo>
                    <a:pt x="12700" y="419138"/>
                  </a:lnTo>
                  <a:lnTo>
                    <a:pt x="12700" y="406438"/>
                  </a:lnTo>
                  <a:close/>
                </a:path>
                <a:path w="25400" h="572134">
                  <a:moveTo>
                    <a:pt x="12700" y="342938"/>
                  </a:moveTo>
                  <a:lnTo>
                    <a:pt x="0" y="3429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12700" y="342938"/>
                  </a:lnTo>
                  <a:close/>
                </a:path>
                <a:path w="25400" h="572134">
                  <a:moveTo>
                    <a:pt x="25400" y="0"/>
                  </a:moveTo>
                  <a:lnTo>
                    <a:pt x="12700" y="0"/>
                  </a:lnTo>
                  <a:lnTo>
                    <a:pt x="12700" y="88925"/>
                  </a:lnTo>
                  <a:lnTo>
                    <a:pt x="25400" y="88925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912230" y="8034642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h="470534">
                  <a:moveTo>
                    <a:pt x="0" y="0"/>
                  </a:moveTo>
                  <a:lnTo>
                    <a:pt x="0" y="469950"/>
                  </a:lnTo>
                </a:path>
              </a:pathLst>
            </a:custGeom>
            <a:ln w="12700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918581" y="8034642"/>
              <a:ext cx="12700" cy="343535"/>
            </a:xfrm>
            <a:custGeom>
              <a:avLst/>
              <a:gdLst/>
              <a:ahLst/>
              <a:cxnLst/>
              <a:rect l="l" t="t" r="r" b="b"/>
              <a:pathLst>
                <a:path w="12700" h="343534">
                  <a:moveTo>
                    <a:pt x="12700" y="317525"/>
                  </a:moveTo>
                  <a:lnTo>
                    <a:pt x="0" y="317525"/>
                  </a:lnTo>
                  <a:lnTo>
                    <a:pt x="0" y="342925"/>
                  </a:lnTo>
                  <a:lnTo>
                    <a:pt x="12700" y="342925"/>
                  </a:lnTo>
                  <a:lnTo>
                    <a:pt x="12700" y="317525"/>
                  </a:lnTo>
                  <a:close/>
                </a:path>
                <a:path w="12700" h="343534">
                  <a:moveTo>
                    <a:pt x="12700" y="279425"/>
                  </a:moveTo>
                  <a:lnTo>
                    <a:pt x="0" y="279425"/>
                  </a:lnTo>
                  <a:lnTo>
                    <a:pt x="0" y="304825"/>
                  </a:lnTo>
                  <a:lnTo>
                    <a:pt x="12700" y="304825"/>
                  </a:lnTo>
                  <a:lnTo>
                    <a:pt x="12700" y="279425"/>
                  </a:lnTo>
                  <a:close/>
                </a:path>
                <a:path w="12700" h="343534">
                  <a:moveTo>
                    <a:pt x="12700" y="254025"/>
                  </a:moveTo>
                  <a:lnTo>
                    <a:pt x="0" y="254025"/>
                  </a:lnTo>
                  <a:lnTo>
                    <a:pt x="0" y="266725"/>
                  </a:lnTo>
                  <a:lnTo>
                    <a:pt x="12700" y="266725"/>
                  </a:lnTo>
                  <a:lnTo>
                    <a:pt x="12700" y="254025"/>
                  </a:lnTo>
                  <a:close/>
                </a:path>
                <a:path w="12700" h="343534">
                  <a:moveTo>
                    <a:pt x="12700" y="203225"/>
                  </a:moveTo>
                  <a:lnTo>
                    <a:pt x="0" y="203225"/>
                  </a:lnTo>
                  <a:lnTo>
                    <a:pt x="0" y="228625"/>
                  </a:lnTo>
                  <a:lnTo>
                    <a:pt x="12700" y="228625"/>
                  </a:lnTo>
                  <a:lnTo>
                    <a:pt x="12700" y="203225"/>
                  </a:lnTo>
                  <a:close/>
                </a:path>
                <a:path w="12700" h="343534">
                  <a:moveTo>
                    <a:pt x="12700" y="127012"/>
                  </a:moveTo>
                  <a:lnTo>
                    <a:pt x="0" y="127012"/>
                  </a:lnTo>
                  <a:lnTo>
                    <a:pt x="0" y="165112"/>
                  </a:lnTo>
                  <a:lnTo>
                    <a:pt x="12700" y="165112"/>
                  </a:lnTo>
                  <a:lnTo>
                    <a:pt x="12700" y="127012"/>
                  </a:lnTo>
                  <a:close/>
                </a:path>
                <a:path w="12700" h="343534">
                  <a:moveTo>
                    <a:pt x="12700" y="76200"/>
                  </a:moveTo>
                  <a:lnTo>
                    <a:pt x="0" y="76200"/>
                  </a:lnTo>
                  <a:lnTo>
                    <a:pt x="0" y="88900"/>
                  </a:lnTo>
                  <a:lnTo>
                    <a:pt x="12700" y="88900"/>
                  </a:lnTo>
                  <a:lnTo>
                    <a:pt x="12700" y="76200"/>
                  </a:lnTo>
                  <a:close/>
                </a:path>
                <a:path w="12700" h="343534">
                  <a:moveTo>
                    <a:pt x="12700" y="25400"/>
                  </a:moveTo>
                  <a:lnTo>
                    <a:pt x="0" y="25400"/>
                  </a:lnTo>
                  <a:lnTo>
                    <a:pt x="0" y="50800"/>
                  </a:lnTo>
                  <a:lnTo>
                    <a:pt x="12700" y="50800"/>
                  </a:lnTo>
                  <a:lnTo>
                    <a:pt x="12700" y="25400"/>
                  </a:lnTo>
                  <a:close/>
                </a:path>
                <a:path w="12700" h="343534">
                  <a:moveTo>
                    <a:pt x="127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2700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937630" y="7933029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4">
                  <a:moveTo>
                    <a:pt x="0" y="0"/>
                  </a:moveTo>
                  <a:lnTo>
                    <a:pt x="0" y="165112"/>
                  </a:lnTo>
                </a:path>
              </a:pathLst>
            </a:custGeom>
            <a:ln w="12700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931281" y="7933029"/>
              <a:ext cx="102235" cy="572135"/>
            </a:xfrm>
            <a:custGeom>
              <a:avLst/>
              <a:gdLst/>
              <a:ahLst/>
              <a:cxnLst/>
              <a:rect l="l" t="t" r="r" b="b"/>
              <a:pathLst>
                <a:path w="102235" h="572134">
                  <a:moveTo>
                    <a:pt x="25400" y="558863"/>
                  </a:moveTo>
                  <a:lnTo>
                    <a:pt x="12700" y="558863"/>
                  </a:lnTo>
                  <a:lnTo>
                    <a:pt x="0" y="558863"/>
                  </a:lnTo>
                  <a:lnTo>
                    <a:pt x="0" y="571563"/>
                  </a:lnTo>
                  <a:lnTo>
                    <a:pt x="12700" y="571563"/>
                  </a:lnTo>
                  <a:lnTo>
                    <a:pt x="25400" y="571563"/>
                  </a:lnTo>
                  <a:lnTo>
                    <a:pt x="25400" y="558863"/>
                  </a:lnTo>
                  <a:close/>
                </a:path>
                <a:path w="102235" h="572134">
                  <a:moveTo>
                    <a:pt x="25400" y="457250"/>
                  </a:moveTo>
                  <a:lnTo>
                    <a:pt x="12700" y="457250"/>
                  </a:lnTo>
                  <a:lnTo>
                    <a:pt x="12700" y="444550"/>
                  </a:lnTo>
                  <a:lnTo>
                    <a:pt x="0" y="444550"/>
                  </a:lnTo>
                  <a:lnTo>
                    <a:pt x="0" y="533463"/>
                  </a:lnTo>
                  <a:lnTo>
                    <a:pt x="12700" y="533463"/>
                  </a:lnTo>
                  <a:lnTo>
                    <a:pt x="12700" y="546150"/>
                  </a:lnTo>
                  <a:lnTo>
                    <a:pt x="25400" y="546150"/>
                  </a:lnTo>
                  <a:lnTo>
                    <a:pt x="25400" y="520750"/>
                  </a:lnTo>
                  <a:lnTo>
                    <a:pt x="12700" y="520750"/>
                  </a:lnTo>
                  <a:lnTo>
                    <a:pt x="12700" y="508050"/>
                  </a:lnTo>
                  <a:lnTo>
                    <a:pt x="25400" y="508050"/>
                  </a:lnTo>
                  <a:lnTo>
                    <a:pt x="25400" y="495350"/>
                  </a:lnTo>
                  <a:lnTo>
                    <a:pt x="12700" y="495350"/>
                  </a:lnTo>
                  <a:lnTo>
                    <a:pt x="12700" y="469950"/>
                  </a:lnTo>
                  <a:lnTo>
                    <a:pt x="25400" y="469950"/>
                  </a:lnTo>
                  <a:lnTo>
                    <a:pt x="25400" y="457250"/>
                  </a:lnTo>
                  <a:close/>
                </a:path>
                <a:path w="102235" h="572134">
                  <a:moveTo>
                    <a:pt x="25400" y="419138"/>
                  </a:moveTo>
                  <a:lnTo>
                    <a:pt x="12700" y="419138"/>
                  </a:lnTo>
                  <a:lnTo>
                    <a:pt x="12700" y="444538"/>
                  </a:lnTo>
                  <a:lnTo>
                    <a:pt x="25400" y="444538"/>
                  </a:lnTo>
                  <a:lnTo>
                    <a:pt x="25400" y="419138"/>
                  </a:lnTo>
                  <a:close/>
                </a:path>
                <a:path w="102235" h="572134">
                  <a:moveTo>
                    <a:pt x="25400" y="381038"/>
                  </a:moveTo>
                  <a:lnTo>
                    <a:pt x="12700" y="381038"/>
                  </a:lnTo>
                  <a:lnTo>
                    <a:pt x="12700" y="406438"/>
                  </a:lnTo>
                  <a:lnTo>
                    <a:pt x="25400" y="406438"/>
                  </a:lnTo>
                  <a:lnTo>
                    <a:pt x="25400" y="381038"/>
                  </a:lnTo>
                  <a:close/>
                </a:path>
                <a:path w="102235" h="572134">
                  <a:moveTo>
                    <a:pt x="25400" y="266725"/>
                  </a:moveTo>
                  <a:lnTo>
                    <a:pt x="12700" y="266725"/>
                  </a:lnTo>
                  <a:lnTo>
                    <a:pt x="12700" y="241325"/>
                  </a:lnTo>
                  <a:lnTo>
                    <a:pt x="0" y="241325"/>
                  </a:lnTo>
                  <a:lnTo>
                    <a:pt x="0" y="342950"/>
                  </a:lnTo>
                  <a:lnTo>
                    <a:pt x="12700" y="342950"/>
                  </a:lnTo>
                  <a:lnTo>
                    <a:pt x="12700" y="355638"/>
                  </a:lnTo>
                  <a:lnTo>
                    <a:pt x="25400" y="355638"/>
                  </a:lnTo>
                  <a:lnTo>
                    <a:pt x="25400" y="330238"/>
                  </a:lnTo>
                  <a:lnTo>
                    <a:pt x="12700" y="330238"/>
                  </a:lnTo>
                  <a:lnTo>
                    <a:pt x="12700" y="292125"/>
                  </a:lnTo>
                  <a:lnTo>
                    <a:pt x="25400" y="292125"/>
                  </a:lnTo>
                  <a:lnTo>
                    <a:pt x="25400" y="266725"/>
                  </a:lnTo>
                  <a:close/>
                </a:path>
                <a:path w="102235" h="572134">
                  <a:moveTo>
                    <a:pt x="25400" y="228625"/>
                  </a:moveTo>
                  <a:lnTo>
                    <a:pt x="12700" y="228625"/>
                  </a:lnTo>
                  <a:lnTo>
                    <a:pt x="12700" y="241325"/>
                  </a:lnTo>
                  <a:lnTo>
                    <a:pt x="25400" y="241325"/>
                  </a:lnTo>
                  <a:lnTo>
                    <a:pt x="25400" y="228625"/>
                  </a:lnTo>
                  <a:close/>
                </a:path>
                <a:path w="102235" h="572134">
                  <a:moveTo>
                    <a:pt x="25400" y="177812"/>
                  </a:moveTo>
                  <a:lnTo>
                    <a:pt x="12700" y="177812"/>
                  </a:lnTo>
                  <a:lnTo>
                    <a:pt x="12700" y="190512"/>
                  </a:lnTo>
                  <a:lnTo>
                    <a:pt x="25400" y="190512"/>
                  </a:lnTo>
                  <a:lnTo>
                    <a:pt x="25400" y="177812"/>
                  </a:lnTo>
                  <a:close/>
                </a:path>
                <a:path w="102235" h="572134">
                  <a:moveTo>
                    <a:pt x="25400" y="88912"/>
                  </a:moveTo>
                  <a:lnTo>
                    <a:pt x="12700" y="88912"/>
                  </a:lnTo>
                  <a:lnTo>
                    <a:pt x="12700" y="114312"/>
                  </a:lnTo>
                  <a:lnTo>
                    <a:pt x="25400" y="114312"/>
                  </a:lnTo>
                  <a:lnTo>
                    <a:pt x="25400" y="88912"/>
                  </a:lnTo>
                  <a:close/>
                </a:path>
                <a:path w="102235" h="572134">
                  <a:moveTo>
                    <a:pt x="25400" y="63512"/>
                  </a:moveTo>
                  <a:lnTo>
                    <a:pt x="12700" y="63512"/>
                  </a:lnTo>
                  <a:lnTo>
                    <a:pt x="12700" y="76212"/>
                  </a:lnTo>
                  <a:lnTo>
                    <a:pt x="25400" y="76212"/>
                  </a:lnTo>
                  <a:lnTo>
                    <a:pt x="25400" y="63512"/>
                  </a:lnTo>
                  <a:close/>
                </a:path>
                <a:path w="102235" h="572134">
                  <a:moveTo>
                    <a:pt x="25400" y="12700"/>
                  </a:moveTo>
                  <a:lnTo>
                    <a:pt x="12700" y="12700"/>
                  </a:lnTo>
                  <a:lnTo>
                    <a:pt x="12700" y="25400"/>
                  </a:lnTo>
                  <a:lnTo>
                    <a:pt x="25400" y="25400"/>
                  </a:lnTo>
                  <a:lnTo>
                    <a:pt x="25400" y="12700"/>
                  </a:lnTo>
                  <a:close/>
                </a:path>
                <a:path w="102235" h="572134">
                  <a:moveTo>
                    <a:pt x="38112" y="558863"/>
                  </a:moveTo>
                  <a:lnTo>
                    <a:pt x="25412" y="558863"/>
                  </a:lnTo>
                  <a:lnTo>
                    <a:pt x="25412" y="571563"/>
                  </a:lnTo>
                  <a:lnTo>
                    <a:pt x="38112" y="571563"/>
                  </a:lnTo>
                  <a:lnTo>
                    <a:pt x="38112" y="558863"/>
                  </a:lnTo>
                  <a:close/>
                </a:path>
                <a:path w="102235" h="572134">
                  <a:moveTo>
                    <a:pt x="38112" y="520750"/>
                  </a:moveTo>
                  <a:lnTo>
                    <a:pt x="25412" y="520750"/>
                  </a:lnTo>
                  <a:lnTo>
                    <a:pt x="25412" y="533450"/>
                  </a:lnTo>
                  <a:lnTo>
                    <a:pt x="38112" y="533450"/>
                  </a:lnTo>
                  <a:lnTo>
                    <a:pt x="38112" y="520750"/>
                  </a:lnTo>
                  <a:close/>
                </a:path>
                <a:path w="102235" h="572134">
                  <a:moveTo>
                    <a:pt x="38112" y="342938"/>
                  </a:moveTo>
                  <a:lnTo>
                    <a:pt x="25412" y="342938"/>
                  </a:lnTo>
                  <a:lnTo>
                    <a:pt x="25412" y="355638"/>
                  </a:lnTo>
                  <a:lnTo>
                    <a:pt x="38112" y="355638"/>
                  </a:lnTo>
                  <a:lnTo>
                    <a:pt x="38112" y="342938"/>
                  </a:lnTo>
                  <a:close/>
                </a:path>
                <a:path w="102235" h="572134">
                  <a:moveTo>
                    <a:pt x="38112" y="241325"/>
                  </a:moveTo>
                  <a:lnTo>
                    <a:pt x="25412" y="241325"/>
                  </a:lnTo>
                  <a:lnTo>
                    <a:pt x="25412" y="254025"/>
                  </a:lnTo>
                  <a:lnTo>
                    <a:pt x="38112" y="254025"/>
                  </a:lnTo>
                  <a:lnTo>
                    <a:pt x="38112" y="241325"/>
                  </a:lnTo>
                  <a:close/>
                </a:path>
                <a:path w="102235" h="572134">
                  <a:moveTo>
                    <a:pt x="38112" y="127012"/>
                  </a:moveTo>
                  <a:lnTo>
                    <a:pt x="25412" y="127012"/>
                  </a:lnTo>
                  <a:lnTo>
                    <a:pt x="25412" y="139712"/>
                  </a:lnTo>
                  <a:lnTo>
                    <a:pt x="38112" y="139712"/>
                  </a:lnTo>
                  <a:lnTo>
                    <a:pt x="38112" y="127012"/>
                  </a:lnTo>
                  <a:close/>
                </a:path>
                <a:path w="102235" h="572134">
                  <a:moveTo>
                    <a:pt x="38112" y="12700"/>
                  </a:moveTo>
                  <a:lnTo>
                    <a:pt x="25412" y="12700"/>
                  </a:lnTo>
                  <a:lnTo>
                    <a:pt x="25412" y="38100"/>
                  </a:lnTo>
                  <a:lnTo>
                    <a:pt x="38112" y="38100"/>
                  </a:lnTo>
                  <a:lnTo>
                    <a:pt x="38112" y="12700"/>
                  </a:lnTo>
                  <a:close/>
                </a:path>
                <a:path w="102235" h="572134">
                  <a:moveTo>
                    <a:pt x="50812" y="38100"/>
                  </a:moveTo>
                  <a:lnTo>
                    <a:pt x="38112" y="38100"/>
                  </a:lnTo>
                  <a:lnTo>
                    <a:pt x="38112" y="50800"/>
                  </a:lnTo>
                  <a:lnTo>
                    <a:pt x="25412" y="50800"/>
                  </a:lnTo>
                  <a:lnTo>
                    <a:pt x="25412" y="101600"/>
                  </a:lnTo>
                  <a:lnTo>
                    <a:pt x="38112" y="101600"/>
                  </a:lnTo>
                  <a:lnTo>
                    <a:pt x="38112" y="63500"/>
                  </a:lnTo>
                  <a:lnTo>
                    <a:pt x="50812" y="63500"/>
                  </a:lnTo>
                  <a:lnTo>
                    <a:pt x="50812" y="38100"/>
                  </a:lnTo>
                  <a:close/>
                </a:path>
                <a:path w="102235" h="572134">
                  <a:moveTo>
                    <a:pt x="50812" y="0"/>
                  </a:moveTo>
                  <a:lnTo>
                    <a:pt x="38112" y="0"/>
                  </a:lnTo>
                  <a:lnTo>
                    <a:pt x="38112" y="12700"/>
                  </a:lnTo>
                  <a:lnTo>
                    <a:pt x="50812" y="12700"/>
                  </a:lnTo>
                  <a:lnTo>
                    <a:pt x="50812" y="0"/>
                  </a:lnTo>
                  <a:close/>
                </a:path>
                <a:path w="102235" h="572134">
                  <a:moveTo>
                    <a:pt x="63512" y="76212"/>
                  </a:moveTo>
                  <a:lnTo>
                    <a:pt x="50812" y="76212"/>
                  </a:lnTo>
                  <a:lnTo>
                    <a:pt x="50812" y="114312"/>
                  </a:lnTo>
                  <a:lnTo>
                    <a:pt x="63512" y="114312"/>
                  </a:lnTo>
                  <a:lnTo>
                    <a:pt x="63512" y="76212"/>
                  </a:lnTo>
                  <a:close/>
                </a:path>
                <a:path w="102235" h="572134">
                  <a:moveTo>
                    <a:pt x="76212" y="419138"/>
                  </a:moveTo>
                  <a:lnTo>
                    <a:pt x="63512" y="419138"/>
                  </a:lnTo>
                  <a:lnTo>
                    <a:pt x="63512" y="431838"/>
                  </a:lnTo>
                  <a:lnTo>
                    <a:pt x="76212" y="431838"/>
                  </a:lnTo>
                  <a:lnTo>
                    <a:pt x="76212" y="419138"/>
                  </a:lnTo>
                  <a:close/>
                </a:path>
                <a:path w="102235" h="572134">
                  <a:moveTo>
                    <a:pt x="76212" y="393738"/>
                  </a:moveTo>
                  <a:lnTo>
                    <a:pt x="63512" y="393738"/>
                  </a:lnTo>
                  <a:lnTo>
                    <a:pt x="63512" y="381038"/>
                  </a:lnTo>
                  <a:lnTo>
                    <a:pt x="50812" y="381038"/>
                  </a:lnTo>
                  <a:lnTo>
                    <a:pt x="50812" y="368338"/>
                  </a:lnTo>
                  <a:lnTo>
                    <a:pt x="63512" y="368338"/>
                  </a:lnTo>
                  <a:lnTo>
                    <a:pt x="63512" y="355638"/>
                  </a:lnTo>
                  <a:lnTo>
                    <a:pt x="50812" y="355638"/>
                  </a:lnTo>
                  <a:lnTo>
                    <a:pt x="38112" y="355638"/>
                  </a:lnTo>
                  <a:lnTo>
                    <a:pt x="38112" y="381038"/>
                  </a:lnTo>
                  <a:lnTo>
                    <a:pt x="25412" y="381038"/>
                  </a:lnTo>
                  <a:lnTo>
                    <a:pt x="25412" y="457250"/>
                  </a:lnTo>
                  <a:lnTo>
                    <a:pt x="38112" y="457250"/>
                  </a:lnTo>
                  <a:lnTo>
                    <a:pt x="38112" y="419150"/>
                  </a:lnTo>
                  <a:lnTo>
                    <a:pt x="50812" y="419150"/>
                  </a:lnTo>
                  <a:lnTo>
                    <a:pt x="63512" y="419138"/>
                  </a:lnTo>
                  <a:lnTo>
                    <a:pt x="63512" y="406438"/>
                  </a:lnTo>
                  <a:lnTo>
                    <a:pt x="76212" y="406438"/>
                  </a:lnTo>
                  <a:lnTo>
                    <a:pt x="76212" y="393738"/>
                  </a:lnTo>
                  <a:close/>
                </a:path>
                <a:path w="102235" h="572134">
                  <a:moveTo>
                    <a:pt x="76212" y="330238"/>
                  </a:moveTo>
                  <a:lnTo>
                    <a:pt x="63512" y="330238"/>
                  </a:lnTo>
                  <a:lnTo>
                    <a:pt x="50812" y="330238"/>
                  </a:lnTo>
                  <a:lnTo>
                    <a:pt x="50812" y="342938"/>
                  </a:lnTo>
                  <a:lnTo>
                    <a:pt x="63512" y="342938"/>
                  </a:lnTo>
                  <a:lnTo>
                    <a:pt x="63512" y="355638"/>
                  </a:lnTo>
                  <a:lnTo>
                    <a:pt x="76212" y="355638"/>
                  </a:lnTo>
                  <a:lnTo>
                    <a:pt x="76212" y="330238"/>
                  </a:lnTo>
                  <a:close/>
                </a:path>
                <a:path w="102235" h="572134">
                  <a:moveTo>
                    <a:pt x="76212" y="266725"/>
                  </a:moveTo>
                  <a:lnTo>
                    <a:pt x="63512" y="266725"/>
                  </a:lnTo>
                  <a:lnTo>
                    <a:pt x="50812" y="266725"/>
                  </a:lnTo>
                  <a:lnTo>
                    <a:pt x="50812" y="254025"/>
                  </a:lnTo>
                  <a:lnTo>
                    <a:pt x="38112" y="254025"/>
                  </a:lnTo>
                  <a:lnTo>
                    <a:pt x="38112" y="279425"/>
                  </a:lnTo>
                  <a:lnTo>
                    <a:pt x="25412" y="279425"/>
                  </a:lnTo>
                  <a:lnTo>
                    <a:pt x="25412" y="317525"/>
                  </a:lnTo>
                  <a:lnTo>
                    <a:pt x="38112" y="317525"/>
                  </a:lnTo>
                  <a:lnTo>
                    <a:pt x="50812" y="317538"/>
                  </a:lnTo>
                  <a:lnTo>
                    <a:pt x="50812" y="304838"/>
                  </a:lnTo>
                  <a:lnTo>
                    <a:pt x="38112" y="304838"/>
                  </a:lnTo>
                  <a:lnTo>
                    <a:pt x="38112" y="292125"/>
                  </a:lnTo>
                  <a:lnTo>
                    <a:pt x="50812" y="292125"/>
                  </a:lnTo>
                  <a:lnTo>
                    <a:pt x="50812" y="279425"/>
                  </a:lnTo>
                  <a:lnTo>
                    <a:pt x="63512" y="279425"/>
                  </a:lnTo>
                  <a:lnTo>
                    <a:pt x="63512" y="292125"/>
                  </a:lnTo>
                  <a:lnTo>
                    <a:pt x="76212" y="292125"/>
                  </a:lnTo>
                  <a:lnTo>
                    <a:pt x="76212" y="266725"/>
                  </a:lnTo>
                  <a:close/>
                </a:path>
                <a:path w="102235" h="572134">
                  <a:moveTo>
                    <a:pt x="76212" y="63512"/>
                  </a:moveTo>
                  <a:lnTo>
                    <a:pt x="63512" y="63512"/>
                  </a:lnTo>
                  <a:lnTo>
                    <a:pt x="63512" y="76212"/>
                  </a:lnTo>
                  <a:lnTo>
                    <a:pt x="76212" y="76212"/>
                  </a:lnTo>
                  <a:lnTo>
                    <a:pt x="76212" y="63512"/>
                  </a:lnTo>
                  <a:close/>
                </a:path>
                <a:path w="102235" h="572134">
                  <a:moveTo>
                    <a:pt x="76212" y="0"/>
                  </a:moveTo>
                  <a:lnTo>
                    <a:pt x="63512" y="0"/>
                  </a:lnTo>
                  <a:lnTo>
                    <a:pt x="63512" y="25400"/>
                  </a:lnTo>
                  <a:lnTo>
                    <a:pt x="76212" y="25400"/>
                  </a:lnTo>
                  <a:lnTo>
                    <a:pt x="76212" y="0"/>
                  </a:lnTo>
                  <a:close/>
                </a:path>
                <a:path w="102235" h="572134">
                  <a:moveTo>
                    <a:pt x="88912" y="520750"/>
                  </a:moveTo>
                  <a:lnTo>
                    <a:pt x="76212" y="520750"/>
                  </a:lnTo>
                  <a:lnTo>
                    <a:pt x="76212" y="508050"/>
                  </a:lnTo>
                  <a:lnTo>
                    <a:pt x="63512" y="508050"/>
                  </a:lnTo>
                  <a:lnTo>
                    <a:pt x="50812" y="508050"/>
                  </a:lnTo>
                  <a:lnTo>
                    <a:pt x="38112" y="508050"/>
                  </a:lnTo>
                  <a:lnTo>
                    <a:pt x="38112" y="520750"/>
                  </a:lnTo>
                  <a:lnTo>
                    <a:pt x="50812" y="520750"/>
                  </a:lnTo>
                  <a:lnTo>
                    <a:pt x="50812" y="546150"/>
                  </a:lnTo>
                  <a:lnTo>
                    <a:pt x="63512" y="546150"/>
                  </a:lnTo>
                  <a:lnTo>
                    <a:pt x="63512" y="533450"/>
                  </a:lnTo>
                  <a:lnTo>
                    <a:pt x="76212" y="533450"/>
                  </a:lnTo>
                  <a:lnTo>
                    <a:pt x="76212" y="546163"/>
                  </a:lnTo>
                  <a:lnTo>
                    <a:pt x="63512" y="546163"/>
                  </a:lnTo>
                  <a:lnTo>
                    <a:pt x="63512" y="558863"/>
                  </a:lnTo>
                  <a:lnTo>
                    <a:pt x="50812" y="558863"/>
                  </a:lnTo>
                  <a:lnTo>
                    <a:pt x="50812" y="571563"/>
                  </a:lnTo>
                  <a:lnTo>
                    <a:pt x="63512" y="571563"/>
                  </a:lnTo>
                  <a:lnTo>
                    <a:pt x="76212" y="571563"/>
                  </a:lnTo>
                  <a:lnTo>
                    <a:pt x="76212" y="558850"/>
                  </a:lnTo>
                  <a:lnTo>
                    <a:pt x="88912" y="558850"/>
                  </a:lnTo>
                  <a:lnTo>
                    <a:pt x="88912" y="520750"/>
                  </a:lnTo>
                  <a:close/>
                </a:path>
                <a:path w="102235" h="572134">
                  <a:moveTo>
                    <a:pt x="88912" y="495350"/>
                  </a:moveTo>
                  <a:lnTo>
                    <a:pt x="76212" y="495350"/>
                  </a:lnTo>
                  <a:lnTo>
                    <a:pt x="76212" y="508050"/>
                  </a:lnTo>
                  <a:lnTo>
                    <a:pt x="88912" y="508050"/>
                  </a:lnTo>
                  <a:lnTo>
                    <a:pt x="88912" y="495350"/>
                  </a:lnTo>
                  <a:close/>
                </a:path>
                <a:path w="102235" h="572134">
                  <a:moveTo>
                    <a:pt x="88912" y="431850"/>
                  </a:moveTo>
                  <a:lnTo>
                    <a:pt x="76212" y="431850"/>
                  </a:lnTo>
                  <a:lnTo>
                    <a:pt x="76212" y="457250"/>
                  </a:lnTo>
                  <a:lnTo>
                    <a:pt x="63512" y="457250"/>
                  </a:lnTo>
                  <a:lnTo>
                    <a:pt x="50812" y="457250"/>
                  </a:lnTo>
                  <a:lnTo>
                    <a:pt x="38112" y="457250"/>
                  </a:lnTo>
                  <a:lnTo>
                    <a:pt x="38112" y="469950"/>
                  </a:lnTo>
                  <a:lnTo>
                    <a:pt x="50812" y="469950"/>
                  </a:lnTo>
                  <a:lnTo>
                    <a:pt x="50812" y="482650"/>
                  </a:lnTo>
                  <a:lnTo>
                    <a:pt x="38112" y="482650"/>
                  </a:lnTo>
                  <a:lnTo>
                    <a:pt x="38112" y="495350"/>
                  </a:lnTo>
                  <a:lnTo>
                    <a:pt x="50812" y="495350"/>
                  </a:lnTo>
                  <a:lnTo>
                    <a:pt x="63512" y="495350"/>
                  </a:lnTo>
                  <a:lnTo>
                    <a:pt x="76212" y="495350"/>
                  </a:lnTo>
                  <a:lnTo>
                    <a:pt x="76212" y="482650"/>
                  </a:lnTo>
                  <a:lnTo>
                    <a:pt x="88912" y="482650"/>
                  </a:lnTo>
                  <a:lnTo>
                    <a:pt x="88912" y="431850"/>
                  </a:lnTo>
                  <a:close/>
                </a:path>
                <a:path w="102235" h="572134">
                  <a:moveTo>
                    <a:pt x="88912" y="368338"/>
                  </a:moveTo>
                  <a:lnTo>
                    <a:pt x="76212" y="368338"/>
                  </a:lnTo>
                  <a:lnTo>
                    <a:pt x="76212" y="393738"/>
                  </a:lnTo>
                  <a:lnTo>
                    <a:pt x="88912" y="393738"/>
                  </a:lnTo>
                  <a:lnTo>
                    <a:pt x="88912" y="368338"/>
                  </a:lnTo>
                  <a:close/>
                </a:path>
                <a:path w="102235" h="572134">
                  <a:moveTo>
                    <a:pt x="88912" y="304838"/>
                  </a:moveTo>
                  <a:lnTo>
                    <a:pt x="76212" y="304838"/>
                  </a:lnTo>
                  <a:lnTo>
                    <a:pt x="76212" y="330238"/>
                  </a:lnTo>
                  <a:lnTo>
                    <a:pt x="88912" y="330238"/>
                  </a:lnTo>
                  <a:lnTo>
                    <a:pt x="88912" y="304838"/>
                  </a:lnTo>
                  <a:close/>
                </a:path>
                <a:path w="102235" h="572134">
                  <a:moveTo>
                    <a:pt x="88912" y="228625"/>
                  </a:moveTo>
                  <a:lnTo>
                    <a:pt x="76212" y="228625"/>
                  </a:lnTo>
                  <a:lnTo>
                    <a:pt x="76212" y="254025"/>
                  </a:lnTo>
                  <a:lnTo>
                    <a:pt x="88912" y="254025"/>
                  </a:lnTo>
                  <a:lnTo>
                    <a:pt x="88912" y="228625"/>
                  </a:lnTo>
                  <a:close/>
                </a:path>
                <a:path w="102235" h="572134">
                  <a:moveTo>
                    <a:pt x="88912" y="190525"/>
                  </a:moveTo>
                  <a:lnTo>
                    <a:pt x="76212" y="190525"/>
                  </a:lnTo>
                  <a:lnTo>
                    <a:pt x="63512" y="190525"/>
                  </a:lnTo>
                  <a:lnTo>
                    <a:pt x="63512" y="203225"/>
                  </a:lnTo>
                  <a:lnTo>
                    <a:pt x="50812" y="203225"/>
                  </a:lnTo>
                  <a:lnTo>
                    <a:pt x="50812" y="190525"/>
                  </a:lnTo>
                  <a:lnTo>
                    <a:pt x="38112" y="190525"/>
                  </a:lnTo>
                  <a:lnTo>
                    <a:pt x="38112" y="177812"/>
                  </a:lnTo>
                  <a:lnTo>
                    <a:pt x="50812" y="177812"/>
                  </a:lnTo>
                  <a:lnTo>
                    <a:pt x="63512" y="177812"/>
                  </a:lnTo>
                  <a:lnTo>
                    <a:pt x="63512" y="165112"/>
                  </a:lnTo>
                  <a:lnTo>
                    <a:pt x="50812" y="165112"/>
                  </a:lnTo>
                  <a:lnTo>
                    <a:pt x="38112" y="165112"/>
                  </a:lnTo>
                  <a:lnTo>
                    <a:pt x="25412" y="165112"/>
                  </a:lnTo>
                  <a:lnTo>
                    <a:pt x="25412" y="215912"/>
                  </a:lnTo>
                  <a:lnTo>
                    <a:pt x="38112" y="215912"/>
                  </a:lnTo>
                  <a:lnTo>
                    <a:pt x="50812" y="215925"/>
                  </a:lnTo>
                  <a:lnTo>
                    <a:pt x="50812" y="241325"/>
                  </a:lnTo>
                  <a:lnTo>
                    <a:pt x="63512" y="241325"/>
                  </a:lnTo>
                  <a:lnTo>
                    <a:pt x="63512" y="228625"/>
                  </a:lnTo>
                  <a:lnTo>
                    <a:pt x="76212" y="228625"/>
                  </a:lnTo>
                  <a:lnTo>
                    <a:pt x="76212" y="203225"/>
                  </a:lnTo>
                  <a:lnTo>
                    <a:pt x="88912" y="203225"/>
                  </a:lnTo>
                  <a:lnTo>
                    <a:pt x="88912" y="190525"/>
                  </a:lnTo>
                  <a:close/>
                </a:path>
                <a:path w="102235" h="572134">
                  <a:moveTo>
                    <a:pt x="88912" y="165112"/>
                  </a:moveTo>
                  <a:lnTo>
                    <a:pt x="76212" y="165112"/>
                  </a:lnTo>
                  <a:lnTo>
                    <a:pt x="76212" y="177812"/>
                  </a:lnTo>
                  <a:lnTo>
                    <a:pt x="88912" y="177812"/>
                  </a:lnTo>
                  <a:lnTo>
                    <a:pt x="88912" y="165112"/>
                  </a:lnTo>
                  <a:close/>
                </a:path>
                <a:path w="102235" h="572134">
                  <a:moveTo>
                    <a:pt x="88912" y="76212"/>
                  </a:moveTo>
                  <a:lnTo>
                    <a:pt x="76212" y="76212"/>
                  </a:lnTo>
                  <a:lnTo>
                    <a:pt x="76212" y="114312"/>
                  </a:lnTo>
                  <a:lnTo>
                    <a:pt x="63512" y="114312"/>
                  </a:lnTo>
                  <a:lnTo>
                    <a:pt x="63512" y="127012"/>
                  </a:lnTo>
                  <a:lnTo>
                    <a:pt x="76212" y="127012"/>
                  </a:lnTo>
                  <a:lnTo>
                    <a:pt x="76212" y="139712"/>
                  </a:lnTo>
                  <a:lnTo>
                    <a:pt x="63512" y="139712"/>
                  </a:lnTo>
                  <a:lnTo>
                    <a:pt x="63512" y="127012"/>
                  </a:lnTo>
                  <a:lnTo>
                    <a:pt x="50812" y="127012"/>
                  </a:lnTo>
                  <a:lnTo>
                    <a:pt x="50812" y="152412"/>
                  </a:lnTo>
                  <a:lnTo>
                    <a:pt x="63512" y="152412"/>
                  </a:lnTo>
                  <a:lnTo>
                    <a:pt x="76212" y="152412"/>
                  </a:lnTo>
                  <a:lnTo>
                    <a:pt x="76212" y="139725"/>
                  </a:lnTo>
                  <a:lnTo>
                    <a:pt x="88912" y="139725"/>
                  </a:lnTo>
                  <a:lnTo>
                    <a:pt x="88912" y="76212"/>
                  </a:lnTo>
                  <a:close/>
                </a:path>
                <a:path w="102235" h="572134">
                  <a:moveTo>
                    <a:pt x="88912" y="38100"/>
                  </a:moveTo>
                  <a:lnTo>
                    <a:pt x="76212" y="38100"/>
                  </a:lnTo>
                  <a:lnTo>
                    <a:pt x="63512" y="38100"/>
                  </a:lnTo>
                  <a:lnTo>
                    <a:pt x="63512" y="50800"/>
                  </a:lnTo>
                  <a:lnTo>
                    <a:pt x="76212" y="50800"/>
                  </a:lnTo>
                  <a:lnTo>
                    <a:pt x="76212" y="63500"/>
                  </a:lnTo>
                  <a:lnTo>
                    <a:pt x="88912" y="63500"/>
                  </a:lnTo>
                  <a:lnTo>
                    <a:pt x="88912" y="38100"/>
                  </a:lnTo>
                  <a:close/>
                </a:path>
                <a:path w="102235" h="572134">
                  <a:moveTo>
                    <a:pt x="101612" y="0"/>
                  </a:moveTo>
                  <a:lnTo>
                    <a:pt x="88912" y="0"/>
                  </a:lnTo>
                  <a:lnTo>
                    <a:pt x="88912" y="25400"/>
                  </a:lnTo>
                  <a:lnTo>
                    <a:pt x="101612" y="25400"/>
                  </a:lnTo>
                  <a:lnTo>
                    <a:pt x="101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020193" y="7933029"/>
              <a:ext cx="89535" cy="572135"/>
            </a:xfrm>
            <a:custGeom>
              <a:avLst/>
              <a:gdLst/>
              <a:ahLst/>
              <a:cxnLst/>
              <a:rect l="l" t="t" r="r" b="b"/>
              <a:pathLst>
                <a:path w="89535" h="572134">
                  <a:moveTo>
                    <a:pt x="12700" y="533450"/>
                  </a:moveTo>
                  <a:lnTo>
                    <a:pt x="0" y="533450"/>
                  </a:lnTo>
                  <a:lnTo>
                    <a:pt x="0" y="546150"/>
                  </a:lnTo>
                  <a:lnTo>
                    <a:pt x="12700" y="546150"/>
                  </a:lnTo>
                  <a:lnTo>
                    <a:pt x="12700" y="533450"/>
                  </a:lnTo>
                  <a:close/>
                </a:path>
                <a:path w="89535" h="572134">
                  <a:moveTo>
                    <a:pt x="12700" y="406438"/>
                  </a:moveTo>
                  <a:lnTo>
                    <a:pt x="0" y="406438"/>
                  </a:lnTo>
                  <a:lnTo>
                    <a:pt x="0" y="419138"/>
                  </a:lnTo>
                  <a:lnTo>
                    <a:pt x="12700" y="419138"/>
                  </a:lnTo>
                  <a:lnTo>
                    <a:pt x="12700" y="406438"/>
                  </a:lnTo>
                  <a:close/>
                </a:path>
                <a:path w="89535" h="572134">
                  <a:moveTo>
                    <a:pt x="12700" y="304838"/>
                  </a:moveTo>
                  <a:lnTo>
                    <a:pt x="0" y="304838"/>
                  </a:lnTo>
                  <a:lnTo>
                    <a:pt x="0" y="317538"/>
                  </a:lnTo>
                  <a:lnTo>
                    <a:pt x="12700" y="317538"/>
                  </a:lnTo>
                  <a:lnTo>
                    <a:pt x="12700" y="304838"/>
                  </a:lnTo>
                  <a:close/>
                </a:path>
                <a:path w="89535" h="572134">
                  <a:moveTo>
                    <a:pt x="12700" y="190525"/>
                  </a:moveTo>
                  <a:lnTo>
                    <a:pt x="0" y="190525"/>
                  </a:lnTo>
                  <a:lnTo>
                    <a:pt x="0" y="203225"/>
                  </a:lnTo>
                  <a:lnTo>
                    <a:pt x="12700" y="203225"/>
                  </a:lnTo>
                  <a:lnTo>
                    <a:pt x="12700" y="190525"/>
                  </a:lnTo>
                  <a:close/>
                </a:path>
                <a:path w="89535" h="572134">
                  <a:moveTo>
                    <a:pt x="12700" y="127012"/>
                  </a:moveTo>
                  <a:lnTo>
                    <a:pt x="0" y="127012"/>
                  </a:lnTo>
                  <a:lnTo>
                    <a:pt x="0" y="139712"/>
                  </a:lnTo>
                  <a:lnTo>
                    <a:pt x="12700" y="139712"/>
                  </a:lnTo>
                  <a:lnTo>
                    <a:pt x="12700" y="127012"/>
                  </a:lnTo>
                  <a:close/>
                </a:path>
                <a:path w="89535" h="572134">
                  <a:moveTo>
                    <a:pt x="12700" y="88912"/>
                  </a:moveTo>
                  <a:lnTo>
                    <a:pt x="0" y="88912"/>
                  </a:lnTo>
                  <a:lnTo>
                    <a:pt x="0" y="101612"/>
                  </a:lnTo>
                  <a:lnTo>
                    <a:pt x="12700" y="101612"/>
                  </a:lnTo>
                  <a:lnTo>
                    <a:pt x="12700" y="88912"/>
                  </a:lnTo>
                  <a:close/>
                </a:path>
                <a:path w="89535" h="572134">
                  <a:moveTo>
                    <a:pt x="25400" y="558863"/>
                  </a:moveTo>
                  <a:lnTo>
                    <a:pt x="12700" y="558863"/>
                  </a:lnTo>
                  <a:lnTo>
                    <a:pt x="12700" y="571563"/>
                  </a:lnTo>
                  <a:lnTo>
                    <a:pt x="25400" y="571563"/>
                  </a:lnTo>
                  <a:lnTo>
                    <a:pt x="25400" y="558863"/>
                  </a:lnTo>
                  <a:close/>
                </a:path>
                <a:path w="89535" h="572134">
                  <a:moveTo>
                    <a:pt x="25400" y="368338"/>
                  </a:moveTo>
                  <a:lnTo>
                    <a:pt x="12700" y="368338"/>
                  </a:lnTo>
                  <a:lnTo>
                    <a:pt x="12700" y="355638"/>
                  </a:lnTo>
                  <a:lnTo>
                    <a:pt x="0" y="355638"/>
                  </a:lnTo>
                  <a:lnTo>
                    <a:pt x="0" y="393738"/>
                  </a:lnTo>
                  <a:lnTo>
                    <a:pt x="12700" y="393738"/>
                  </a:lnTo>
                  <a:lnTo>
                    <a:pt x="12700" y="381038"/>
                  </a:lnTo>
                  <a:lnTo>
                    <a:pt x="25400" y="381038"/>
                  </a:lnTo>
                  <a:lnTo>
                    <a:pt x="25400" y="368338"/>
                  </a:lnTo>
                  <a:close/>
                </a:path>
                <a:path w="89535" h="572134">
                  <a:moveTo>
                    <a:pt x="25400" y="279425"/>
                  </a:moveTo>
                  <a:lnTo>
                    <a:pt x="12700" y="279425"/>
                  </a:lnTo>
                  <a:lnTo>
                    <a:pt x="0" y="279425"/>
                  </a:lnTo>
                  <a:lnTo>
                    <a:pt x="0" y="292125"/>
                  </a:lnTo>
                  <a:lnTo>
                    <a:pt x="12700" y="292125"/>
                  </a:lnTo>
                  <a:lnTo>
                    <a:pt x="25400" y="292125"/>
                  </a:lnTo>
                  <a:lnTo>
                    <a:pt x="25400" y="279425"/>
                  </a:lnTo>
                  <a:close/>
                </a:path>
                <a:path w="89535" h="572134">
                  <a:moveTo>
                    <a:pt x="25400" y="203225"/>
                  </a:moveTo>
                  <a:lnTo>
                    <a:pt x="12700" y="203225"/>
                  </a:lnTo>
                  <a:lnTo>
                    <a:pt x="12700" y="215925"/>
                  </a:lnTo>
                  <a:lnTo>
                    <a:pt x="25400" y="215925"/>
                  </a:lnTo>
                  <a:lnTo>
                    <a:pt x="25400" y="203225"/>
                  </a:lnTo>
                  <a:close/>
                </a:path>
                <a:path w="89535" h="572134">
                  <a:moveTo>
                    <a:pt x="25400" y="101612"/>
                  </a:moveTo>
                  <a:lnTo>
                    <a:pt x="12700" y="101612"/>
                  </a:lnTo>
                  <a:lnTo>
                    <a:pt x="12700" y="114312"/>
                  </a:lnTo>
                  <a:lnTo>
                    <a:pt x="25400" y="114312"/>
                  </a:lnTo>
                  <a:lnTo>
                    <a:pt x="25400" y="101612"/>
                  </a:lnTo>
                  <a:close/>
                </a:path>
                <a:path w="89535" h="572134">
                  <a:moveTo>
                    <a:pt x="25400" y="76212"/>
                  </a:moveTo>
                  <a:lnTo>
                    <a:pt x="12700" y="76212"/>
                  </a:lnTo>
                  <a:lnTo>
                    <a:pt x="12700" y="88912"/>
                  </a:lnTo>
                  <a:lnTo>
                    <a:pt x="25400" y="88912"/>
                  </a:lnTo>
                  <a:lnTo>
                    <a:pt x="25400" y="76212"/>
                  </a:lnTo>
                  <a:close/>
                </a:path>
                <a:path w="89535" h="572134">
                  <a:moveTo>
                    <a:pt x="25400" y="12700"/>
                  </a:moveTo>
                  <a:lnTo>
                    <a:pt x="12700" y="1270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25400" y="25400"/>
                  </a:lnTo>
                  <a:lnTo>
                    <a:pt x="25400" y="12700"/>
                  </a:lnTo>
                  <a:close/>
                </a:path>
                <a:path w="89535" h="572134">
                  <a:moveTo>
                    <a:pt x="38100" y="419138"/>
                  </a:moveTo>
                  <a:lnTo>
                    <a:pt x="25400" y="419138"/>
                  </a:lnTo>
                  <a:lnTo>
                    <a:pt x="25400" y="431850"/>
                  </a:lnTo>
                  <a:lnTo>
                    <a:pt x="12700" y="431850"/>
                  </a:lnTo>
                  <a:lnTo>
                    <a:pt x="0" y="431850"/>
                  </a:lnTo>
                  <a:lnTo>
                    <a:pt x="0" y="469950"/>
                  </a:lnTo>
                  <a:lnTo>
                    <a:pt x="12700" y="469950"/>
                  </a:lnTo>
                  <a:lnTo>
                    <a:pt x="12700" y="444550"/>
                  </a:lnTo>
                  <a:lnTo>
                    <a:pt x="25400" y="444550"/>
                  </a:lnTo>
                  <a:lnTo>
                    <a:pt x="38100" y="444538"/>
                  </a:lnTo>
                  <a:lnTo>
                    <a:pt x="38100" y="419138"/>
                  </a:lnTo>
                  <a:close/>
                </a:path>
                <a:path w="89535" h="572134">
                  <a:moveTo>
                    <a:pt x="38100" y="292125"/>
                  </a:moveTo>
                  <a:lnTo>
                    <a:pt x="25400" y="292125"/>
                  </a:lnTo>
                  <a:lnTo>
                    <a:pt x="25400" y="304825"/>
                  </a:lnTo>
                  <a:lnTo>
                    <a:pt x="38100" y="304825"/>
                  </a:lnTo>
                  <a:lnTo>
                    <a:pt x="38100" y="292125"/>
                  </a:lnTo>
                  <a:close/>
                </a:path>
                <a:path w="89535" h="572134">
                  <a:moveTo>
                    <a:pt x="38100" y="215925"/>
                  </a:moveTo>
                  <a:lnTo>
                    <a:pt x="25400" y="215925"/>
                  </a:lnTo>
                  <a:lnTo>
                    <a:pt x="25400" y="228625"/>
                  </a:lnTo>
                  <a:lnTo>
                    <a:pt x="12700" y="228625"/>
                  </a:lnTo>
                  <a:lnTo>
                    <a:pt x="0" y="228625"/>
                  </a:lnTo>
                  <a:lnTo>
                    <a:pt x="0" y="241325"/>
                  </a:lnTo>
                  <a:lnTo>
                    <a:pt x="12700" y="241325"/>
                  </a:lnTo>
                  <a:lnTo>
                    <a:pt x="12700" y="254025"/>
                  </a:lnTo>
                  <a:lnTo>
                    <a:pt x="25400" y="254025"/>
                  </a:lnTo>
                  <a:lnTo>
                    <a:pt x="25400" y="241325"/>
                  </a:lnTo>
                  <a:lnTo>
                    <a:pt x="38100" y="241325"/>
                  </a:lnTo>
                  <a:lnTo>
                    <a:pt x="38100" y="215925"/>
                  </a:lnTo>
                  <a:close/>
                </a:path>
                <a:path w="89535" h="572134">
                  <a:moveTo>
                    <a:pt x="50800" y="520750"/>
                  </a:moveTo>
                  <a:lnTo>
                    <a:pt x="38100" y="520750"/>
                  </a:lnTo>
                  <a:lnTo>
                    <a:pt x="25400" y="520750"/>
                  </a:lnTo>
                  <a:lnTo>
                    <a:pt x="12700" y="520750"/>
                  </a:lnTo>
                  <a:lnTo>
                    <a:pt x="12700" y="533450"/>
                  </a:lnTo>
                  <a:lnTo>
                    <a:pt x="25400" y="533450"/>
                  </a:lnTo>
                  <a:lnTo>
                    <a:pt x="25400" y="558850"/>
                  </a:lnTo>
                  <a:lnTo>
                    <a:pt x="38100" y="558850"/>
                  </a:lnTo>
                  <a:lnTo>
                    <a:pt x="38100" y="571563"/>
                  </a:lnTo>
                  <a:lnTo>
                    <a:pt x="50800" y="571563"/>
                  </a:lnTo>
                  <a:lnTo>
                    <a:pt x="50800" y="546163"/>
                  </a:lnTo>
                  <a:lnTo>
                    <a:pt x="38100" y="546163"/>
                  </a:lnTo>
                  <a:lnTo>
                    <a:pt x="38100" y="533450"/>
                  </a:lnTo>
                  <a:lnTo>
                    <a:pt x="50800" y="533450"/>
                  </a:lnTo>
                  <a:lnTo>
                    <a:pt x="50800" y="520750"/>
                  </a:lnTo>
                  <a:close/>
                </a:path>
                <a:path w="89535" h="572134">
                  <a:moveTo>
                    <a:pt x="50800" y="457250"/>
                  </a:moveTo>
                  <a:lnTo>
                    <a:pt x="38100" y="457250"/>
                  </a:lnTo>
                  <a:lnTo>
                    <a:pt x="25400" y="457250"/>
                  </a:lnTo>
                  <a:lnTo>
                    <a:pt x="25400" y="495350"/>
                  </a:lnTo>
                  <a:lnTo>
                    <a:pt x="12700" y="495350"/>
                  </a:lnTo>
                  <a:lnTo>
                    <a:pt x="12700" y="508050"/>
                  </a:lnTo>
                  <a:lnTo>
                    <a:pt x="25400" y="508050"/>
                  </a:lnTo>
                  <a:lnTo>
                    <a:pt x="38100" y="508050"/>
                  </a:lnTo>
                  <a:lnTo>
                    <a:pt x="38100" y="495350"/>
                  </a:lnTo>
                  <a:lnTo>
                    <a:pt x="50800" y="495350"/>
                  </a:lnTo>
                  <a:lnTo>
                    <a:pt x="50800" y="482650"/>
                  </a:lnTo>
                  <a:lnTo>
                    <a:pt x="38100" y="482650"/>
                  </a:lnTo>
                  <a:lnTo>
                    <a:pt x="38100" y="469950"/>
                  </a:lnTo>
                  <a:lnTo>
                    <a:pt x="50800" y="469950"/>
                  </a:lnTo>
                  <a:lnTo>
                    <a:pt x="50800" y="457250"/>
                  </a:lnTo>
                  <a:close/>
                </a:path>
                <a:path w="89535" h="572134">
                  <a:moveTo>
                    <a:pt x="50800" y="393738"/>
                  </a:moveTo>
                  <a:lnTo>
                    <a:pt x="38100" y="393738"/>
                  </a:lnTo>
                  <a:lnTo>
                    <a:pt x="25400" y="393738"/>
                  </a:lnTo>
                  <a:lnTo>
                    <a:pt x="25400" y="406438"/>
                  </a:lnTo>
                  <a:lnTo>
                    <a:pt x="38100" y="406438"/>
                  </a:lnTo>
                  <a:lnTo>
                    <a:pt x="38100" y="419138"/>
                  </a:lnTo>
                  <a:lnTo>
                    <a:pt x="50800" y="419138"/>
                  </a:lnTo>
                  <a:lnTo>
                    <a:pt x="50800" y="393738"/>
                  </a:lnTo>
                  <a:close/>
                </a:path>
                <a:path w="89535" h="572134">
                  <a:moveTo>
                    <a:pt x="50800" y="368338"/>
                  </a:moveTo>
                  <a:lnTo>
                    <a:pt x="38100" y="368338"/>
                  </a:lnTo>
                  <a:lnTo>
                    <a:pt x="38100" y="381038"/>
                  </a:lnTo>
                  <a:lnTo>
                    <a:pt x="50800" y="381038"/>
                  </a:lnTo>
                  <a:lnTo>
                    <a:pt x="50800" y="368338"/>
                  </a:lnTo>
                  <a:close/>
                </a:path>
                <a:path w="89535" h="572134">
                  <a:moveTo>
                    <a:pt x="50800" y="342938"/>
                  </a:moveTo>
                  <a:lnTo>
                    <a:pt x="38100" y="342938"/>
                  </a:lnTo>
                  <a:lnTo>
                    <a:pt x="38100" y="330238"/>
                  </a:lnTo>
                  <a:lnTo>
                    <a:pt x="25400" y="330238"/>
                  </a:lnTo>
                  <a:lnTo>
                    <a:pt x="25400" y="368338"/>
                  </a:lnTo>
                  <a:lnTo>
                    <a:pt x="38100" y="368338"/>
                  </a:lnTo>
                  <a:lnTo>
                    <a:pt x="38100" y="355638"/>
                  </a:lnTo>
                  <a:lnTo>
                    <a:pt x="50800" y="355638"/>
                  </a:lnTo>
                  <a:lnTo>
                    <a:pt x="50800" y="342938"/>
                  </a:lnTo>
                  <a:close/>
                </a:path>
                <a:path w="89535" h="572134">
                  <a:moveTo>
                    <a:pt x="50800" y="317538"/>
                  </a:moveTo>
                  <a:lnTo>
                    <a:pt x="38100" y="317538"/>
                  </a:lnTo>
                  <a:lnTo>
                    <a:pt x="38100" y="330238"/>
                  </a:lnTo>
                  <a:lnTo>
                    <a:pt x="50800" y="330238"/>
                  </a:lnTo>
                  <a:lnTo>
                    <a:pt x="50800" y="317538"/>
                  </a:lnTo>
                  <a:close/>
                </a:path>
                <a:path w="89535" h="572134">
                  <a:moveTo>
                    <a:pt x="50800" y="254025"/>
                  </a:moveTo>
                  <a:lnTo>
                    <a:pt x="38100" y="254025"/>
                  </a:lnTo>
                  <a:lnTo>
                    <a:pt x="25400" y="254025"/>
                  </a:lnTo>
                  <a:lnTo>
                    <a:pt x="25400" y="266725"/>
                  </a:lnTo>
                  <a:lnTo>
                    <a:pt x="38100" y="266725"/>
                  </a:lnTo>
                  <a:lnTo>
                    <a:pt x="50800" y="266725"/>
                  </a:lnTo>
                  <a:lnTo>
                    <a:pt x="50800" y="254025"/>
                  </a:lnTo>
                  <a:close/>
                </a:path>
                <a:path w="89535" h="572134">
                  <a:moveTo>
                    <a:pt x="50800" y="177812"/>
                  </a:moveTo>
                  <a:lnTo>
                    <a:pt x="38100" y="177812"/>
                  </a:lnTo>
                  <a:lnTo>
                    <a:pt x="25400" y="177812"/>
                  </a:lnTo>
                  <a:lnTo>
                    <a:pt x="25400" y="165112"/>
                  </a:lnTo>
                  <a:lnTo>
                    <a:pt x="12700" y="165112"/>
                  </a:lnTo>
                  <a:lnTo>
                    <a:pt x="12700" y="152412"/>
                  </a:lnTo>
                  <a:lnTo>
                    <a:pt x="0" y="152412"/>
                  </a:lnTo>
                  <a:lnTo>
                    <a:pt x="0" y="177812"/>
                  </a:lnTo>
                  <a:lnTo>
                    <a:pt x="12700" y="177812"/>
                  </a:lnTo>
                  <a:lnTo>
                    <a:pt x="12700" y="190512"/>
                  </a:lnTo>
                  <a:lnTo>
                    <a:pt x="25400" y="190512"/>
                  </a:lnTo>
                  <a:lnTo>
                    <a:pt x="38100" y="190512"/>
                  </a:lnTo>
                  <a:lnTo>
                    <a:pt x="38100" y="215912"/>
                  </a:lnTo>
                  <a:lnTo>
                    <a:pt x="50800" y="215912"/>
                  </a:lnTo>
                  <a:lnTo>
                    <a:pt x="50800" y="177812"/>
                  </a:lnTo>
                  <a:close/>
                </a:path>
                <a:path w="89535" h="572134">
                  <a:moveTo>
                    <a:pt x="50800" y="63512"/>
                  </a:moveTo>
                  <a:lnTo>
                    <a:pt x="38100" y="63512"/>
                  </a:lnTo>
                  <a:lnTo>
                    <a:pt x="25400" y="63512"/>
                  </a:lnTo>
                  <a:lnTo>
                    <a:pt x="25400" y="76212"/>
                  </a:lnTo>
                  <a:lnTo>
                    <a:pt x="38100" y="76212"/>
                  </a:lnTo>
                  <a:lnTo>
                    <a:pt x="38100" y="88912"/>
                  </a:lnTo>
                  <a:lnTo>
                    <a:pt x="25400" y="88912"/>
                  </a:lnTo>
                  <a:lnTo>
                    <a:pt x="25400" y="101612"/>
                  </a:lnTo>
                  <a:lnTo>
                    <a:pt x="38100" y="101612"/>
                  </a:lnTo>
                  <a:lnTo>
                    <a:pt x="38100" y="114312"/>
                  </a:lnTo>
                  <a:lnTo>
                    <a:pt x="25400" y="114312"/>
                  </a:lnTo>
                  <a:lnTo>
                    <a:pt x="25400" y="152412"/>
                  </a:lnTo>
                  <a:lnTo>
                    <a:pt x="38100" y="152412"/>
                  </a:lnTo>
                  <a:lnTo>
                    <a:pt x="38100" y="165125"/>
                  </a:lnTo>
                  <a:lnTo>
                    <a:pt x="50800" y="165125"/>
                  </a:lnTo>
                  <a:lnTo>
                    <a:pt x="50800" y="63512"/>
                  </a:lnTo>
                  <a:close/>
                </a:path>
                <a:path w="89535" h="572134">
                  <a:moveTo>
                    <a:pt x="50800" y="12700"/>
                  </a:moveTo>
                  <a:lnTo>
                    <a:pt x="38100" y="12700"/>
                  </a:lnTo>
                  <a:lnTo>
                    <a:pt x="38100" y="38100"/>
                  </a:lnTo>
                  <a:lnTo>
                    <a:pt x="25400" y="38100"/>
                  </a:lnTo>
                  <a:lnTo>
                    <a:pt x="12700" y="38100"/>
                  </a:lnTo>
                  <a:lnTo>
                    <a:pt x="0" y="3810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25400" y="63500"/>
                  </a:lnTo>
                  <a:lnTo>
                    <a:pt x="25400" y="50800"/>
                  </a:lnTo>
                  <a:lnTo>
                    <a:pt x="38100" y="50800"/>
                  </a:lnTo>
                  <a:lnTo>
                    <a:pt x="50800" y="50800"/>
                  </a:lnTo>
                  <a:lnTo>
                    <a:pt x="50800" y="12700"/>
                  </a:lnTo>
                  <a:close/>
                </a:path>
                <a:path w="89535" h="572134">
                  <a:moveTo>
                    <a:pt x="76212" y="457250"/>
                  </a:moveTo>
                  <a:lnTo>
                    <a:pt x="63512" y="457250"/>
                  </a:lnTo>
                  <a:lnTo>
                    <a:pt x="63512" y="444550"/>
                  </a:lnTo>
                  <a:lnTo>
                    <a:pt x="50812" y="444550"/>
                  </a:lnTo>
                  <a:lnTo>
                    <a:pt x="50812" y="482650"/>
                  </a:lnTo>
                  <a:lnTo>
                    <a:pt x="63512" y="482650"/>
                  </a:lnTo>
                  <a:lnTo>
                    <a:pt x="63512" y="495350"/>
                  </a:lnTo>
                  <a:lnTo>
                    <a:pt x="50812" y="495350"/>
                  </a:lnTo>
                  <a:lnTo>
                    <a:pt x="50812" y="508050"/>
                  </a:lnTo>
                  <a:lnTo>
                    <a:pt x="63512" y="508050"/>
                  </a:lnTo>
                  <a:lnTo>
                    <a:pt x="63512" y="533450"/>
                  </a:lnTo>
                  <a:lnTo>
                    <a:pt x="50812" y="533450"/>
                  </a:lnTo>
                  <a:lnTo>
                    <a:pt x="50812" y="546150"/>
                  </a:lnTo>
                  <a:lnTo>
                    <a:pt x="63512" y="546150"/>
                  </a:lnTo>
                  <a:lnTo>
                    <a:pt x="76212" y="546163"/>
                  </a:lnTo>
                  <a:lnTo>
                    <a:pt x="76212" y="457250"/>
                  </a:lnTo>
                  <a:close/>
                </a:path>
                <a:path w="89535" h="572134">
                  <a:moveTo>
                    <a:pt x="76212" y="431850"/>
                  </a:moveTo>
                  <a:lnTo>
                    <a:pt x="63512" y="431850"/>
                  </a:lnTo>
                  <a:lnTo>
                    <a:pt x="63512" y="444550"/>
                  </a:lnTo>
                  <a:lnTo>
                    <a:pt x="76212" y="444550"/>
                  </a:lnTo>
                  <a:lnTo>
                    <a:pt x="76212" y="431850"/>
                  </a:lnTo>
                  <a:close/>
                </a:path>
                <a:path w="89535" h="572134">
                  <a:moveTo>
                    <a:pt x="76212" y="381038"/>
                  </a:moveTo>
                  <a:lnTo>
                    <a:pt x="63512" y="381038"/>
                  </a:lnTo>
                  <a:lnTo>
                    <a:pt x="50812" y="381038"/>
                  </a:lnTo>
                  <a:lnTo>
                    <a:pt x="50812" y="419138"/>
                  </a:lnTo>
                  <a:lnTo>
                    <a:pt x="63512" y="419138"/>
                  </a:lnTo>
                  <a:lnTo>
                    <a:pt x="63512" y="406438"/>
                  </a:lnTo>
                  <a:lnTo>
                    <a:pt x="76212" y="406438"/>
                  </a:lnTo>
                  <a:lnTo>
                    <a:pt x="76212" y="381038"/>
                  </a:lnTo>
                  <a:close/>
                </a:path>
                <a:path w="89535" h="572134">
                  <a:moveTo>
                    <a:pt x="76212" y="342938"/>
                  </a:moveTo>
                  <a:lnTo>
                    <a:pt x="63512" y="342938"/>
                  </a:lnTo>
                  <a:lnTo>
                    <a:pt x="63512" y="330238"/>
                  </a:lnTo>
                  <a:lnTo>
                    <a:pt x="50812" y="330238"/>
                  </a:lnTo>
                  <a:lnTo>
                    <a:pt x="50812" y="355638"/>
                  </a:lnTo>
                  <a:lnTo>
                    <a:pt x="63512" y="355638"/>
                  </a:lnTo>
                  <a:lnTo>
                    <a:pt x="63512" y="368338"/>
                  </a:lnTo>
                  <a:lnTo>
                    <a:pt x="76212" y="368338"/>
                  </a:lnTo>
                  <a:lnTo>
                    <a:pt x="76212" y="342938"/>
                  </a:lnTo>
                  <a:close/>
                </a:path>
                <a:path w="89535" h="572134">
                  <a:moveTo>
                    <a:pt x="76212" y="241325"/>
                  </a:moveTo>
                  <a:lnTo>
                    <a:pt x="63512" y="241325"/>
                  </a:lnTo>
                  <a:lnTo>
                    <a:pt x="63512" y="254025"/>
                  </a:lnTo>
                  <a:lnTo>
                    <a:pt x="50812" y="254025"/>
                  </a:lnTo>
                  <a:lnTo>
                    <a:pt x="50812" y="317550"/>
                  </a:lnTo>
                  <a:lnTo>
                    <a:pt x="63512" y="317550"/>
                  </a:lnTo>
                  <a:lnTo>
                    <a:pt x="76212" y="317550"/>
                  </a:lnTo>
                  <a:lnTo>
                    <a:pt x="76212" y="241325"/>
                  </a:lnTo>
                  <a:close/>
                </a:path>
                <a:path w="89535" h="572134">
                  <a:moveTo>
                    <a:pt x="76212" y="190525"/>
                  </a:moveTo>
                  <a:lnTo>
                    <a:pt x="63512" y="190525"/>
                  </a:lnTo>
                  <a:lnTo>
                    <a:pt x="50812" y="190525"/>
                  </a:lnTo>
                  <a:lnTo>
                    <a:pt x="50812" y="241325"/>
                  </a:lnTo>
                  <a:lnTo>
                    <a:pt x="63512" y="241325"/>
                  </a:lnTo>
                  <a:lnTo>
                    <a:pt x="63512" y="228625"/>
                  </a:lnTo>
                  <a:lnTo>
                    <a:pt x="76212" y="228625"/>
                  </a:lnTo>
                  <a:lnTo>
                    <a:pt x="76212" y="215925"/>
                  </a:lnTo>
                  <a:lnTo>
                    <a:pt x="63512" y="215925"/>
                  </a:lnTo>
                  <a:lnTo>
                    <a:pt x="63512" y="203225"/>
                  </a:lnTo>
                  <a:lnTo>
                    <a:pt x="76212" y="203225"/>
                  </a:lnTo>
                  <a:lnTo>
                    <a:pt x="76212" y="190525"/>
                  </a:lnTo>
                  <a:close/>
                </a:path>
                <a:path w="89535" h="572134">
                  <a:moveTo>
                    <a:pt x="88912" y="50800"/>
                  </a:moveTo>
                  <a:lnTo>
                    <a:pt x="76212" y="50800"/>
                  </a:lnTo>
                  <a:lnTo>
                    <a:pt x="63512" y="50800"/>
                  </a:lnTo>
                  <a:lnTo>
                    <a:pt x="63512" y="38100"/>
                  </a:lnTo>
                  <a:lnTo>
                    <a:pt x="76212" y="38100"/>
                  </a:lnTo>
                  <a:lnTo>
                    <a:pt x="76212" y="0"/>
                  </a:lnTo>
                  <a:lnTo>
                    <a:pt x="63512" y="0"/>
                  </a:lnTo>
                  <a:lnTo>
                    <a:pt x="63512" y="25400"/>
                  </a:lnTo>
                  <a:lnTo>
                    <a:pt x="50812" y="25400"/>
                  </a:lnTo>
                  <a:lnTo>
                    <a:pt x="50812" y="63500"/>
                  </a:lnTo>
                  <a:lnTo>
                    <a:pt x="63512" y="63500"/>
                  </a:lnTo>
                  <a:lnTo>
                    <a:pt x="63512" y="101612"/>
                  </a:lnTo>
                  <a:lnTo>
                    <a:pt x="50812" y="101612"/>
                  </a:lnTo>
                  <a:lnTo>
                    <a:pt x="50812" y="127012"/>
                  </a:lnTo>
                  <a:lnTo>
                    <a:pt x="63512" y="127012"/>
                  </a:lnTo>
                  <a:lnTo>
                    <a:pt x="63512" y="139712"/>
                  </a:lnTo>
                  <a:lnTo>
                    <a:pt x="50812" y="139712"/>
                  </a:lnTo>
                  <a:lnTo>
                    <a:pt x="50812" y="165112"/>
                  </a:lnTo>
                  <a:lnTo>
                    <a:pt x="63512" y="165112"/>
                  </a:lnTo>
                  <a:lnTo>
                    <a:pt x="63512" y="152425"/>
                  </a:lnTo>
                  <a:lnTo>
                    <a:pt x="76212" y="152425"/>
                  </a:lnTo>
                  <a:lnTo>
                    <a:pt x="76212" y="63500"/>
                  </a:lnTo>
                  <a:lnTo>
                    <a:pt x="88912" y="63500"/>
                  </a:lnTo>
                  <a:lnTo>
                    <a:pt x="88912" y="508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096406" y="7933029"/>
              <a:ext cx="38100" cy="572135"/>
            </a:xfrm>
            <a:custGeom>
              <a:avLst/>
              <a:gdLst/>
              <a:ahLst/>
              <a:cxnLst/>
              <a:rect l="l" t="t" r="r" b="b"/>
              <a:pathLst>
                <a:path w="38100" h="572134">
                  <a:moveTo>
                    <a:pt x="12700" y="342938"/>
                  </a:moveTo>
                  <a:lnTo>
                    <a:pt x="0" y="3429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12700" y="342938"/>
                  </a:lnTo>
                  <a:close/>
                </a:path>
                <a:path w="38100" h="572134">
                  <a:moveTo>
                    <a:pt x="25400" y="558863"/>
                  </a:moveTo>
                  <a:lnTo>
                    <a:pt x="12700" y="558863"/>
                  </a:lnTo>
                  <a:lnTo>
                    <a:pt x="12700" y="571563"/>
                  </a:lnTo>
                  <a:lnTo>
                    <a:pt x="25400" y="571563"/>
                  </a:lnTo>
                  <a:lnTo>
                    <a:pt x="25400" y="558863"/>
                  </a:lnTo>
                  <a:close/>
                </a:path>
                <a:path w="38100" h="572134">
                  <a:moveTo>
                    <a:pt x="25400" y="482650"/>
                  </a:moveTo>
                  <a:lnTo>
                    <a:pt x="12700" y="482650"/>
                  </a:lnTo>
                  <a:lnTo>
                    <a:pt x="12700" y="495350"/>
                  </a:lnTo>
                  <a:lnTo>
                    <a:pt x="25400" y="495350"/>
                  </a:lnTo>
                  <a:lnTo>
                    <a:pt x="25400" y="482650"/>
                  </a:lnTo>
                  <a:close/>
                </a:path>
                <a:path w="38100" h="572134">
                  <a:moveTo>
                    <a:pt x="25400" y="381038"/>
                  </a:moveTo>
                  <a:lnTo>
                    <a:pt x="12700" y="381038"/>
                  </a:lnTo>
                  <a:lnTo>
                    <a:pt x="12700" y="368338"/>
                  </a:lnTo>
                  <a:lnTo>
                    <a:pt x="0" y="368338"/>
                  </a:lnTo>
                  <a:lnTo>
                    <a:pt x="0" y="406438"/>
                  </a:lnTo>
                  <a:lnTo>
                    <a:pt x="12700" y="406438"/>
                  </a:lnTo>
                  <a:lnTo>
                    <a:pt x="12700" y="393738"/>
                  </a:lnTo>
                  <a:lnTo>
                    <a:pt x="25400" y="393738"/>
                  </a:lnTo>
                  <a:lnTo>
                    <a:pt x="25400" y="381038"/>
                  </a:lnTo>
                  <a:close/>
                </a:path>
                <a:path w="38100" h="572134">
                  <a:moveTo>
                    <a:pt x="25400" y="279425"/>
                  </a:moveTo>
                  <a:lnTo>
                    <a:pt x="12700" y="279425"/>
                  </a:lnTo>
                  <a:lnTo>
                    <a:pt x="12700" y="292125"/>
                  </a:lnTo>
                  <a:lnTo>
                    <a:pt x="25400" y="292125"/>
                  </a:lnTo>
                  <a:lnTo>
                    <a:pt x="25400" y="279425"/>
                  </a:lnTo>
                  <a:close/>
                </a:path>
                <a:path w="38100" h="572134">
                  <a:moveTo>
                    <a:pt x="25400" y="190525"/>
                  </a:moveTo>
                  <a:lnTo>
                    <a:pt x="12700" y="190525"/>
                  </a:lnTo>
                  <a:lnTo>
                    <a:pt x="0" y="190525"/>
                  </a:lnTo>
                  <a:lnTo>
                    <a:pt x="0" y="215925"/>
                  </a:lnTo>
                  <a:lnTo>
                    <a:pt x="12700" y="215925"/>
                  </a:lnTo>
                  <a:lnTo>
                    <a:pt x="25400" y="215925"/>
                  </a:lnTo>
                  <a:lnTo>
                    <a:pt x="25400" y="190525"/>
                  </a:lnTo>
                  <a:close/>
                </a:path>
                <a:path w="38100" h="572134">
                  <a:moveTo>
                    <a:pt x="25400" y="76212"/>
                  </a:moveTo>
                  <a:lnTo>
                    <a:pt x="12700" y="76212"/>
                  </a:lnTo>
                  <a:lnTo>
                    <a:pt x="12700" y="88912"/>
                  </a:lnTo>
                  <a:lnTo>
                    <a:pt x="25400" y="88912"/>
                  </a:lnTo>
                  <a:lnTo>
                    <a:pt x="25400" y="76212"/>
                  </a:lnTo>
                  <a:close/>
                </a:path>
                <a:path w="38100" h="572134">
                  <a:moveTo>
                    <a:pt x="38100" y="508050"/>
                  </a:moveTo>
                  <a:lnTo>
                    <a:pt x="25400" y="508050"/>
                  </a:lnTo>
                  <a:lnTo>
                    <a:pt x="12700" y="508050"/>
                  </a:lnTo>
                  <a:lnTo>
                    <a:pt x="0" y="508050"/>
                  </a:lnTo>
                  <a:lnTo>
                    <a:pt x="0" y="520750"/>
                  </a:lnTo>
                  <a:lnTo>
                    <a:pt x="12700" y="520750"/>
                  </a:lnTo>
                  <a:lnTo>
                    <a:pt x="12700" y="533450"/>
                  </a:lnTo>
                  <a:lnTo>
                    <a:pt x="25400" y="533450"/>
                  </a:lnTo>
                  <a:lnTo>
                    <a:pt x="25400" y="520750"/>
                  </a:lnTo>
                  <a:lnTo>
                    <a:pt x="38100" y="520750"/>
                  </a:lnTo>
                  <a:lnTo>
                    <a:pt x="38100" y="508050"/>
                  </a:lnTo>
                  <a:close/>
                </a:path>
                <a:path w="38100" h="572134">
                  <a:moveTo>
                    <a:pt x="38100" y="431850"/>
                  </a:moveTo>
                  <a:lnTo>
                    <a:pt x="25400" y="431850"/>
                  </a:lnTo>
                  <a:lnTo>
                    <a:pt x="25400" y="406438"/>
                  </a:lnTo>
                  <a:lnTo>
                    <a:pt x="12700" y="406438"/>
                  </a:lnTo>
                  <a:lnTo>
                    <a:pt x="12700" y="457250"/>
                  </a:lnTo>
                  <a:lnTo>
                    <a:pt x="0" y="457250"/>
                  </a:lnTo>
                  <a:lnTo>
                    <a:pt x="0" y="469950"/>
                  </a:lnTo>
                  <a:lnTo>
                    <a:pt x="12700" y="469950"/>
                  </a:lnTo>
                  <a:lnTo>
                    <a:pt x="25400" y="469950"/>
                  </a:lnTo>
                  <a:lnTo>
                    <a:pt x="38100" y="469950"/>
                  </a:lnTo>
                  <a:lnTo>
                    <a:pt x="38100" y="457250"/>
                  </a:lnTo>
                  <a:lnTo>
                    <a:pt x="25400" y="457250"/>
                  </a:lnTo>
                  <a:lnTo>
                    <a:pt x="25400" y="444550"/>
                  </a:lnTo>
                  <a:lnTo>
                    <a:pt x="38100" y="444550"/>
                  </a:lnTo>
                  <a:lnTo>
                    <a:pt x="38100" y="431850"/>
                  </a:lnTo>
                  <a:close/>
                </a:path>
                <a:path w="38100" h="572134">
                  <a:moveTo>
                    <a:pt x="38100" y="304838"/>
                  </a:moveTo>
                  <a:lnTo>
                    <a:pt x="25400" y="304838"/>
                  </a:lnTo>
                  <a:lnTo>
                    <a:pt x="12700" y="304838"/>
                  </a:lnTo>
                  <a:lnTo>
                    <a:pt x="0" y="304838"/>
                  </a:lnTo>
                  <a:lnTo>
                    <a:pt x="0" y="317538"/>
                  </a:lnTo>
                  <a:lnTo>
                    <a:pt x="12700" y="317538"/>
                  </a:lnTo>
                  <a:lnTo>
                    <a:pt x="12700" y="330238"/>
                  </a:lnTo>
                  <a:lnTo>
                    <a:pt x="25400" y="330238"/>
                  </a:lnTo>
                  <a:lnTo>
                    <a:pt x="25400" y="368350"/>
                  </a:lnTo>
                  <a:lnTo>
                    <a:pt x="38100" y="368350"/>
                  </a:lnTo>
                  <a:lnTo>
                    <a:pt x="38100" y="304838"/>
                  </a:lnTo>
                  <a:close/>
                </a:path>
                <a:path w="38100" h="572134">
                  <a:moveTo>
                    <a:pt x="38100" y="241325"/>
                  </a:moveTo>
                  <a:lnTo>
                    <a:pt x="25400" y="241325"/>
                  </a:lnTo>
                  <a:lnTo>
                    <a:pt x="25400" y="254025"/>
                  </a:lnTo>
                  <a:lnTo>
                    <a:pt x="12700" y="254025"/>
                  </a:lnTo>
                  <a:lnTo>
                    <a:pt x="12700" y="241325"/>
                  </a:lnTo>
                  <a:lnTo>
                    <a:pt x="25400" y="241325"/>
                  </a:lnTo>
                  <a:lnTo>
                    <a:pt x="25400" y="228625"/>
                  </a:lnTo>
                  <a:lnTo>
                    <a:pt x="12700" y="228625"/>
                  </a:lnTo>
                  <a:lnTo>
                    <a:pt x="0" y="228625"/>
                  </a:lnTo>
                  <a:lnTo>
                    <a:pt x="0" y="266725"/>
                  </a:lnTo>
                  <a:lnTo>
                    <a:pt x="12700" y="266725"/>
                  </a:lnTo>
                  <a:lnTo>
                    <a:pt x="25400" y="266725"/>
                  </a:lnTo>
                  <a:lnTo>
                    <a:pt x="38100" y="266725"/>
                  </a:lnTo>
                  <a:lnTo>
                    <a:pt x="38100" y="241325"/>
                  </a:lnTo>
                  <a:close/>
                </a:path>
                <a:path w="38100" h="572134">
                  <a:moveTo>
                    <a:pt x="38100" y="215925"/>
                  </a:moveTo>
                  <a:lnTo>
                    <a:pt x="25400" y="215925"/>
                  </a:lnTo>
                  <a:lnTo>
                    <a:pt x="25400" y="228625"/>
                  </a:lnTo>
                  <a:lnTo>
                    <a:pt x="38100" y="228625"/>
                  </a:lnTo>
                  <a:lnTo>
                    <a:pt x="38100" y="215925"/>
                  </a:lnTo>
                  <a:close/>
                </a:path>
                <a:path w="38100" h="572134">
                  <a:moveTo>
                    <a:pt x="38100" y="177812"/>
                  </a:moveTo>
                  <a:lnTo>
                    <a:pt x="25400" y="177812"/>
                  </a:lnTo>
                  <a:lnTo>
                    <a:pt x="25400" y="190512"/>
                  </a:lnTo>
                  <a:lnTo>
                    <a:pt x="38100" y="190512"/>
                  </a:lnTo>
                  <a:lnTo>
                    <a:pt x="38100" y="177812"/>
                  </a:lnTo>
                  <a:close/>
                </a:path>
                <a:path w="38100" h="572134">
                  <a:moveTo>
                    <a:pt x="38100" y="101612"/>
                  </a:moveTo>
                  <a:lnTo>
                    <a:pt x="25400" y="101612"/>
                  </a:lnTo>
                  <a:lnTo>
                    <a:pt x="12700" y="101612"/>
                  </a:lnTo>
                  <a:lnTo>
                    <a:pt x="0" y="101612"/>
                  </a:lnTo>
                  <a:lnTo>
                    <a:pt x="0" y="177825"/>
                  </a:lnTo>
                  <a:lnTo>
                    <a:pt x="12700" y="177825"/>
                  </a:lnTo>
                  <a:lnTo>
                    <a:pt x="12700" y="165125"/>
                  </a:lnTo>
                  <a:lnTo>
                    <a:pt x="25400" y="165125"/>
                  </a:lnTo>
                  <a:lnTo>
                    <a:pt x="38100" y="165112"/>
                  </a:lnTo>
                  <a:lnTo>
                    <a:pt x="38100" y="152412"/>
                  </a:lnTo>
                  <a:lnTo>
                    <a:pt x="25400" y="152412"/>
                  </a:lnTo>
                  <a:lnTo>
                    <a:pt x="25400" y="114312"/>
                  </a:lnTo>
                  <a:lnTo>
                    <a:pt x="38100" y="114312"/>
                  </a:lnTo>
                  <a:lnTo>
                    <a:pt x="38100" y="101612"/>
                  </a:lnTo>
                  <a:close/>
                </a:path>
                <a:path w="38100" h="572134">
                  <a:moveTo>
                    <a:pt x="38100" y="50800"/>
                  </a:moveTo>
                  <a:lnTo>
                    <a:pt x="25400" y="50800"/>
                  </a:lnTo>
                  <a:lnTo>
                    <a:pt x="12700" y="50800"/>
                  </a:lnTo>
                  <a:lnTo>
                    <a:pt x="0" y="50800"/>
                  </a:lnTo>
                  <a:lnTo>
                    <a:pt x="0" y="63500"/>
                  </a:lnTo>
                  <a:lnTo>
                    <a:pt x="12700" y="63500"/>
                  </a:lnTo>
                  <a:lnTo>
                    <a:pt x="25400" y="63500"/>
                  </a:lnTo>
                  <a:lnTo>
                    <a:pt x="38100" y="63500"/>
                  </a:lnTo>
                  <a:lnTo>
                    <a:pt x="38100" y="50800"/>
                  </a:lnTo>
                  <a:close/>
                </a:path>
                <a:path w="38100" h="572134">
                  <a:moveTo>
                    <a:pt x="38100" y="0"/>
                  </a:moveTo>
                  <a:lnTo>
                    <a:pt x="25400" y="0"/>
                  </a:lnTo>
                  <a:lnTo>
                    <a:pt x="12700" y="0"/>
                  </a:lnTo>
                  <a:lnTo>
                    <a:pt x="12700" y="38100"/>
                  </a:lnTo>
                  <a:lnTo>
                    <a:pt x="25400" y="38100"/>
                  </a:lnTo>
                  <a:lnTo>
                    <a:pt x="38100" y="38100"/>
                  </a:lnTo>
                  <a:lnTo>
                    <a:pt x="38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140856" y="7945729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4">
                  <a:moveTo>
                    <a:pt x="0" y="0"/>
                  </a:moveTo>
                  <a:lnTo>
                    <a:pt x="0" y="177812"/>
                  </a:lnTo>
                </a:path>
              </a:pathLst>
            </a:custGeom>
            <a:ln w="12700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6134506" y="7933029"/>
              <a:ext cx="89535" cy="572135"/>
            </a:xfrm>
            <a:custGeom>
              <a:avLst/>
              <a:gdLst/>
              <a:ahLst/>
              <a:cxnLst/>
              <a:rect l="l" t="t" r="r" b="b"/>
              <a:pathLst>
                <a:path w="89535" h="572134">
                  <a:moveTo>
                    <a:pt x="12700" y="558863"/>
                  </a:moveTo>
                  <a:lnTo>
                    <a:pt x="0" y="558863"/>
                  </a:lnTo>
                  <a:lnTo>
                    <a:pt x="0" y="571563"/>
                  </a:lnTo>
                  <a:lnTo>
                    <a:pt x="12700" y="571563"/>
                  </a:lnTo>
                  <a:lnTo>
                    <a:pt x="12700" y="558863"/>
                  </a:lnTo>
                  <a:close/>
                </a:path>
                <a:path w="89535" h="572134">
                  <a:moveTo>
                    <a:pt x="12700" y="393738"/>
                  </a:moveTo>
                  <a:lnTo>
                    <a:pt x="0" y="393738"/>
                  </a:lnTo>
                  <a:lnTo>
                    <a:pt x="0" y="406438"/>
                  </a:lnTo>
                  <a:lnTo>
                    <a:pt x="12700" y="406438"/>
                  </a:lnTo>
                  <a:lnTo>
                    <a:pt x="12700" y="393738"/>
                  </a:lnTo>
                  <a:close/>
                </a:path>
                <a:path w="89535" h="572134">
                  <a:moveTo>
                    <a:pt x="25400" y="533450"/>
                  </a:moveTo>
                  <a:lnTo>
                    <a:pt x="12700" y="533450"/>
                  </a:lnTo>
                  <a:lnTo>
                    <a:pt x="12700" y="546150"/>
                  </a:lnTo>
                  <a:lnTo>
                    <a:pt x="25400" y="546150"/>
                  </a:lnTo>
                  <a:lnTo>
                    <a:pt x="25400" y="533450"/>
                  </a:lnTo>
                  <a:close/>
                </a:path>
                <a:path w="89535" h="572134">
                  <a:moveTo>
                    <a:pt x="25400" y="368338"/>
                  </a:moveTo>
                  <a:lnTo>
                    <a:pt x="12700" y="368338"/>
                  </a:lnTo>
                  <a:lnTo>
                    <a:pt x="12700" y="393738"/>
                  </a:lnTo>
                  <a:lnTo>
                    <a:pt x="25400" y="393738"/>
                  </a:lnTo>
                  <a:lnTo>
                    <a:pt x="25400" y="368338"/>
                  </a:lnTo>
                  <a:close/>
                </a:path>
                <a:path w="89535" h="572134">
                  <a:moveTo>
                    <a:pt x="25400" y="342938"/>
                  </a:moveTo>
                  <a:lnTo>
                    <a:pt x="12700" y="342938"/>
                  </a:lnTo>
                  <a:lnTo>
                    <a:pt x="0" y="3429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25400" y="355638"/>
                  </a:lnTo>
                  <a:lnTo>
                    <a:pt x="25400" y="342938"/>
                  </a:lnTo>
                  <a:close/>
                </a:path>
                <a:path w="89535" h="572134">
                  <a:moveTo>
                    <a:pt x="38100" y="546163"/>
                  </a:moveTo>
                  <a:lnTo>
                    <a:pt x="25400" y="546163"/>
                  </a:lnTo>
                  <a:lnTo>
                    <a:pt x="25400" y="571563"/>
                  </a:lnTo>
                  <a:lnTo>
                    <a:pt x="38100" y="571563"/>
                  </a:lnTo>
                  <a:lnTo>
                    <a:pt x="38100" y="546163"/>
                  </a:lnTo>
                  <a:close/>
                </a:path>
                <a:path w="89535" h="572134">
                  <a:moveTo>
                    <a:pt x="50800" y="520750"/>
                  </a:moveTo>
                  <a:lnTo>
                    <a:pt x="38100" y="520750"/>
                  </a:lnTo>
                  <a:lnTo>
                    <a:pt x="38100" y="533450"/>
                  </a:lnTo>
                  <a:lnTo>
                    <a:pt x="50800" y="533450"/>
                  </a:lnTo>
                  <a:lnTo>
                    <a:pt x="50800" y="520750"/>
                  </a:lnTo>
                  <a:close/>
                </a:path>
                <a:path w="89535" h="572134">
                  <a:moveTo>
                    <a:pt x="50800" y="431850"/>
                  </a:moveTo>
                  <a:lnTo>
                    <a:pt x="38100" y="431850"/>
                  </a:lnTo>
                  <a:lnTo>
                    <a:pt x="38100" y="406438"/>
                  </a:lnTo>
                  <a:lnTo>
                    <a:pt x="25400" y="406438"/>
                  </a:lnTo>
                  <a:lnTo>
                    <a:pt x="12700" y="406438"/>
                  </a:lnTo>
                  <a:lnTo>
                    <a:pt x="12700" y="419138"/>
                  </a:lnTo>
                  <a:lnTo>
                    <a:pt x="0" y="419138"/>
                  </a:lnTo>
                  <a:lnTo>
                    <a:pt x="0" y="431838"/>
                  </a:lnTo>
                  <a:lnTo>
                    <a:pt x="12700" y="431838"/>
                  </a:lnTo>
                  <a:lnTo>
                    <a:pt x="12700" y="444550"/>
                  </a:lnTo>
                  <a:lnTo>
                    <a:pt x="0" y="444550"/>
                  </a:lnTo>
                  <a:lnTo>
                    <a:pt x="0" y="520763"/>
                  </a:lnTo>
                  <a:lnTo>
                    <a:pt x="12700" y="520763"/>
                  </a:lnTo>
                  <a:lnTo>
                    <a:pt x="12700" y="508050"/>
                  </a:lnTo>
                  <a:lnTo>
                    <a:pt x="25400" y="508050"/>
                  </a:lnTo>
                  <a:lnTo>
                    <a:pt x="25400" y="520750"/>
                  </a:lnTo>
                  <a:lnTo>
                    <a:pt x="38100" y="520750"/>
                  </a:lnTo>
                  <a:lnTo>
                    <a:pt x="38100" y="495350"/>
                  </a:lnTo>
                  <a:lnTo>
                    <a:pt x="25400" y="495350"/>
                  </a:lnTo>
                  <a:lnTo>
                    <a:pt x="12700" y="495350"/>
                  </a:lnTo>
                  <a:lnTo>
                    <a:pt x="12700" y="457238"/>
                  </a:lnTo>
                  <a:lnTo>
                    <a:pt x="25400" y="457238"/>
                  </a:lnTo>
                  <a:lnTo>
                    <a:pt x="25400" y="482650"/>
                  </a:lnTo>
                  <a:lnTo>
                    <a:pt x="38100" y="482650"/>
                  </a:lnTo>
                  <a:lnTo>
                    <a:pt x="38100" y="495350"/>
                  </a:lnTo>
                  <a:lnTo>
                    <a:pt x="50800" y="495350"/>
                  </a:lnTo>
                  <a:lnTo>
                    <a:pt x="50800" y="469950"/>
                  </a:lnTo>
                  <a:lnTo>
                    <a:pt x="38100" y="469950"/>
                  </a:lnTo>
                  <a:lnTo>
                    <a:pt x="38100" y="444550"/>
                  </a:lnTo>
                  <a:lnTo>
                    <a:pt x="50800" y="444550"/>
                  </a:lnTo>
                  <a:lnTo>
                    <a:pt x="50800" y="431850"/>
                  </a:lnTo>
                  <a:close/>
                </a:path>
                <a:path w="89535" h="572134">
                  <a:moveTo>
                    <a:pt x="50800" y="317538"/>
                  </a:moveTo>
                  <a:lnTo>
                    <a:pt x="38100" y="317538"/>
                  </a:lnTo>
                  <a:lnTo>
                    <a:pt x="25400" y="317538"/>
                  </a:lnTo>
                  <a:lnTo>
                    <a:pt x="25400" y="342938"/>
                  </a:lnTo>
                  <a:lnTo>
                    <a:pt x="38100" y="342938"/>
                  </a:lnTo>
                  <a:lnTo>
                    <a:pt x="38100" y="393750"/>
                  </a:lnTo>
                  <a:lnTo>
                    <a:pt x="50800" y="393750"/>
                  </a:lnTo>
                  <a:lnTo>
                    <a:pt x="50800" y="317538"/>
                  </a:lnTo>
                  <a:close/>
                </a:path>
                <a:path w="89535" h="572134">
                  <a:moveTo>
                    <a:pt x="50800" y="228625"/>
                  </a:moveTo>
                  <a:lnTo>
                    <a:pt x="38100" y="228625"/>
                  </a:lnTo>
                  <a:lnTo>
                    <a:pt x="38100" y="254025"/>
                  </a:lnTo>
                  <a:lnTo>
                    <a:pt x="50800" y="254025"/>
                  </a:lnTo>
                  <a:lnTo>
                    <a:pt x="50800" y="228625"/>
                  </a:lnTo>
                  <a:close/>
                </a:path>
                <a:path w="89535" h="572134">
                  <a:moveTo>
                    <a:pt x="50800" y="190525"/>
                  </a:moveTo>
                  <a:lnTo>
                    <a:pt x="38100" y="190525"/>
                  </a:lnTo>
                  <a:lnTo>
                    <a:pt x="38100" y="203225"/>
                  </a:lnTo>
                  <a:lnTo>
                    <a:pt x="50800" y="203225"/>
                  </a:lnTo>
                  <a:lnTo>
                    <a:pt x="50800" y="190525"/>
                  </a:lnTo>
                  <a:close/>
                </a:path>
                <a:path w="89535" h="572134">
                  <a:moveTo>
                    <a:pt x="50800" y="165112"/>
                  </a:moveTo>
                  <a:lnTo>
                    <a:pt x="38100" y="165112"/>
                  </a:lnTo>
                  <a:lnTo>
                    <a:pt x="38100" y="139712"/>
                  </a:lnTo>
                  <a:lnTo>
                    <a:pt x="25400" y="139712"/>
                  </a:lnTo>
                  <a:lnTo>
                    <a:pt x="25400" y="177812"/>
                  </a:lnTo>
                  <a:lnTo>
                    <a:pt x="12700" y="177812"/>
                  </a:lnTo>
                  <a:lnTo>
                    <a:pt x="12700" y="203225"/>
                  </a:lnTo>
                  <a:lnTo>
                    <a:pt x="0" y="203225"/>
                  </a:lnTo>
                  <a:lnTo>
                    <a:pt x="0" y="317550"/>
                  </a:lnTo>
                  <a:lnTo>
                    <a:pt x="12700" y="317550"/>
                  </a:lnTo>
                  <a:lnTo>
                    <a:pt x="12700" y="304825"/>
                  </a:lnTo>
                  <a:lnTo>
                    <a:pt x="25400" y="304825"/>
                  </a:lnTo>
                  <a:lnTo>
                    <a:pt x="38100" y="304825"/>
                  </a:lnTo>
                  <a:lnTo>
                    <a:pt x="50800" y="304825"/>
                  </a:lnTo>
                  <a:lnTo>
                    <a:pt x="50800" y="292125"/>
                  </a:lnTo>
                  <a:lnTo>
                    <a:pt x="38100" y="292125"/>
                  </a:lnTo>
                  <a:lnTo>
                    <a:pt x="38100" y="279425"/>
                  </a:lnTo>
                  <a:lnTo>
                    <a:pt x="50800" y="279425"/>
                  </a:lnTo>
                  <a:lnTo>
                    <a:pt x="50800" y="266725"/>
                  </a:lnTo>
                  <a:lnTo>
                    <a:pt x="38100" y="266725"/>
                  </a:lnTo>
                  <a:lnTo>
                    <a:pt x="25400" y="266725"/>
                  </a:lnTo>
                  <a:lnTo>
                    <a:pt x="25400" y="279425"/>
                  </a:lnTo>
                  <a:lnTo>
                    <a:pt x="25400" y="292125"/>
                  </a:lnTo>
                  <a:lnTo>
                    <a:pt x="12700" y="292125"/>
                  </a:lnTo>
                  <a:lnTo>
                    <a:pt x="12700" y="279425"/>
                  </a:lnTo>
                  <a:lnTo>
                    <a:pt x="25400" y="279425"/>
                  </a:lnTo>
                  <a:lnTo>
                    <a:pt x="25400" y="266725"/>
                  </a:lnTo>
                  <a:lnTo>
                    <a:pt x="12700" y="266725"/>
                  </a:lnTo>
                  <a:lnTo>
                    <a:pt x="12700" y="241325"/>
                  </a:lnTo>
                  <a:lnTo>
                    <a:pt x="25400" y="241325"/>
                  </a:lnTo>
                  <a:lnTo>
                    <a:pt x="25400" y="215925"/>
                  </a:lnTo>
                  <a:lnTo>
                    <a:pt x="38100" y="215925"/>
                  </a:lnTo>
                  <a:lnTo>
                    <a:pt x="38100" y="203225"/>
                  </a:lnTo>
                  <a:lnTo>
                    <a:pt x="25400" y="203225"/>
                  </a:lnTo>
                  <a:lnTo>
                    <a:pt x="25400" y="190512"/>
                  </a:lnTo>
                  <a:lnTo>
                    <a:pt x="38100" y="190512"/>
                  </a:lnTo>
                  <a:lnTo>
                    <a:pt x="38100" y="177812"/>
                  </a:lnTo>
                  <a:lnTo>
                    <a:pt x="50800" y="177812"/>
                  </a:lnTo>
                  <a:lnTo>
                    <a:pt x="50800" y="165112"/>
                  </a:lnTo>
                  <a:close/>
                </a:path>
                <a:path w="89535" h="572134">
                  <a:moveTo>
                    <a:pt x="50800" y="25400"/>
                  </a:moveTo>
                  <a:lnTo>
                    <a:pt x="38100" y="25400"/>
                  </a:lnTo>
                  <a:lnTo>
                    <a:pt x="38100" y="38100"/>
                  </a:lnTo>
                  <a:lnTo>
                    <a:pt x="25400" y="38100"/>
                  </a:lnTo>
                  <a:lnTo>
                    <a:pt x="12700" y="38100"/>
                  </a:lnTo>
                  <a:lnTo>
                    <a:pt x="12700" y="50800"/>
                  </a:lnTo>
                  <a:lnTo>
                    <a:pt x="25400" y="50800"/>
                  </a:lnTo>
                  <a:lnTo>
                    <a:pt x="25400" y="63512"/>
                  </a:lnTo>
                  <a:lnTo>
                    <a:pt x="12700" y="63512"/>
                  </a:lnTo>
                  <a:lnTo>
                    <a:pt x="12700" y="76212"/>
                  </a:lnTo>
                  <a:lnTo>
                    <a:pt x="25400" y="76212"/>
                  </a:lnTo>
                  <a:lnTo>
                    <a:pt x="25400" y="88912"/>
                  </a:lnTo>
                  <a:lnTo>
                    <a:pt x="12700" y="88912"/>
                  </a:lnTo>
                  <a:lnTo>
                    <a:pt x="12700" y="101612"/>
                  </a:lnTo>
                  <a:lnTo>
                    <a:pt x="25400" y="101612"/>
                  </a:lnTo>
                  <a:lnTo>
                    <a:pt x="25400" y="114312"/>
                  </a:lnTo>
                  <a:lnTo>
                    <a:pt x="12700" y="114312"/>
                  </a:lnTo>
                  <a:lnTo>
                    <a:pt x="12700" y="127012"/>
                  </a:lnTo>
                  <a:lnTo>
                    <a:pt x="25400" y="127012"/>
                  </a:lnTo>
                  <a:lnTo>
                    <a:pt x="38100" y="127025"/>
                  </a:lnTo>
                  <a:lnTo>
                    <a:pt x="38100" y="139712"/>
                  </a:lnTo>
                  <a:lnTo>
                    <a:pt x="50800" y="139712"/>
                  </a:lnTo>
                  <a:lnTo>
                    <a:pt x="50800" y="114312"/>
                  </a:lnTo>
                  <a:lnTo>
                    <a:pt x="38100" y="114312"/>
                  </a:lnTo>
                  <a:lnTo>
                    <a:pt x="38100" y="76200"/>
                  </a:lnTo>
                  <a:lnTo>
                    <a:pt x="50800" y="76200"/>
                  </a:lnTo>
                  <a:lnTo>
                    <a:pt x="50800" y="25400"/>
                  </a:lnTo>
                  <a:close/>
                </a:path>
                <a:path w="89535" h="572134">
                  <a:moveTo>
                    <a:pt x="50800" y="0"/>
                  </a:moveTo>
                  <a:lnTo>
                    <a:pt x="38100" y="0"/>
                  </a:lnTo>
                  <a:lnTo>
                    <a:pt x="25400" y="0"/>
                  </a:lnTo>
                  <a:lnTo>
                    <a:pt x="25400" y="12700"/>
                  </a:lnTo>
                  <a:lnTo>
                    <a:pt x="12700" y="12700"/>
                  </a:lnTo>
                  <a:lnTo>
                    <a:pt x="12700" y="25400"/>
                  </a:lnTo>
                  <a:lnTo>
                    <a:pt x="25400" y="25400"/>
                  </a:lnTo>
                  <a:lnTo>
                    <a:pt x="38100" y="25400"/>
                  </a:lnTo>
                  <a:lnTo>
                    <a:pt x="38100" y="12700"/>
                  </a:lnTo>
                  <a:lnTo>
                    <a:pt x="50800" y="12700"/>
                  </a:lnTo>
                  <a:lnTo>
                    <a:pt x="50800" y="0"/>
                  </a:lnTo>
                  <a:close/>
                </a:path>
                <a:path w="89535" h="572134">
                  <a:moveTo>
                    <a:pt x="63512" y="558863"/>
                  </a:moveTo>
                  <a:lnTo>
                    <a:pt x="50812" y="558863"/>
                  </a:lnTo>
                  <a:lnTo>
                    <a:pt x="50812" y="571563"/>
                  </a:lnTo>
                  <a:lnTo>
                    <a:pt x="63512" y="571563"/>
                  </a:lnTo>
                  <a:lnTo>
                    <a:pt x="63512" y="558863"/>
                  </a:lnTo>
                  <a:close/>
                </a:path>
                <a:path w="89535" h="572134">
                  <a:moveTo>
                    <a:pt x="63512" y="368338"/>
                  </a:moveTo>
                  <a:lnTo>
                    <a:pt x="50812" y="368338"/>
                  </a:lnTo>
                  <a:lnTo>
                    <a:pt x="50812" y="419138"/>
                  </a:lnTo>
                  <a:lnTo>
                    <a:pt x="63512" y="419138"/>
                  </a:lnTo>
                  <a:lnTo>
                    <a:pt x="63512" y="368338"/>
                  </a:lnTo>
                  <a:close/>
                </a:path>
                <a:path w="89535" h="572134">
                  <a:moveTo>
                    <a:pt x="63512" y="330238"/>
                  </a:moveTo>
                  <a:lnTo>
                    <a:pt x="50812" y="330238"/>
                  </a:lnTo>
                  <a:lnTo>
                    <a:pt x="50812" y="342938"/>
                  </a:lnTo>
                  <a:lnTo>
                    <a:pt x="63512" y="342938"/>
                  </a:lnTo>
                  <a:lnTo>
                    <a:pt x="63512" y="330238"/>
                  </a:lnTo>
                  <a:close/>
                </a:path>
                <a:path w="89535" h="572134">
                  <a:moveTo>
                    <a:pt x="63512" y="304838"/>
                  </a:moveTo>
                  <a:lnTo>
                    <a:pt x="50812" y="304838"/>
                  </a:lnTo>
                  <a:lnTo>
                    <a:pt x="50812" y="317538"/>
                  </a:lnTo>
                  <a:lnTo>
                    <a:pt x="63512" y="317538"/>
                  </a:lnTo>
                  <a:lnTo>
                    <a:pt x="63512" y="304838"/>
                  </a:lnTo>
                  <a:close/>
                </a:path>
                <a:path w="89535" h="572134">
                  <a:moveTo>
                    <a:pt x="63512" y="215925"/>
                  </a:moveTo>
                  <a:lnTo>
                    <a:pt x="50812" y="215925"/>
                  </a:lnTo>
                  <a:lnTo>
                    <a:pt x="50812" y="228625"/>
                  </a:lnTo>
                  <a:lnTo>
                    <a:pt x="63512" y="228625"/>
                  </a:lnTo>
                  <a:lnTo>
                    <a:pt x="63512" y="215925"/>
                  </a:lnTo>
                  <a:close/>
                </a:path>
                <a:path w="89535" h="572134">
                  <a:moveTo>
                    <a:pt x="63512" y="190525"/>
                  </a:moveTo>
                  <a:lnTo>
                    <a:pt x="50812" y="190525"/>
                  </a:lnTo>
                  <a:lnTo>
                    <a:pt x="50812" y="203225"/>
                  </a:lnTo>
                  <a:lnTo>
                    <a:pt x="63512" y="203225"/>
                  </a:lnTo>
                  <a:lnTo>
                    <a:pt x="63512" y="190525"/>
                  </a:lnTo>
                  <a:close/>
                </a:path>
                <a:path w="89535" h="572134">
                  <a:moveTo>
                    <a:pt x="63512" y="0"/>
                  </a:moveTo>
                  <a:lnTo>
                    <a:pt x="50812" y="0"/>
                  </a:lnTo>
                  <a:lnTo>
                    <a:pt x="50812" y="25400"/>
                  </a:lnTo>
                  <a:lnTo>
                    <a:pt x="63512" y="25400"/>
                  </a:lnTo>
                  <a:lnTo>
                    <a:pt x="63512" y="0"/>
                  </a:lnTo>
                  <a:close/>
                </a:path>
                <a:path w="89535" h="572134">
                  <a:moveTo>
                    <a:pt x="76212" y="533450"/>
                  </a:moveTo>
                  <a:lnTo>
                    <a:pt x="63512" y="533450"/>
                  </a:lnTo>
                  <a:lnTo>
                    <a:pt x="63512" y="520750"/>
                  </a:lnTo>
                  <a:lnTo>
                    <a:pt x="50812" y="520750"/>
                  </a:lnTo>
                  <a:lnTo>
                    <a:pt x="50812" y="546150"/>
                  </a:lnTo>
                  <a:lnTo>
                    <a:pt x="63512" y="546150"/>
                  </a:lnTo>
                  <a:lnTo>
                    <a:pt x="63512" y="558850"/>
                  </a:lnTo>
                  <a:lnTo>
                    <a:pt x="76212" y="558850"/>
                  </a:lnTo>
                  <a:lnTo>
                    <a:pt x="76212" y="533450"/>
                  </a:lnTo>
                  <a:close/>
                </a:path>
                <a:path w="89535" h="572134">
                  <a:moveTo>
                    <a:pt x="76212" y="495350"/>
                  </a:moveTo>
                  <a:lnTo>
                    <a:pt x="63512" y="495350"/>
                  </a:lnTo>
                  <a:lnTo>
                    <a:pt x="63512" y="520750"/>
                  </a:lnTo>
                  <a:lnTo>
                    <a:pt x="76212" y="520750"/>
                  </a:lnTo>
                  <a:lnTo>
                    <a:pt x="76212" y="495350"/>
                  </a:lnTo>
                  <a:close/>
                </a:path>
                <a:path w="89535" h="572134">
                  <a:moveTo>
                    <a:pt x="76212" y="419138"/>
                  </a:moveTo>
                  <a:lnTo>
                    <a:pt x="63512" y="419138"/>
                  </a:lnTo>
                  <a:lnTo>
                    <a:pt x="63512" y="431850"/>
                  </a:lnTo>
                  <a:lnTo>
                    <a:pt x="50812" y="431850"/>
                  </a:lnTo>
                  <a:lnTo>
                    <a:pt x="50812" y="444550"/>
                  </a:lnTo>
                  <a:lnTo>
                    <a:pt x="63512" y="444550"/>
                  </a:lnTo>
                  <a:lnTo>
                    <a:pt x="63512" y="457250"/>
                  </a:lnTo>
                  <a:lnTo>
                    <a:pt x="50812" y="457250"/>
                  </a:lnTo>
                  <a:lnTo>
                    <a:pt x="50812" y="482650"/>
                  </a:lnTo>
                  <a:lnTo>
                    <a:pt x="63512" y="482650"/>
                  </a:lnTo>
                  <a:lnTo>
                    <a:pt x="76212" y="482650"/>
                  </a:lnTo>
                  <a:lnTo>
                    <a:pt x="76212" y="419138"/>
                  </a:lnTo>
                  <a:close/>
                </a:path>
                <a:path w="89535" h="572134">
                  <a:moveTo>
                    <a:pt x="76212" y="317538"/>
                  </a:moveTo>
                  <a:lnTo>
                    <a:pt x="63512" y="317538"/>
                  </a:lnTo>
                  <a:lnTo>
                    <a:pt x="63512" y="330238"/>
                  </a:lnTo>
                  <a:lnTo>
                    <a:pt x="76212" y="330238"/>
                  </a:lnTo>
                  <a:lnTo>
                    <a:pt x="76212" y="317538"/>
                  </a:lnTo>
                  <a:close/>
                </a:path>
                <a:path w="89535" h="572134">
                  <a:moveTo>
                    <a:pt x="76212" y="254025"/>
                  </a:moveTo>
                  <a:lnTo>
                    <a:pt x="63512" y="254025"/>
                  </a:lnTo>
                  <a:lnTo>
                    <a:pt x="63512" y="241325"/>
                  </a:lnTo>
                  <a:lnTo>
                    <a:pt x="50812" y="241325"/>
                  </a:lnTo>
                  <a:lnTo>
                    <a:pt x="50812" y="279425"/>
                  </a:lnTo>
                  <a:lnTo>
                    <a:pt x="63512" y="279425"/>
                  </a:lnTo>
                  <a:lnTo>
                    <a:pt x="76212" y="279425"/>
                  </a:lnTo>
                  <a:lnTo>
                    <a:pt x="76212" y="254025"/>
                  </a:lnTo>
                  <a:close/>
                </a:path>
                <a:path w="89535" h="572134">
                  <a:moveTo>
                    <a:pt x="76212" y="228625"/>
                  </a:moveTo>
                  <a:lnTo>
                    <a:pt x="63512" y="228625"/>
                  </a:lnTo>
                  <a:lnTo>
                    <a:pt x="63512" y="241325"/>
                  </a:lnTo>
                  <a:lnTo>
                    <a:pt x="76212" y="241325"/>
                  </a:lnTo>
                  <a:lnTo>
                    <a:pt x="76212" y="228625"/>
                  </a:lnTo>
                  <a:close/>
                </a:path>
                <a:path w="89535" h="572134">
                  <a:moveTo>
                    <a:pt x="88912" y="215925"/>
                  </a:moveTo>
                  <a:lnTo>
                    <a:pt x="76212" y="215925"/>
                  </a:lnTo>
                  <a:lnTo>
                    <a:pt x="76212" y="228625"/>
                  </a:lnTo>
                  <a:lnTo>
                    <a:pt x="88912" y="228625"/>
                  </a:lnTo>
                  <a:lnTo>
                    <a:pt x="88912" y="215925"/>
                  </a:lnTo>
                  <a:close/>
                </a:path>
                <a:path w="89535" h="572134">
                  <a:moveTo>
                    <a:pt x="88912" y="190525"/>
                  </a:moveTo>
                  <a:lnTo>
                    <a:pt x="76212" y="190525"/>
                  </a:lnTo>
                  <a:lnTo>
                    <a:pt x="76212" y="203225"/>
                  </a:lnTo>
                  <a:lnTo>
                    <a:pt x="88912" y="203225"/>
                  </a:lnTo>
                  <a:lnTo>
                    <a:pt x="88912" y="190525"/>
                  </a:lnTo>
                  <a:close/>
                </a:path>
                <a:path w="89535" h="572134">
                  <a:moveTo>
                    <a:pt x="88912" y="152412"/>
                  </a:moveTo>
                  <a:lnTo>
                    <a:pt x="76212" y="152412"/>
                  </a:lnTo>
                  <a:lnTo>
                    <a:pt x="63512" y="152412"/>
                  </a:lnTo>
                  <a:lnTo>
                    <a:pt x="50812" y="152412"/>
                  </a:lnTo>
                  <a:lnTo>
                    <a:pt x="50812" y="177812"/>
                  </a:lnTo>
                  <a:lnTo>
                    <a:pt x="63512" y="177812"/>
                  </a:lnTo>
                  <a:lnTo>
                    <a:pt x="63512" y="190512"/>
                  </a:lnTo>
                  <a:lnTo>
                    <a:pt x="76212" y="190512"/>
                  </a:lnTo>
                  <a:lnTo>
                    <a:pt x="76212" y="177812"/>
                  </a:lnTo>
                  <a:lnTo>
                    <a:pt x="88912" y="177812"/>
                  </a:lnTo>
                  <a:lnTo>
                    <a:pt x="88912" y="152412"/>
                  </a:lnTo>
                  <a:close/>
                </a:path>
                <a:path w="89535" h="572134">
                  <a:moveTo>
                    <a:pt x="88912" y="114312"/>
                  </a:moveTo>
                  <a:lnTo>
                    <a:pt x="76212" y="114312"/>
                  </a:lnTo>
                  <a:lnTo>
                    <a:pt x="76212" y="101612"/>
                  </a:lnTo>
                  <a:lnTo>
                    <a:pt x="63512" y="101612"/>
                  </a:lnTo>
                  <a:lnTo>
                    <a:pt x="63512" y="76212"/>
                  </a:lnTo>
                  <a:lnTo>
                    <a:pt x="76212" y="76212"/>
                  </a:lnTo>
                  <a:lnTo>
                    <a:pt x="76212" y="63512"/>
                  </a:lnTo>
                  <a:lnTo>
                    <a:pt x="63512" y="63512"/>
                  </a:lnTo>
                  <a:lnTo>
                    <a:pt x="50812" y="63512"/>
                  </a:lnTo>
                  <a:lnTo>
                    <a:pt x="50812" y="114312"/>
                  </a:lnTo>
                  <a:lnTo>
                    <a:pt x="63512" y="114312"/>
                  </a:lnTo>
                  <a:lnTo>
                    <a:pt x="63512" y="139712"/>
                  </a:lnTo>
                  <a:lnTo>
                    <a:pt x="76212" y="139712"/>
                  </a:lnTo>
                  <a:lnTo>
                    <a:pt x="76212" y="127012"/>
                  </a:lnTo>
                  <a:lnTo>
                    <a:pt x="88912" y="127012"/>
                  </a:lnTo>
                  <a:lnTo>
                    <a:pt x="88912" y="114312"/>
                  </a:lnTo>
                  <a:close/>
                </a:path>
                <a:path w="89535" h="572134">
                  <a:moveTo>
                    <a:pt x="88912" y="76212"/>
                  </a:moveTo>
                  <a:lnTo>
                    <a:pt x="76212" y="76212"/>
                  </a:lnTo>
                  <a:lnTo>
                    <a:pt x="76212" y="101612"/>
                  </a:lnTo>
                  <a:lnTo>
                    <a:pt x="88912" y="101612"/>
                  </a:lnTo>
                  <a:lnTo>
                    <a:pt x="88912" y="76212"/>
                  </a:lnTo>
                  <a:close/>
                </a:path>
                <a:path w="89535" h="572134">
                  <a:moveTo>
                    <a:pt x="88912" y="38100"/>
                  </a:moveTo>
                  <a:lnTo>
                    <a:pt x="76212" y="38100"/>
                  </a:lnTo>
                  <a:lnTo>
                    <a:pt x="76212" y="25400"/>
                  </a:lnTo>
                  <a:lnTo>
                    <a:pt x="63512" y="25400"/>
                  </a:lnTo>
                  <a:lnTo>
                    <a:pt x="63512" y="38100"/>
                  </a:lnTo>
                  <a:lnTo>
                    <a:pt x="50812" y="38100"/>
                  </a:lnTo>
                  <a:lnTo>
                    <a:pt x="50812" y="50800"/>
                  </a:lnTo>
                  <a:lnTo>
                    <a:pt x="63512" y="50800"/>
                  </a:lnTo>
                  <a:lnTo>
                    <a:pt x="76212" y="50800"/>
                  </a:lnTo>
                  <a:lnTo>
                    <a:pt x="76212" y="63500"/>
                  </a:lnTo>
                  <a:lnTo>
                    <a:pt x="88912" y="63500"/>
                  </a:lnTo>
                  <a:lnTo>
                    <a:pt x="88912" y="38100"/>
                  </a:lnTo>
                  <a:close/>
                </a:path>
                <a:path w="89535" h="572134">
                  <a:moveTo>
                    <a:pt x="88912" y="0"/>
                  </a:moveTo>
                  <a:lnTo>
                    <a:pt x="76212" y="0"/>
                  </a:lnTo>
                  <a:lnTo>
                    <a:pt x="76212" y="12700"/>
                  </a:lnTo>
                  <a:lnTo>
                    <a:pt x="88912" y="12700"/>
                  </a:lnTo>
                  <a:lnTo>
                    <a:pt x="88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210719" y="7933029"/>
              <a:ext cx="88900" cy="559435"/>
            </a:xfrm>
            <a:custGeom>
              <a:avLst/>
              <a:gdLst/>
              <a:ahLst/>
              <a:cxnLst/>
              <a:rect l="l" t="t" r="r" b="b"/>
              <a:pathLst>
                <a:path w="88900" h="559434">
                  <a:moveTo>
                    <a:pt x="12700" y="342938"/>
                  </a:moveTo>
                  <a:lnTo>
                    <a:pt x="0" y="3429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12700" y="342938"/>
                  </a:lnTo>
                  <a:close/>
                </a:path>
                <a:path w="88900" h="559434">
                  <a:moveTo>
                    <a:pt x="12700" y="292125"/>
                  </a:moveTo>
                  <a:lnTo>
                    <a:pt x="0" y="292125"/>
                  </a:lnTo>
                  <a:lnTo>
                    <a:pt x="0" y="304825"/>
                  </a:lnTo>
                  <a:lnTo>
                    <a:pt x="12700" y="304825"/>
                  </a:lnTo>
                  <a:lnTo>
                    <a:pt x="12700" y="292125"/>
                  </a:lnTo>
                  <a:close/>
                </a:path>
                <a:path w="88900" h="559434">
                  <a:moveTo>
                    <a:pt x="25400" y="317538"/>
                  </a:moveTo>
                  <a:lnTo>
                    <a:pt x="12700" y="317538"/>
                  </a:lnTo>
                  <a:lnTo>
                    <a:pt x="0" y="317538"/>
                  </a:lnTo>
                  <a:lnTo>
                    <a:pt x="0" y="330238"/>
                  </a:lnTo>
                  <a:lnTo>
                    <a:pt x="12700" y="330238"/>
                  </a:lnTo>
                  <a:lnTo>
                    <a:pt x="25400" y="330238"/>
                  </a:lnTo>
                  <a:lnTo>
                    <a:pt x="25400" y="317538"/>
                  </a:lnTo>
                  <a:close/>
                </a:path>
                <a:path w="88900" h="559434">
                  <a:moveTo>
                    <a:pt x="25400" y="127012"/>
                  </a:moveTo>
                  <a:lnTo>
                    <a:pt x="12700" y="127012"/>
                  </a:lnTo>
                  <a:lnTo>
                    <a:pt x="12700" y="139712"/>
                  </a:lnTo>
                  <a:lnTo>
                    <a:pt x="25400" y="139712"/>
                  </a:lnTo>
                  <a:lnTo>
                    <a:pt x="25400" y="127012"/>
                  </a:lnTo>
                  <a:close/>
                </a:path>
                <a:path w="88900" h="559434">
                  <a:moveTo>
                    <a:pt x="25400" y="63512"/>
                  </a:moveTo>
                  <a:lnTo>
                    <a:pt x="12700" y="63512"/>
                  </a:lnTo>
                  <a:lnTo>
                    <a:pt x="12700" y="76212"/>
                  </a:lnTo>
                  <a:lnTo>
                    <a:pt x="25400" y="76212"/>
                  </a:lnTo>
                  <a:lnTo>
                    <a:pt x="25400" y="63512"/>
                  </a:lnTo>
                  <a:close/>
                </a:path>
                <a:path w="88900" h="559434">
                  <a:moveTo>
                    <a:pt x="38100" y="304838"/>
                  </a:moveTo>
                  <a:lnTo>
                    <a:pt x="25400" y="304838"/>
                  </a:lnTo>
                  <a:lnTo>
                    <a:pt x="25400" y="317538"/>
                  </a:lnTo>
                  <a:lnTo>
                    <a:pt x="38100" y="317538"/>
                  </a:lnTo>
                  <a:lnTo>
                    <a:pt x="38100" y="304838"/>
                  </a:lnTo>
                  <a:close/>
                </a:path>
                <a:path w="88900" h="559434">
                  <a:moveTo>
                    <a:pt x="38100" y="177812"/>
                  </a:moveTo>
                  <a:lnTo>
                    <a:pt x="25400" y="177812"/>
                  </a:lnTo>
                  <a:lnTo>
                    <a:pt x="25400" y="190512"/>
                  </a:lnTo>
                  <a:lnTo>
                    <a:pt x="38100" y="190512"/>
                  </a:lnTo>
                  <a:lnTo>
                    <a:pt x="38100" y="177812"/>
                  </a:lnTo>
                  <a:close/>
                </a:path>
                <a:path w="88900" h="559434">
                  <a:moveTo>
                    <a:pt x="38100" y="76212"/>
                  </a:moveTo>
                  <a:lnTo>
                    <a:pt x="25400" y="76212"/>
                  </a:lnTo>
                  <a:lnTo>
                    <a:pt x="25400" y="88912"/>
                  </a:lnTo>
                  <a:lnTo>
                    <a:pt x="12700" y="88912"/>
                  </a:lnTo>
                  <a:lnTo>
                    <a:pt x="12700" y="101612"/>
                  </a:lnTo>
                  <a:lnTo>
                    <a:pt x="25400" y="101612"/>
                  </a:lnTo>
                  <a:lnTo>
                    <a:pt x="38100" y="101612"/>
                  </a:lnTo>
                  <a:lnTo>
                    <a:pt x="38100" y="76212"/>
                  </a:lnTo>
                  <a:close/>
                </a:path>
                <a:path w="88900" h="559434">
                  <a:moveTo>
                    <a:pt x="38100" y="0"/>
                  </a:moveTo>
                  <a:lnTo>
                    <a:pt x="25400" y="0"/>
                  </a:lnTo>
                  <a:lnTo>
                    <a:pt x="25400" y="12700"/>
                  </a:lnTo>
                  <a:lnTo>
                    <a:pt x="38100" y="12700"/>
                  </a:lnTo>
                  <a:lnTo>
                    <a:pt x="38100" y="0"/>
                  </a:lnTo>
                  <a:close/>
                </a:path>
                <a:path w="88900" h="559434">
                  <a:moveTo>
                    <a:pt x="50800" y="317538"/>
                  </a:moveTo>
                  <a:lnTo>
                    <a:pt x="38100" y="317538"/>
                  </a:lnTo>
                  <a:lnTo>
                    <a:pt x="38100" y="330238"/>
                  </a:lnTo>
                  <a:lnTo>
                    <a:pt x="50800" y="330238"/>
                  </a:lnTo>
                  <a:lnTo>
                    <a:pt x="50800" y="317538"/>
                  </a:lnTo>
                  <a:close/>
                </a:path>
                <a:path w="88900" h="559434">
                  <a:moveTo>
                    <a:pt x="63500" y="76212"/>
                  </a:moveTo>
                  <a:lnTo>
                    <a:pt x="50800" y="76212"/>
                  </a:lnTo>
                  <a:lnTo>
                    <a:pt x="50800" y="88912"/>
                  </a:lnTo>
                  <a:lnTo>
                    <a:pt x="63500" y="88912"/>
                  </a:lnTo>
                  <a:lnTo>
                    <a:pt x="63500" y="76212"/>
                  </a:lnTo>
                  <a:close/>
                </a:path>
                <a:path w="88900" h="559434">
                  <a:moveTo>
                    <a:pt x="76200" y="419138"/>
                  </a:moveTo>
                  <a:lnTo>
                    <a:pt x="76200" y="419138"/>
                  </a:lnTo>
                  <a:lnTo>
                    <a:pt x="12700" y="419138"/>
                  </a:lnTo>
                  <a:lnTo>
                    <a:pt x="12700" y="406438"/>
                  </a:lnTo>
                  <a:lnTo>
                    <a:pt x="0" y="406438"/>
                  </a:lnTo>
                  <a:lnTo>
                    <a:pt x="0" y="431838"/>
                  </a:lnTo>
                  <a:lnTo>
                    <a:pt x="12700" y="431838"/>
                  </a:lnTo>
                  <a:lnTo>
                    <a:pt x="25400" y="431838"/>
                  </a:lnTo>
                  <a:lnTo>
                    <a:pt x="25400" y="444550"/>
                  </a:lnTo>
                  <a:lnTo>
                    <a:pt x="12700" y="444550"/>
                  </a:lnTo>
                  <a:lnTo>
                    <a:pt x="0" y="444550"/>
                  </a:lnTo>
                  <a:lnTo>
                    <a:pt x="0" y="457250"/>
                  </a:lnTo>
                  <a:lnTo>
                    <a:pt x="12700" y="457250"/>
                  </a:lnTo>
                  <a:lnTo>
                    <a:pt x="12700" y="469950"/>
                  </a:lnTo>
                  <a:lnTo>
                    <a:pt x="0" y="469950"/>
                  </a:lnTo>
                  <a:lnTo>
                    <a:pt x="0" y="482650"/>
                  </a:lnTo>
                  <a:lnTo>
                    <a:pt x="12700" y="482650"/>
                  </a:lnTo>
                  <a:lnTo>
                    <a:pt x="12700" y="508050"/>
                  </a:lnTo>
                  <a:lnTo>
                    <a:pt x="0" y="508050"/>
                  </a:lnTo>
                  <a:lnTo>
                    <a:pt x="0" y="558850"/>
                  </a:lnTo>
                  <a:lnTo>
                    <a:pt x="12700" y="558850"/>
                  </a:lnTo>
                  <a:lnTo>
                    <a:pt x="12700" y="533463"/>
                  </a:lnTo>
                  <a:lnTo>
                    <a:pt x="25400" y="533463"/>
                  </a:lnTo>
                  <a:lnTo>
                    <a:pt x="25400" y="546150"/>
                  </a:lnTo>
                  <a:lnTo>
                    <a:pt x="38100" y="546150"/>
                  </a:lnTo>
                  <a:lnTo>
                    <a:pt x="38100" y="558850"/>
                  </a:lnTo>
                  <a:lnTo>
                    <a:pt x="50800" y="558850"/>
                  </a:lnTo>
                  <a:lnTo>
                    <a:pt x="63500" y="558863"/>
                  </a:lnTo>
                  <a:lnTo>
                    <a:pt x="76200" y="558863"/>
                  </a:lnTo>
                  <a:lnTo>
                    <a:pt x="76200" y="546163"/>
                  </a:lnTo>
                  <a:lnTo>
                    <a:pt x="63500" y="546163"/>
                  </a:lnTo>
                  <a:lnTo>
                    <a:pt x="50800" y="546163"/>
                  </a:lnTo>
                  <a:lnTo>
                    <a:pt x="50800" y="533450"/>
                  </a:lnTo>
                  <a:lnTo>
                    <a:pt x="63500" y="533450"/>
                  </a:lnTo>
                  <a:lnTo>
                    <a:pt x="76200" y="533450"/>
                  </a:lnTo>
                  <a:lnTo>
                    <a:pt x="76200" y="520750"/>
                  </a:lnTo>
                  <a:lnTo>
                    <a:pt x="63500" y="520750"/>
                  </a:lnTo>
                  <a:lnTo>
                    <a:pt x="63500" y="508050"/>
                  </a:lnTo>
                  <a:lnTo>
                    <a:pt x="76200" y="508050"/>
                  </a:lnTo>
                  <a:lnTo>
                    <a:pt x="76200" y="457250"/>
                  </a:lnTo>
                  <a:lnTo>
                    <a:pt x="63500" y="457250"/>
                  </a:lnTo>
                  <a:lnTo>
                    <a:pt x="63500" y="469950"/>
                  </a:lnTo>
                  <a:lnTo>
                    <a:pt x="63500" y="495350"/>
                  </a:lnTo>
                  <a:lnTo>
                    <a:pt x="50800" y="495350"/>
                  </a:lnTo>
                  <a:lnTo>
                    <a:pt x="50800" y="508050"/>
                  </a:lnTo>
                  <a:lnTo>
                    <a:pt x="38100" y="508050"/>
                  </a:lnTo>
                  <a:lnTo>
                    <a:pt x="25400" y="508050"/>
                  </a:lnTo>
                  <a:lnTo>
                    <a:pt x="25400" y="495350"/>
                  </a:lnTo>
                  <a:lnTo>
                    <a:pt x="38100" y="495350"/>
                  </a:lnTo>
                  <a:lnTo>
                    <a:pt x="50800" y="495350"/>
                  </a:lnTo>
                  <a:lnTo>
                    <a:pt x="50800" y="469950"/>
                  </a:lnTo>
                  <a:lnTo>
                    <a:pt x="63500" y="469950"/>
                  </a:lnTo>
                  <a:lnTo>
                    <a:pt x="63500" y="457250"/>
                  </a:lnTo>
                  <a:lnTo>
                    <a:pt x="63500" y="444550"/>
                  </a:lnTo>
                  <a:lnTo>
                    <a:pt x="50800" y="444550"/>
                  </a:lnTo>
                  <a:lnTo>
                    <a:pt x="50800" y="457250"/>
                  </a:lnTo>
                  <a:lnTo>
                    <a:pt x="38100" y="457250"/>
                  </a:lnTo>
                  <a:lnTo>
                    <a:pt x="38100" y="431838"/>
                  </a:lnTo>
                  <a:lnTo>
                    <a:pt x="50800" y="431838"/>
                  </a:lnTo>
                  <a:lnTo>
                    <a:pt x="63500" y="431838"/>
                  </a:lnTo>
                  <a:lnTo>
                    <a:pt x="76200" y="431838"/>
                  </a:lnTo>
                  <a:lnTo>
                    <a:pt x="76200" y="419138"/>
                  </a:lnTo>
                  <a:close/>
                </a:path>
                <a:path w="88900" h="559434">
                  <a:moveTo>
                    <a:pt x="76200" y="355638"/>
                  </a:moveTo>
                  <a:lnTo>
                    <a:pt x="63500" y="355638"/>
                  </a:lnTo>
                  <a:lnTo>
                    <a:pt x="50800" y="355638"/>
                  </a:lnTo>
                  <a:lnTo>
                    <a:pt x="38100" y="355638"/>
                  </a:lnTo>
                  <a:lnTo>
                    <a:pt x="25400" y="355638"/>
                  </a:lnTo>
                  <a:lnTo>
                    <a:pt x="25400" y="368338"/>
                  </a:lnTo>
                  <a:lnTo>
                    <a:pt x="12700" y="368338"/>
                  </a:lnTo>
                  <a:lnTo>
                    <a:pt x="0" y="368338"/>
                  </a:lnTo>
                  <a:lnTo>
                    <a:pt x="0" y="393738"/>
                  </a:lnTo>
                  <a:lnTo>
                    <a:pt x="12700" y="393738"/>
                  </a:lnTo>
                  <a:lnTo>
                    <a:pt x="12700" y="406438"/>
                  </a:lnTo>
                  <a:lnTo>
                    <a:pt x="25400" y="406438"/>
                  </a:lnTo>
                  <a:lnTo>
                    <a:pt x="25400" y="393738"/>
                  </a:lnTo>
                  <a:lnTo>
                    <a:pt x="38100" y="393738"/>
                  </a:lnTo>
                  <a:lnTo>
                    <a:pt x="50800" y="393738"/>
                  </a:lnTo>
                  <a:lnTo>
                    <a:pt x="50800" y="381038"/>
                  </a:lnTo>
                  <a:lnTo>
                    <a:pt x="38100" y="381038"/>
                  </a:lnTo>
                  <a:lnTo>
                    <a:pt x="38100" y="368338"/>
                  </a:lnTo>
                  <a:lnTo>
                    <a:pt x="50800" y="368338"/>
                  </a:lnTo>
                  <a:lnTo>
                    <a:pt x="50800" y="381038"/>
                  </a:lnTo>
                  <a:lnTo>
                    <a:pt x="63500" y="381038"/>
                  </a:lnTo>
                  <a:lnTo>
                    <a:pt x="63500" y="406438"/>
                  </a:lnTo>
                  <a:lnTo>
                    <a:pt x="76200" y="406438"/>
                  </a:lnTo>
                  <a:lnTo>
                    <a:pt x="76200" y="355638"/>
                  </a:lnTo>
                  <a:close/>
                </a:path>
                <a:path w="88900" h="559434">
                  <a:moveTo>
                    <a:pt x="76200" y="292125"/>
                  </a:moveTo>
                  <a:lnTo>
                    <a:pt x="63500" y="292125"/>
                  </a:lnTo>
                  <a:lnTo>
                    <a:pt x="50800" y="292125"/>
                  </a:lnTo>
                  <a:lnTo>
                    <a:pt x="38100" y="292125"/>
                  </a:lnTo>
                  <a:lnTo>
                    <a:pt x="38100" y="304825"/>
                  </a:lnTo>
                  <a:lnTo>
                    <a:pt x="50800" y="304825"/>
                  </a:lnTo>
                  <a:lnTo>
                    <a:pt x="50800" y="317525"/>
                  </a:lnTo>
                  <a:lnTo>
                    <a:pt x="63500" y="317525"/>
                  </a:lnTo>
                  <a:lnTo>
                    <a:pt x="63500" y="304825"/>
                  </a:lnTo>
                  <a:lnTo>
                    <a:pt x="76200" y="304825"/>
                  </a:lnTo>
                  <a:lnTo>
                    <a:pt x="76200" y="292125"/>
                  </a:lnTo>
                  <a:close/>
                </a:path>
                <a:path w="88900" h="559434">
                  <a:moveTo>
                    <a:pt x="76200" y="203225"/>
                  </a:moveTo>
                  <a:lnTo>
                    <a:pt x="63500" y="203225"/>
                  </a:lnTo>
                  <a:lnTo>
                    <a:pt x="63500" y="190525"/>
                  </a:lnTo>
                  <a:lnTo>
                    <a:pt x="50800" y="190525"/>
                  </a:lnTo>
                  <a:lnTo>
                    <a:pt x="38100" y="190525"/>
                  </a:lnTo>
                  <a:lnTo>
                    <a:pt x="38100" y="203225"/>
                  </a:lnTo>
                  <a:lnTo>
                    <a:pt x="25400" y="203225"/>
                  </a:lnTo>
                  <a:lnTo>
                    <a:pt x="12700" y="203225"/>
                  </a:lnTo>
                  <a:lnTo>
                    <a:pt x="12700" y="215925"/>
                  </a:lnTo>
                  <a:lnTo>
                    <a:pt x="0" y="215925"/>
                  </a:lnTo>
                  <a:lnTo>
                    <a:pt x="0" y="228625"/>
                  </a:lnTo>
                  <a:lnTo>
                    <a:pt x="12700" y="228625"/>
                  </a:lnTo>
                  <a:lnTo>
                    <a:pt x="25400" y="228625"/>
                  </a:lnTo>
                  <a:lnTo>
                    <a:pt x="25400" y="215925"/>
                  </a:lnTo>
                  <a:lnTo>
                    <a:pt x="38100" y="215925"/>
                  </a:lnTo>
                  <a:lnTo>
                    <a:pt x="38100" y="241325"/>
                  </a:lnTo>
                  <a:lnTo>
                    <a:pt x="25400" y="241325"/>
                  </a:lnTo>
                  <a:lnTo>
                    <a:pt x="12700" y="241325"/>
                  </a:lnTo>
                  <a:lnTo>
                    <a:pt x="0" y="241325"/>
                  </a:lnTo>
                  <a:lnTo>
                    <a:pt x="0" y="279425"/>
                  </a:lnTo>
                  <a:lnTo>
                    <a:pt x="12700" y="279425"/>
                  </a:lnTo>
                  <a:lnTo>
                    <a:pt x="25400" y="279425"/>
                  </a:lnTo>
                  <a:lnTo>
                    <a:pt x="25400" y="266725"/>
                  </a:lnTo>
                  <a:lnTo>
                    <a:pt x="12700" y="266725"/>
                  </a:lnTo>
                  <a:lnTo>
                    <a:pt x="12700" y="254025"/>
                  </a:lnTo>
                  <a:lnTo>
                    <a:pt x="25400" y="254025"/>
                  </a:lnTo>
                  <a:lnTo>
                    <a:pt x="38100" y="254025"/>
                  </a:lnTo>
                  <a:lnTo>
                    <a:pt x="38100" y="279425"/>
                  </a:lnTo>
                  <a:lnTo>
                    <a:pt x="25400" y="279425"/>
                  </a:lnTo>
                  <a:lnTo>
                    <a:pt x="25400" y="292125"/>
                  </a:lnTo>
                  <a:lnTo>
                    <a:pt x="38100" y="292125"/>
                  </a:lnTo>
                  <a:lnTo>
                    <a:pt x="38100" y="279450"/>
                  </a:lnTo>
                  <a:lnTo>
                    <a:pt x="50800" y="279450"/>
                  </a:lnTo>
                  <a:lnTo>
                    <a:pt x="63500" y="279425"/>
                  </a:lnTo>
                  <a:lnTo>
                    <a:pt x="76200" y="279425"/>
                  </a:lnTo>
                  <a:lnTo>
                    <a:pt x="76200" y="241325"/>
                  </a:lnTo>
                  <a:lnTo>
                    <a:pt x="63500" y="241325"/>
                  </a:lnTo>
                  <a:lnTo>
                    <a:pt x="63500" y="254025"/>
                  </a:lnTo>
                  <a:lnTo>
                    <a:pt x="50800" y="254025"/>
                  </a:lnTo>
                  <a:lnTo>
                    <a:pt x="50800" y="241325"/>
                  </a:lnTo>
                  <a:lnTo>
                    <a:pt x="63500" y="241325"/>
                  </a:lnTo>
                  <a:lnTo>
                    <a:pt x="63500" y="215925"/>
                  </a:lnTo>
                  <a:lnTo>
                    <a:pt x="76200" y="215925"/>
                  </a:lnTo>
                  <a:lnTo>
                    <a:pt x="76200" y="203225"/>
                  </a:lnTo>
                  <a:close/>
                </a:path>
                <a:path w="88900" h="559434">
                  <a:moveTo>
                    <a:pt x="88900" y="215925"/>
                  </a:moveTo>
                  <a:lnTo>
                    <a:pt x="76200" y="215925"/>
                  </a:lnTo>
                  <a:lnTo>
                    <a:pt x="76200" y="228625"/>
                  </a:lnTo>
                  <a:lnTo>
                    <a:pt x="88900" y="228625"/>
                  </a:lnTo>
                  <a:lnTo>
                    <a:pt x="88900" y="215925"/>
                  </a:lnTo>
                  <a:close/>
                </a:path>
                <a:path w="88900" h="559434">
                  <a:moveTo>
                    <a:pt x="88900" y="114312"/>
                  </a:moveTo>
                  <a:lnTo>
                    <a:pt x="76200" y="114312"/>
                  </a:lnTo>
                  <a:lnTo>
                    <a:pt x="76200" y="139712"/>
                  </a:lnTo>
                  <a:lnTo>
                    <a:pt x="63500" y="139712"/>
                  </a:lnTo>
                  <a:lnTo>
                    <a:pt x="63500" y="114312"/>
                  </a:lnTo>
                  <a:lnTo>
                    <a:pt x="50800" y="114312"/>
                  </a:lnTo>
                  <a:lnTo>
                    <a:pt x="38100" y="114312"/>
                  </a:lnTo>
                  <a:lnTo>
                    <a:pt x="38100" y="152412"/>
                  </a:lnTo>
                  <a:lnTo>
                    <a:pt x="25400" y="152412"/>
                  </a:lnTo>
                  <a:lnTo>
                    <a:pt x="25400" y="165112"/>
                  </a:lnTo>
                  <a:lnTo>
                    <a:pt x="38100" y="165112"/>
                  </a:lnTo>
                  <a:lnTo>
                    <a:pt x="50800" y="165112"/>
                  </a:lnTo>
                  <a:lnTo>
                    <a:pt x="50800" y="152412"/>
                  </a:lnTo>
                  <a:lnTo>
                    <a:pt x="63500" y="152412"/>
                  </a:lnTo>
                  <a:lnTo>
                    <a:pt x="63500" y="177812"/>
                  </a:lnTo>
                  <a:lnTo>
                    <a:pt x="76200" y="177812"/>
                  </a:lnTo>
                  <a:lnTo>
                    <a:pt x="88900" y="177812"/>
                  </a:lnTo>
                  <a:lnTo>
                    <a:pt x="88900" y="165112"/>
                  </a:lnTo>
                  <a:lnTo>
                    <a:pt x="76200" y="165112"/>
                  </a:lnTo>
                  <a:lnTo>
                    <a:pt x="76200" y="152412"/>
                  </a:lnTo>
                  <a:lnTo>
                    <a:pt x="88900" y="152412"/>
                  </a:lnTo>
                  <a:lnTo>
                    <a:pt x="88900" y="114312"/>
                  </a:lnTo>
                  <a:close/>
                </a:path>
                <a:path w="88900" h="559434">
                  <a:moveTo>
                    <a:pt x="88900" y="76212"/>
                  </a:moveTo>
                  <a:lnTo>
                    <a:pt x="76200" y="76212"/>
                  </a:lnTo>
                  <a:lnTo>
                    <a:pt x="76200" y="88912"/>
                  </a:lnTo>
                  <a:lnTo>
                    <a:pt x="63500" y="88912"/>
                  </a:lnTo>
                  <a:lnTo>
                    <a:pt x="63500" y="114312"/>
                  </a:lnTo>
                  <a:lnTo>
                    <a:pt x="76200" y="114312"/>
                  </a:lnTo>
                  <a:lnTo>
                    <a:pt x="76200" y="101612"/>
                  </a:lnTo>
                  <a:lnTo>
                    <a:pt x="88900" y="101612"/>
                  </a:lnTo>
                  <a:lnTo>
                    <a:pt x="88900" y="76212"/>
                  </a:lnTo>
                  <a:close/>
                </a:path>
                <a:path w="88900" h="559434">
                  <a:moveTo>
                    <a:pt x="88900" y="38100"/>
                  </a:moveTo>
                  <a:lnTo>
                    <a:pt x="76200" y="38100"/>
                  </a:lnTo>
                  <a:lnTo>
                    <a:pt x="76200" y="12700"/>
                  </a:lnTo>
                  <a:lnTo>
                    <a:pt x="63500" y="12700"/>
                  </a:lnTo>
                  <a:lnTo>
                    <a:pt x="63500" y="50800"/>
                  </a:lnTo>
                  <a:lnTo>
                    <a:pt x="50800" y="50800"/>
                  </a:lnTo>
                  <a:lnTo>
                    <a:pt x="50800" y="25400"/>
                  </a:lnTo>
                  <a:lnTo>
                    <a:pt x="38100" y="25400"/>
                  </a:lnTo>
                  <a:lnTo>
                    <a:pt x="25400" y="25400"/>
                  </a:lnTo>
                  <a:lnTo>
                    <a:pt x="25400" y="12700"/>
                  </a:lnTo>
                  <a:lnTo>
                    <a:pt x="12700" y="12700"/>
                  </a:lnTo>
                  <a:lnTo>
                    <a:pt x="12700" y="50800"/>
                  </a:lnTo>
                  <a:lnTo>
                    <a:pt x="25400" y="50800"/>
                  </a:lnTo>
                  <a:lnTo>
                    <a:pt x="38100" y="50800"/>
                  </a:lnTo>
                  <a:lnTo>
                    <a:pt x="38100" y="76200"/>
                  </a:lnTo>
                  <a:lnTo>
                    <a:pt x="50800" y="76200"/>
                  </a:lnTo>
                  <a:lnTo>
                    <a:pt x="50800" y="63500"/>
                  </a:lnTo>
                  <a:lnTo>
                    <a:pt x="63500" y="63500"/>
                  </a:lnTo>
                  <a:lnTo>
                    <a:pt x="76200" y="63500"/>
                  </a:lnTo>
                  <a:lnTo>
                    <a:pt x="88900" y="63500"/>
                  </a:lnTo>
                  <a:lnTo>
                    <a:pt x="88900" y="38100"/>
                  </a:lnTo>
                  <a:close/>
                </a:path>
                <a:path w="88900" h="559434">
                  <a:moveTo>
                    <a:pt x="88900" y="0"/>
                  </a:moveTo>
                  <a:lnTo>
                    <a:pt x="76200" y="0"/>
                  </a:lnTo>
                  <a:lnTo>
                    <a:pt x="76200" y="12700"/>
                  </a:lnTo>
                  <a:lnTo>
                    <a:pt x="88900" y="12700"/>
                  </a:lnTo>
                  <a:lnTo>
                    <a:pt x="88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6286919" y="7933029"/>
              <a:ext cx="89535" cy="572135"/>
            </a:xfrm>
            <a:custGeom>
              <a:avLst/>
              <a:gdLst/>
              <a:ahLst/>
              <a:cxnLst/>
              <a:rect l="l" t="t" r="r" b="b"/>
              <a:pathLst>
                <a:path w="89535" h="572134">
                  <a:moveTo>
                    <a:pt x="12700" y="558863"/>
                  </a:moveTo>
                  <a:lnTo>
                    <a:pt x="0" y="558863"/>
                  </a:lnTo>
                  <a:lnTo>
                    <a:pt x="0" y="571563"/>
                  </a:lnTo>
                  <a:lnTo>
                    <a:pt x="12700" y="571563"/>
                  </a:lnTo>
                  <a:lnTo>
                    <a:pt x="12700" y="558863"/>
                  </a:lnTo>
                  <a:close/>
                </a:path>
                <a:path w="89535" h="572134">
                  <a:moveTo>
                    <a:pt x="25400" y="457250"/>
                  </a:moveTo>
                  <a:lnTo>
                    <a:pt x="12700" y="457250"/>
                  </a:lnTo>
                  <a:lnTo>
                    <a:pt x="12700" y="431850"/>
                  </a:lnTo>
                  <a:lnTo>
                    <a:pt x="0" y="431850"/>
                  </a:lnTo>
                  <a:lnTo>
                    <a:pt x="0" y="546163"/>
                  </a:lnTo>
                  <a:lnTo>
                    <a:pt x="12700" y="546163"/>
                  </a:lnTo>
                  <a:lnTo>
                    <a:pt x="25400" y="546150"/>
                  </a:lnTo>
                  <a:lnTo>
                    <a:pt x="25400" y="533450"/>
                  </a:lnTo>
                  <a:lnTo>
                    <a:pt x="12700" y="533450"/>
                  </a:lnTo>
                  <a:lnTo>
                    <a:pt x="12700" y="520750"/>
                  </a:lnTo>
                  <a:lnTo>
                    <a:pt x="25400" y="520750"/>
                  </a:lnTo>
                  <a:lnTo>
                    <a:pt x="25400" y="508050"/>
                  </a:lnTo>
                  <a:lnTo>
                    <a:pt x="12700" y="508050"/>
                  </a:lnTo>
                  <a:lnTo>
                    <a:pt x="12700" y="469950"/>
                  </a:lnTo>
                  <a:lnTo>
                    <a:pt x="25400" y="469950"/>
                  </a:lnTo>
                  <a:lnTo>
                    <a:pt x="25400" y="457250"/>
                  </a:lnTo>
                  <a:close/>
                </a:path>
                <a:path w="89535" h="572134">
                  <a:moveTo>
                    <a:pt x="25400" y="419138"/>
                  </a:moveTo>
                  <a:lnTo>
                    <a:pt x="12700" y="419138"/>
                  </a:lnTo>
                  <a:lnTo>
                    <a:pt x="12700" y="431838"/>
                  </a:lnTo>
                  <a:lnTo>
                    <a:pt x="25400" y="431838"/>
                  </a:lnTo>
                  <a:lnTo>
                    <a:pt x="25400" y="419138"/>
                  </a:lnTo>
                  <a:close/>
                </a:path>
                <a:path w="89535" h="572134">
                  <a:moveTo>
                    <a:pt x="25400" y="381038"/>
                  </a:moveTo>
                  <a:lnTo>
                    <a:pt x="12700" y="381038"/>
                  </a:lnTo>
                  <a:lnTo>
                    <a:pt x="12700" y="393738"/>
                  </a:lnTo>
                  <a:lnTo>
                    <a:pt x="0" y="393738"/>
                  </a:lnTo>
                  <a:lnTo>
                    <a:pt x="0" y="406438"/>
                  </a:lnTo>
                  <a:lnTo>
                    <a:pt x="12700" y="406438"/>
                  </a:lnTo>
                  <a:lnTo>
                    <a:pt x="25400" y="406438"/>
                  </a:lnTo>
                  <a:lnTo>
                    <a:pt x="25400" y="381038"/>
                  </a:lnTo>
                  <a:close/>
                </a:path>
                <a:path w="89535" h="572134">
                  <a:moveTo>
                    <a:pt x="25400" y="254025"/>
                  </a:moveTo>
                  <a:lnTo>
                    <a:pt x="12700" y="254025"/>
                  </a:lnTo>
                  <a:lnTo>
                    <a:pt x="0" y="254025"/>
                  </a:lnTo>
                  <a:lnTo>
                    <a:pt x="0" y="330250"/>
                  </a:lnTo>
                  <a:lnTo>
                    <a:pt x="12700" y="330250"/>
                  </a:lnTo>
                  <a:lnTo>
                    <a:pt x="12700" y="317538"/>
                  </a:lnTo>
                  <a:lnTo>
                    <a:pt x="25400" y="317538"/>
                  </a:lnTo>
                  <a:lnTo>
                    <a:pt x="25400" y="304838"/>
                  </a:lnTo>
                  <a:lnTo>
                    <a:pt x="12700" y="304838"/>
                  </a:lnTo>
                  <a:lnTo>
                    <a:pt x="12700" y="266725"/>
                  </a:lnTo>
                  <a:lnTo>
                    <a:pt x="25400" y="266725"/>
                  </a:lnTo>
                  <a:lnTo>
                    <a:pt x="25400" y="254025"/>
                  </a:lnTo>
                  <a:close/>
                </a:path>
                <a:path w="89535" h="572134">
                  <a:moveTo>
                    <a:pt x="25400" y="203225"/>
                  </a:moveTo>
                  <a:lnTo>
                    <a:pt x="12700" y="203225"/>
                  </a:lnTo>
                  <a:lnTo>
                    <a:pt x="12700" y="215925"/>
                  </a:lnTo>
                  <a:lnTo>
                    <a:pt x="0" y="215925"/>
                  </a:lnTo>
                  <a:lnTo>
                    <a:pt x="0" y="228625"/>
                  </a:lnTo>
                  <a:lnTo>
                    <a:pt x="12700" y="228625"/>
                  </a:lnTo>
                  <a:lnTo>
                    <a:pt x="25400" y="228625"/>
                  </a:lnTo>
                  <a:lnTo>
                    <a:pt x="25400" y="203225"/>
                  </a:lnTo>
                  <a:close/>
                </a:path>
                <a:path w="89535" h="572134">
                  <a:moveTo>
                    <a:pt x="25400" y="177812"/>
                  </a:moveTo>
                  <a:lnTo>
                    <a:pt x="12700" y="177812"/>
                  </a:lnTo>
                  <a:lnTo>
                    <a:pt x="12700" y="190512"/>
                  </a:lnTo>
                  <a:lnTo>
                    <a:pt x="25400" y="190512"/>
                  </a:lnTo>
                  <a:lnTo>
                    <a:pt x="25400" y="177812"/>
                  </a:lnTo>
                  <a:close/>
                </a:path>
                <a:path w="89535" h="572134">
                  <a:moveTo>
                    <a:pt x="25400" y="127012"/>
                  </a:moveTo>
                  <a:lnTo>
                    <a:pt x="12700" y="127012"/>
                  </a:lnTo>
                  <a:lnTo>
                    <a:pt x="12700" y="152412"/>
                  </a:lnTo>
                  <a:lnTo>
                    <a:pt x="25400" y="152412"/>
                  </a:lnTo>
                  <a:lnTo>
                    <a:pt x="25400" y="127012"/>
                  </a:lnTo>
                  <a:close/>
                </a:path>
                <a:path w="89535" h="572134">
                  <a:moveTo>
                    <a:pt x="25400" y="101612"/>
                  </a:moveTo>
                  <a:lnTo>
                    <a:pt x="12700" y="101612"/>
                  </a:lnTo>
                  <a:lnTo>
                    <a:pt x="12700" y="114312"/>
                  </a:lnTo>
                  <a:lnTo>
                    <a:pt x="25400" y="114312"/>
                  </a:lnTo>
                  <a:lnTo>
                    <a:pt x="25400" y="101612"/>
                  </a:lnTo>
                  <a:close/>
                </a:path>
                <a:path w="89535" h="572134">
                  <a:moveTo>
                    <a:pt x="38112" y="482650"/>
                  </a:moveTo>
                  <a:lnTo>
                    <a:pt x="25412" y="482650"/>
                  </a:lnTo>
                  <a:lnTo>
                    <a:pt x="25412" y="495350"/>
                  </a:lnTo>
                  <a:lnTo>
                    <a:pt x="38112" y="495350"/>
                  </a:lnTo>
                  <a:lnTo>
                    <a:pt x="38112" y="482650"/>
                  </a:lnTo>
                  <a:close/>
                </a:path>
                <a:path w="89535" h="572134">
                  <a:moveTo>
                    <a:pt x="38112" y="342938"/>
                  </a:moveTo>
                  <a:lnTo>
                    <a:pt x="25412" y="342938"/>
                  </a:lnTo>
                  <a:lnTo>
                    <a:pt x="25412" y="355638"/>
                  </a:lnTo>
                  <a:lnTo>
                    <a:pt x="38112" y="355638"/>
                  </a:lnTo>
                  <a:lnTo>
                    <a:pt x="38112" y="342938"/>
                  </a:lnTo>
                  <a:close/>
                </a:path>
                <a:path w="89535" h="572134">
                  <a:moveTo>
                    <a:pt x="38112" y="279425"/>
                  </a:moveTo>
                  <a:lnTo>
                    <a:pt x="25412" y="279425"/>
                  </a:lnTo>
                  <a:lnTo>
                    <a:pt x="25412" y="292125"/>
                  </a:lnTo>
                  <a:lnTo>
                    <a:pt x="38112" y="292125"/>
                  </a:lnTo>
                  <a:lnTo>
                    <a:pt x="38112" y="279425"/>
                  </a:lnTo>
                  <a:close/>
                </a:path>
                <a:path w="89535" h="572134">
                  <a:moveTo>
                    <a:pt x="38112" y="139712"/>
                  </a:moveTo>
                  <a:lnTo>
                    <a:pt x="25412" y="139712"/>
                  </a:lnTo>
                  <a:lnTo>
                    <a:pt x="25412" y="152412"/>
                  </a:lnTo>
                  <a:lnTo>
                    <a:pt x="38112" y="152412"/>
                  </a:lnTo>
                  <a:lnTo>
                    <a:pt x="38112" y="139712"/>
                  </a:lnTo>
                  <a:close/>
                </a:path>
                <a:path w="89535" h="572134">
                  <a:moveTo>
                    <a:pt x="50812" y="546163"/>
                  </a:moveTo>
                  <a:lnTo>
                    <a:pt x="38112" y="546163"/>
                  </a:lnTo>
                  <a:lnTo>
                    <a:pt x="38112" y="533450"/>
                  </a:lnTo>
                  <a:lnTo>
                    <a:pt x="25412" y="533450"/>
                  </a:lnTo>
                  <a:lnTo>
                    <a:pt x="25412" y="558850"/>
                  </a:lnTo>
                  <a:lnTo>
                    <a:pt x="38112" y="558850"/>
                  </a:lnTo>
                  <a:lnTo>
                    <a:pt x="50812" y="558863"/>
                  </a:lnTo>
                  <a:lnTo>
                    <a:pt x="50812" y="546163"/>
                  </a:lnTo>
                  <a:close/>
                </a:path>
                <a:path w="89535" h="572134">
                  <a:moveTo>
                    <a:pt x="50812" y="114312"/>
                  </a:moveTo>
                  <a:lnTo>
                    <a:pt x="38112" y="114312"/>
                  </a:lnTo>
                  <a:lnTo>
                    <a:pt x="25412" y="114312"/>
                  </a:lnTo>
                  <a:lnTo>
                    <a:pt x="25412" y="127012"/>
                  </a:lnTo>
                  <a:lnTo>
                    <a:pt x="38112" y="127012"/>
                  </a:lnTo>
                  <a:lnTo>
                    <a:pt x="38112" y="139712"/>
                  </a:lnTo>
                  <a:lnTo>
                    <a:pt x="50812" y="139712"/>
                  </a:lnTo>
                  <a:lnTo>
                    <a:pt x="50812" y="114312"/>
                  </a:lnTo>
                  <a:close/>
                </a:path>
                <a:path w="89535" h="572134">
                  <a:moveTo>
                    <a:pt x="63512" y="558863"/>
                  </a:moveTo>
                  <a:lnTo>
                    <a:pt x="50812" y="558863"/>
                  </a:lnTo>
                  <a:lnTo>
                    <a:pt x="50812" y="571563"/>
                  </a:lnTo>
                  <a:lnTo>
                    <a:pt x="63512" y="571563"/>
                  </a:lnTo>
                  <a:lnTo>
                    <a:pt x="63512" y="558863"/>
                  </a:lnTo>
                  <a:close/>
                </a:path>
                <a:path w="89535" h="572134">
                  <a:moveTo>
                    <a:pt x="63512" y="101612"/>
                  </a:moveTo>
                  <a:lnTo>
                    <a:pt x="50812" y="101612"/>
                  </a:lnTo>
                  <a:lnTo>
                    <a:pt x="50812" y="114312"/>
                  </a:lnTo>
                  <a:lnTo>
                    <a:pt x="63512" y="114312"/>
                  </a:lnTo>
                  <a:lnTo>
                    <a:pt x="63512" y="101612"/>
                  </a:lnTo>
                  <a:close/>
                </a:path>
                <a:path w="89535" h="572134">
                  <a:moveTo>
                    <a:pt x="76212" y="533450"/>
                  </a:moveTo>
                  <a:lnTo>
                    <a:pt x="63512" y="533450"/>
                  </a:lnTo>
                  <a:lnTo>
                    <a:pt x="50812" y="533450"/>
                  </a:lnTo>
                  <a:lnTo>
                    <a:pt x="50812" y="546150"/>
                  </a:lnTo>
                  <a:lnTo>
                    <a:pt x="63512" y="546150"/>
                  </a:lnTo>
                  <a:lnTo>
                    <a:pt x="63512" y="558850"/>
                  </a:lnTo>
                  <a:lnTo>
                    <a:pt x="76212" y="558850"/>
                  </a:lnTo>
                  <a:lnTo>
                    <a:pt x="76212" y="533450"/>
                  </a:lnTo>
                  <a:close/>
                </a:path>
                <a:path w="89535" h="572134">
                  <a:moveTo>
                    <a:pt x="76212" y="457250"/>
                  </a:moveTo>
                  <a:lnTo>
                    <a:pt x="63512" y="457250"/>
                  </a:lnTo>
                  <a:lnTo>
                    <a:pt x="50812" y="457250"/>
                  </a:lnTo>
                  <a:lnTo>
                    <a:pt x="38112" y="457250"/>
                  </a:lnTo>
                  <a:lnTo>
                    <a:pt x="38112" y="431838"/>
                  </a:lnTo>
                  <a:lnTo>
                    <a:pt x="50812" y="431838"/>
                  </a:lnTo>
                  <a:lnTo>
                    <a:pt x="50812" y="444538"/>
                  </a:lnTo>
                  <a:lnTo>
                    <a:pt x="63512" y="444538"/>
                  </a:lnTo>
                  <a:lnTo>
                    <a:pt x="63512" y="406438"/>
                  </a:lnTo>
                  <a:lnTo>
                    <a:pt x="50812" y="406438"/>
                  </a:lnTo>
                  <a:lnTo>
                    <a:pt x="38112" y="406438"/>
                  </a:lnTo>
                  <a:lnTo>
                    <a:pt x="25412" y="406438"/>
                  </a:lnTo>
                  <a:lnTo>
                    <a:pt x="25412" y="469950"/>
                  </a:lnTo>
                  <a:lnTo>
                    <a:pt x="38112" y="469950"/>
                  </a:lnTo>
                  <a:lnTo>
                    <a:pt x="50812" y="469950"/>
                  </a:lnTo>
                  <a:lnTo>
                    <a:pt x="50812" y="508050"/>
                  </a:lnTo>
                  <a:lnTo>
                    <a:pt x="38112" y="508050"/>
                  </a:lnTo>
                  <a:lnTo>
                    <a:pt x="25412" y="508050"/>
                  </a:lnTo>
                  <a:lnTo>
                    <a:pt x="25412" y="520750"/>
                  </a:lnTo>
                  <a:lnTo>
                    <a:pt x="38112" y="520750"/>
                  </a:lnTo>
                  <a:lnTo>
                    <a:pt x="38112" y="533450"/>
                  </a:lnTo>
                  <a:lnTo>
                    <a:pt x="50812" y="533450"/>
                  </a:lnTo>
                  <a:lnTo>
                    <a:pt x="50812" y="520763"/>
                  </a:lnTo>
                  <a:lnTo>
                    <a:pt x="63512" y="520763"/>
                  </a:lnTo>
                  <a:lnTo>
                    <a:pt x="63512" y="508050"/>
                  </a:lnTo>
                  <a:lnTo>
                    <a:pt x="76212" y="508050"/>
                  </a:lnTo>
                  <a:lnTo>
                    <a:pt x="76212" y="495350"/>
                  </a:lnTo>
                  <a:lnTo>
                    <a:pt x="63512" y="495350"/>
                  </a:lnTo>
                  <a:lnTo>
                    <a:pt x="63512" y="482650"/>
                  </a:lnTo>
                  <a:lnTo>
                    <a:pt x="76212" y="482650"/>
                  </a:lnTo>
                  <a:lnTo>
                    <a:pt x="76212" y="457250"/>
                  </a:lnTo>
                  <a:close/>
                </a:path>
                <a:path w="89535" h="572134">
                  <a:moveTo>
                    <a:pt x="76212" y="393738"/>
                  </a:moveTo>
                  <a:lnTo>
                    <a:pt x="63512" y="393738"/>
                  </a:lnTo>
                  <a:lnTo>
                    <a:pt x="63512" y="406438"/>
                  </a:lnTo>
                  <a:lnTo>
                    <a:pt x="76212" y="406438"/>
                  </a:lnTo>
                  <a:lnTo>
                    <a:pt x="76212" y="393738"/>
                  </a:lnTo>
                  <a:close/>
                </a:path>
                <a:path w="89535" h="572134">
                  <a:moveTo>
                    <a:pt x="76212" y="355638"/>
                  </a:moveTo>
                  <a:lnTo>
                    <a:pt x="63512" y="355638"/>
                  </a:lnTo>
                  <a:lnTo>
                    <a:pt x="63512" y="342938"/>
                  </a:lnTo>
                  <a:lnTo>
                    <a:pt x="50812" y="342938"/>
                  </a:lnTo>
                  <a:lnTo>
                    <a:pt x="50812" y="368338"/>
                  </a:lnTo>
                  <a:lnTo>
                    <a:pt x="38112" y="368338"/>
                  </a:lnTo>
                  <a:lnTo>
                    <a:pt x="25412" y="368338"/>
                  </a:lnTo>
                  <a:lnTo>
                    <a:pt x="25412" y="393738"/>
                  </a:lnTo>
                  <a:lnTo>
                    <a:pt x="38112" y="393738"/>
                  </a:lnTo>
                  <a:lnTo>
                    <a:pt x="50812" y="393738"/>
                  </a:lnTo>
                  <a:lnTo>
                    <a:pt x="63512" y="393738"/>
                  </a:lnTo>
                  <a:lnTo>
                    <a:pt x="63512" y="368338"/>
                  </a:lnTo>
                  <a:lnTo>
                    <a:pt x="76212" y="368338"/>
                  </a:lnTo>
                  <a:lnTo>
                    <a:pt x="76212" y="355638"/>
                  </a:lnTo>
                  <a:close/>
                </a:path>
                <a:path w="89535" h="572134">
                  <a:moveTo>
                    <a:pt x="76212" y="228625"/>
                  </a:moveTo>
                  <a:lnTo>
                    <a:pt x="63512" y="228625"/>
                  </a:lnTo>
                  <a:lnTo>
                    <a:pt x="50812" y="228625"/>
                  </a:lnTo>
                  <a:lnTo>
                    <a:pt x="50812" y="215925"/>
                  </a:lnTo>
                  <a:lnTo>
                    <a:pt x="38112" y="215925"/>
                  </a:lnTo>
                  <a:lnTo>
                    <a:pt x="38112" y="228625"/>
                  </a:lnTo>
                  <a:lnTo>
                    <a:pt x="25412" y="228625"/>
                  </a:lnTo>
                  <a:lnTo>
                    <a:pt x="25412" y="241325"/>
                  </a:lnTo>
                  <a:lnTo>
                    <a:pt x="38112" y="241325"/>
                  </a:lnTo>
                  <a:lnTo>
                    <a:pt x="50812" y="241325"/>
                  </a:lnTo>
                  <a:lnTo>
                    <a:pt x="50812" y="254025"/>
                  </a:lnTo>
                  <a:lnTo>
                    <a:pt x="38112" y="254025"/>
                  </a:lnTo>
                  <a:lnTo>
                    <a:pt x="25412" y="254025"/>
                  </a:lnTo>
                  <a:lnTo>
                    <a:pt x="25412" y="266725"/>
                  </a:lnTo>
                  <a:lnTo>
                    <a:pt x="38112" y="266725"/>
                  </a:lnTo>
                  <a:lnTo>
                    <a:pt x="50812" y="266725"/>
                  </a:lnTo>
                  <a:lnTo>
                    <a:pt x="50812" y="304838"/>
                  </a:lnTo>
                  <a:lnTo>
                    <a:pt x="38112" y="304838"/>
                  </a:lnTo>
                  <a:lnTo>
                    <a:pt x="25412" y="304838"/>
                  </a:lnTo>
                  <a:lnTo>
                    <a:pt x="25412" y="317538"/>
                  </a:lnTo>
                  <a:lnTo>
                    <a:pt x="38112" y="317538"/>
                  </a:lnTo>
                  <a:lnTo>
                    <a:pt x="38112" y="330238"/>
                  </a:lnTo>
                  <a:lnTo>
                    <a:pt x="50812" y="330238"/>
                  </a:lnTo>
                  <a:lnTo>
                    <a:pt x="50812" y="317550"/>
                  </a:lnTo>
                  <a:lnTo>
                    <a:pt x="63512" y="317550"/>
                  </a:lnTo>
                  <a:lnTo>
                    <a:pt x="63512" y="330238"/>
                  </a:lnTo>
                  <a:lnTo>
                    <a:pt x="76212" y="330238"/>
                  </a:lnTo>
                  <a:lnTo>
                    <a:pt x="76212" y="317538"/>
                  </a:lnTo>
                  <a:lnTo>
                    <a:pt x="63512" y="317538"/>
                  </a:lnTo>
                  <a:lnTo>
                    <a:pt x="63512" y="292150"/>
                  </a:lnTo>
                  <a:lnTo>
                    <a:pt x="76212" y="292150"/>
                  </a:lnTo>
                  <a:lnTo>
                    <a:pt x="76212" y="228625"/>
                  </a:lnTo>
                  <a:close/>
                </a:path>
                <a:path w="89535" h="572134">
                  <a:moveTo>
                    <a:pt x="76212" y="203225"/>
                  </a:moveTo>
                  <a:lnTo>
                    <a:pt x="63512" y="203225"/>
                  </a:lnTo>
                  <a:lnTo>
                    <a:pt x="63512" y="215925"/>
                  </a:lnTo>
                  <a:lnTo>
                    <a:pt x="76212" y="215925"/>
                  </a:lnTo>
                  <a:lnTo>
                    <a:pt x="76212" y="203225"/>
                  </a:lnTo>
                  <a:close/>
                </a:path>
                <a:path w="89535" h="572134">
                  <a:moveTo>
                    <a:pt x="76212" y="177812"/>
                  </a:moveTo>
                  <a:lnTo>
                    <a:pt x="63512" y="177812"/>
                  </a:lnTo>
                  <a:lnTo>
                    <a:pt x="63512" y="139712"/>
                  </a:lnTo>
                  <a:lnTo>
                    <a:pt x="50812" y="139712"/>
                  </a:lnTo>
                  <a:lnTo>
                    <a:pt x="50812" y="165112"/>
                  </a:lnTo>
                  <a:lnTo>
                    <a:pt x="38112" y="165112"/>
                  </a:lnTo>
                  <a:lnTo>
                    <a:pt x="25412" y="165112"/>
                  </a:lnTo>
                  <a:lnTo>
                    <a:pt x="25412" y="215912"/>
                  </a:lnTo>
                  <a:lnTo>
                    <a:pt x="38112" y="215912"/>
                  </a:lnTo>
                  <a:lnTo>
                    <a:pt x="38112" y="203212"/>
                  </a:lnTo>
                  <a:lnTo>
                    <a:pt x="50812" y="203212"/>
                  </a:lnTo>
                  <a:lnTo>
                    <a:pt x="50812" y="190512"/>
                  </a:lnTo>
                  <a:lnTo>
                    <a:pt x="63512" y="190512"/>
                  </a:lnTo>
                  <a:lnTo>
                    <a:pt x="76212" y="190512"/>
                  </a:lnTo>
                  <a:lnTo>
                    <a:pt x="76212" y="177812"/>
                  </a:lnTo>
                  <a:close/>
                </a:path>
                <a:path w="89535" h="572134">
                  <a:moveTo>
                    <a:pt x="76212" y="114312"/>
                  </a:moveTo>
                  <a:lnTo>
                    <a:pt x="63512" y="114312"/>
                  </a:lnTo>
                  <a:lnTo>
                    <a:pt x="63512" y="139712"/>
                  </a:lnTo>
                  <a:lnTo>
                    <a:pt x="76212" y="139712"/>
                  </a:lnTo>
                  <a:lnTo>
                    <a:pt x="76212" y="114312"/>
                  </a:lnTo>
                  <a:close/>
                </a:path>
                <a:path w="89535" h="572134">
                  <a:moveTo>
                    <a:pt x="88912" y="139712"/>
                  </a:moveTo>
                  <a:lnTo>
                    <a:pt x="76212" y="139712"/>
                  </a:lnTo>
                  <a:lnTo>
                    <a:pt x="76212" y="152412"/>
                  </a:lnTo>
                  <a:lnTo>
                    <a:pt x="88912" y="152412"/>
                  </a:lnTo>
                  <a:lnTo>
                    <a:pt x="88912" y="139712"/>
                  </a:lnTo>
                  <a:close/>
                </a:path>
                <a:path w="89535" h="572134">
                  <a:moveTo>
                    <a:pt x="88912" y="101612"/>
                  </a:moveTo>
                  <a:lnTo>
                    <a:pt x="76212" y="101612"/>
                  </a:lnTo>
                  <a:lnTo>
                    <a:pt x="76212" y="114312"/>
                  </a:lnTo>
                  <a:lnTo>
                    <a:pt x="88912" y="114312"/>
                  </a:lnTo>
                  <a:lnTo>
                    <a:pt x="88912" y="101612"/>
                  </a:lnTo>
                  <a:close/>
                </a:path>
                <a:path w="89535" h="572134">
                  <a:moveTo>
                    <a:pt x="88912" y="25400"/>
                  </a:moveTo>
                  <a:lnTo>
                    <a:pt x="76212" y="25400"/>
                  </a:lnTo>
                  <a:lnTo>
                    <a:pt x="63512" y="25400"/>
                  </a:lnTo>
                  <a:lnTo>
                    <a:pt x="50812" y="25400"/>
                  </a:lnTo>
                  <a:lnTo>
                    <a:pt x="50812" y="63500"/>
                  </a:lnTo>
                  <a:lnTo>
                    <a:pt x="63512" y="63500"/>
                  </a:lnTo>
                  <a:lnTo>
                    <a:pt x="76212" y="63500"/>
                  </a:lnTo>
                  <a:lnTo>
                    <a:pt x="88912" y="63500"/>
                  </a:lnTo>
                  <a:lnTo>
                    <a:pt x="88912" y="25400"/>
                  </a:lnTo>
                  <a:close/>
                </a:path>
                <a:path w="89535" h="572134">
                  <a:moveTo>
                    <a:pt x="88912" y="0"/>
                  </a:moveTo>
                  <a:lnTo>
                    <a:pt x="88912" y="0"/>
                  </a:lnTo>
                  <a:lnTo>
                    <a:pt x="25412" y="0"/>
                  </a:lnTo>
                  <a:lnTo>
                    <a:pt x="25412" y="88925"/>
                  </a:lnTo>
                  <a:lnTo>
                    <a:pt x="38112" y="88925"/>
                  </a:lnTo>
                  <a:lnTo>
                    <a:pt x="50812" y="88912"/>
                  </a:lnTo>
                  <a:lnTo>
                    <a:pt x="63512" y="88912"/>
                  </a:lnTo>
                  <a:lnTo>
                    <a:pt x="76212" y="88912"/>
                  </a:lnTo>
                  <a:lnTo>
                    <a:pt x="88912" y="88912"/>
                  </a:lnTo>
                  <a:lnTo>
                    <a:pt x="88912" y="76212"/>
                  </a:lnTo>
                  <a:lnTo>
                    <a:pt x="76212" y="76212"/>
                  </a:lnTo>
                  <a:lnTo>
                    <a:pt x="63512" y="76212"/>
                  </a:lnTo>
                  <a:lnTo>
                    <a:pt x="50812" y="76212"/>
                  </a:lnTo>
                  <a:lnTo>
                    <a:pt x="38112" y="76212"/>
                  </a:lnTo>
                  <a:lnTo>
                    <a:pt x="38112" y="12700"/>
                  </a:lnTo>
                  <a:lnTo>
                    <a:pt x="50812" y="12700"/>
                  </a:lnTo>
                  <a:lnTo>
                    <a:pt x="63512" y="12700"/>
                  </a:lnTo>
                  <a:lnTo>
                    <a:pt x="76212" y="12700"/>
                  </a:lnTo>
                  <a:lnTo>
                    <a:pt x="88912" y="12700"/>
                  </a:lnTo>
                  <a:lnTo>
                    <a:pt x="889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6363132" y="7933029"/>
              <a:ext cx="25400" cy="559435"/>
            </a:xfrm>
            <a:custGeom>
              <a:avLst/>
              <a:gdLst/>
              <a:ahLst/>
              <a:cxnLst/>
              <a:rect l="l" t="t" r="r" b="b"/>
              <a:pathLst>
                <a:path w="25400" h="559434">
                  <a:moveTo>
                    <a:pt x="12700" y="546163"/>
                  </a:moveTo>
                  <a:lnTo>
                    <a:pt x="0" y="546163"/>
                  </a:lnTo>
                  <a:lnTo>
                    <a:pt x="0" y="558863"/>
                  </a:lnTo>
                  <a:lnTo>
                    <a:pt x="12700" y="558863"/>
                  </a:lnTo>
                  <a:lnTo>
                    <a:pt x="12700" y="546163"/>
                  </a:lnTo>
                  <a:close/>
                </a:path>
                <a:path w="25400" h="559434">
                  <a:moveTo>
                    <a:pt x="12700" y="444550"/>
                  </a:moveTo>
                  <a:lnTo>
                    <a:pt x="0" y="444550"/>
                  </a:lnTo>
                  <a:lnTo>
                    <a:pt x="0" y="508063"/>
                  </a:lnTo>
                  <a:lnTo>
                    <a:pt x="12700" y="508063"/>
                  </a:lnTo>
                  <a:lnTo>
                    <a:pt x="12700" y="444550"/>
                  </a:lnTo>
                  <a:close/>
                </a:path>
                <a:path w="25400" h="559434">
                  <a:moveTo>
                    <a:pt x="12700" y="393738"/>
                  </a:moveTo>
                  <a:lnTo>
                    <a:pt x="0" y="393738"/>
                  </a:lnTo>
                  <a:lnTo>
                    <a:pt x="0" y="431838"/>
                  </a:lnTo>
                  <a:lnTo>
                    <a:pt x="12700" y="431838"/>
                  </a:lnTo>
                  <a:lnTo>
                    <a:pt x="12700" y="393738"/>
                  </a:lnTo>
                  <a:close/>
                </a:path>
                <a:path w="25400" h="559434">
                  <a:moveTo>
                    <a:pt x="12700" y="317538"/>
                  </a:moveTo>
                  <a:lnTo>
                    <a:pt x="0" y="317538"/>
                  </a:lnTo>
                  <a:lnTo>
                    <a:pt x="0" y="355638"/>
                  </a:lnTo>
                  <a:lnTo>
                    <a:pt x="12700" y="355638"/>
                  </a:lnTo>
                  <a:lnTo>
                    <a:pt x="12700" y="317538"/>
                  </a:lnTo>
                  <a:close/>
                </a:path>
                <a:path w="25400" h="559434">
                  <a:moveTo>
                    <a:pt x="12700" y="266725"/>
                  </a:moveTo>
                  <a:lnTo>
                    <a:pt x="0" y="266725"/>
                  </a:lnTo>
                  <a:lnTo>
                    <a:pt x="0" y="304825"/>
                  </a:lnTo>
                  <a:lnTo>
                    <a:pt x="12700" y="304825"/>
                  </a:lnTo>
                  <a:lnTo>
                    <a:pt x="12700" y="266725"/>
                  </a:lnTo>
                  <a:close/>
                </a:path>
                <a:path w="25400" h="559434">
                  <a:moveTo>
                    <a:pt x="12700" y="177812"/>
                  </a:moveTo>
                  <a:lnTo>
                    <a:pt x="0" y="177812"/>
                  </a:lnTo>
                  <a:lnTo>
                    <a:pt x="0" y="203212"/>
                  </a:lnTo>
                  <a:lnTo>
                    <a:pt x="12700" y="203212"/>
                  </a:lnTo>
                  <a:lnTo>
                    <a:pt x="12700" y="177812"/>
                  </a:lnTo>
                  <a:close/>
                </a:path>
                <a:path w="25400" h="559434">
                  <a:moveTo>
                    <a:pt x="12700" y="139712"/>
                  </a:moveTo>
                  <a:lnTo>
                    <a:pt x="0" y="139712"/>
                  </a:lnTo>
                  <a:lnTo>
                    <a:pt x="0" y="152412"/>
                  </a:lnTo>
                  <a:lnTo>
                    <a:pt x="12700" y="152412"/>
                  </a:lnTo>
                  <a:lnTo>
                    <a:pt x="12700" y="139712"/>
                  </a:lnTo>
                  <a:close/>
                </a:path>
                <a:path w="25400" h="559434">
                  <a:moveTo>
                    <a:pt x="25400" y="241325"/>
                  </a:moveTo>
                  <a:lnTo>
                    <a:pt x="12700" y="241325"/>
                  </a:lnTo>
                  <a:lnTo>
                    <a:pt x="12700" y="215925"/>
                  </a:lnTo>
                  <a:lnTo>
                    <a:pt x="0" y="215925"/>
                  </a:lnTo>
                  <a:lnTo>
                    <a:pt x="0" y="254025"/>
                  </a:lnTo>
                  <a:lnTo>
                    <a:pt x="12700" y="254025"/>
                  </a:lnTo>
                  <a:lnTo>
                    <a:pt x="12700" y="266725"/>
                  </a:lnTo>
                  <a:lnTo>
                    <a:pt x="25400" y="266725"/>
                  </a:lnTo>
                  <a:lnTo>
                    <a:pt x="25400" y="241325"/>
                  </a:lnTo>
                  <a:close/>
                </a:path>
                <a:path w="25400" h="559434">
                  <a:moveTo>
                    <a:pt x="25400" y="152412"/>
                  </a:moveTo>
                  <a:lnTo>
                    <a:pt x="12700" y="152412"/>
                  </a:lnTo>
                  <a:lnTo>
                    <a:pt x="12700" y="177812"/>
                  </a:lnTo>
                  <a:lnTo>
                    <a:pt x="25400" y="177812"/>
                  </a:lnTo>
                  <a:lnTo>
                    <a:pt x="25400" y="152412"/>
                  </a:lnTo>
                  <a:close/>
                </a:path>
                <a:path w="25400" h="559434">
                  <a:moveTo>
                    <a:pt x="25400" y="101612"/>
                  </a:moveTo>
                  <a:lnTo>
                    <a:pt x="12700" y="101612"/>
                  </a:lnTo>
                  <a:lnTo>
                    <a:pt x="12700" y="139712"/>
                  </a:lnTo>
                  <a:lnTo>
                    <a:pt x="25400" y="139712"/>
                  </a:lnTo>
                  <a:lnTo>
                    <a:pt x="25400" y="101612"/>
                  </a:lnTo>
                  <a:close/>
                </a:path>
                <a:path w="25400" h="559434">
                  <a:moveTo>
                    <a:pt x="25400" y="76212"/>
                  </a:moveTo>
                  <a:lnTo>
                    <a:pt x="12700" y="76212"/>
                  </a:lnTo>
                  <a:lnTo>
                    <a:pt x="12700" y="88912"/>
                  </a:lnTo>
                  <a:lnTo>
                    <a:pt x="25400" y="88912"/>
                  </a:lnTo>
                  <a:lnTo>
                    <a:pt x="25400" y="76212"/>
                  </a:lnTo>
                  <a:close/>
                </a:path>
                <a:path w="25400" h="559434">
                  <a:moveTo>
                    <a:pt x="25400" y="0"/>
                  </a:moveTo>
                  <a:lnTo>
                    <a:pt x="12700" y="0"/>
                  </a:lnTo>
                  <a:lnTo>
                    <a:pt x="12700" y="12700"/>
                  </a:lnTo>
                  <a:lnTo>
                    <a:pt x="25400" y="12700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6382181" y="8212455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4">
                  <a:moveTo>
                    <a:pt x="0" y="0"/>
                  </a:moveTo>
                  <a:lnTo>
                    <a:pt x="0" y="279438"/>
                  </a:lnTo>
                </a:path>
              </a:pathLst>
            </a:custGeom>
            <a:ln w="12700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388532" y="7933029"/>
              <a:ext cx="12700" cy="559435"/>
            </a:xfrm>
            <a:custGeom>
              <a:avLst/>
              <a:gdLst/>
              <a:ahLst/>
              <a:cxnLst/>
              <a:rect l="l" t="t" r="r" b="b"/>
              <a:pathLst>
                <a:path w="12700" h="559434">
                  <a:moveTo>
                    <a:pt x="12700" y="520750"/>
                  </a:moveTo>
                  <a:lnTo>
                    <a:pt x="0" y="520750"/>
                  </a:lnTo>
                  <a:lnTo>
                    <a:pt x="0" y="558850"/>
                  </a:lnTo>
                  <a:lnTo>
                    <a:pt x="12700" y="558850"/>
                  </a:lnTo>
                  <a:lnTo>
                    <a:pt x="12700" y="520750"/>
                  </a:lnTo>
                  <a:close/>
                </a:path>
                <a:path w="12700" h="559434">
                  <a:moveTo>
                    <a:pt x="12700" y="431850"/>
                  </a:moveTo>
                  <a:lnTo>
                    <a:pt x="0" y="431850"/>
                  </a:lnTo>
                  <a:lnTo>
                    <a:pt x="0" y="457250"/>
                  </a:lnTo>
                  <a:lnTo>
                    <a:pt x="12700" y="457250"/>
                  </a:lnTo>
                  <a:lnTo>
                    <a:pt x="12700" y="431850"/>
                  </a:lnTo>
                  <a:close/>
                </a:path>
                <a:path w="12700" h="559434">
                  <a:moveTo>
                    <a:pt x="12700" y="406438"/>
                  </a:moveTo>
                  <a:lnTo>
                    <a:pt x="0" y="406438"/>
                  </a:lnTo>
                  <a:lnTo>
                    <a:pt x="0" y="419138"/>
                  </a:lnTo>
                  <a:lnTo>
                    <a:pt x="12700" y="419138"/>
                  </a:lnTo>
                  <a:lnTo>
                    <a:pt x="12700" y="406438"/>
                  </a:lnTo>
                  <a:close/>
                </a:path>
                <a:path w="12700" h="559434">
                  <a:moveTo>
                    <a:pt x="12700" y="355638"/>
                  </a:moveTo>
                  <a:lnTo>
                    <a:pt x="0" y="355638"/>
                  </a:lnTo>
                  <a:lnTo>
                    <a:pt x="0" y="393738"/>
                  </a:lnTo>
                  <a:lnTo>
                    <a:pt x="12700" y="393738"/>
                  </a:lnTo>
                  <a:lnTo>
                    <a:pt x="12700" y="355638"/>
                  </a:lnTo>
                  <a:close/>
                </a:path>
                <a:path w="12700" h="559434">
                  <a:moveTo>
                    <a:pt x="12700" y="279425"/>
                  </a:moveTo>
                  <a:lnTo>
                    <a:pt x="0" y="279425"/>
                  </a:lnTo>
                  <a:lnTo>
                    <a:pt x="0" y="292125"/>
                  </a:lnTo>
                  <a:lnTo>
                    <a:pt x="12700" y="292125"/>
                  </a:lnTo>
                  <a:lnTo>
                    <a:pt x="12700" y="279425"/>
                  </a:lnTo>
                  <a:close/>
                </a:path>
                <a:path w="12700" h="559434">
                  <a:moveTo>
                    <a:pt x="12700" y="215925"/>
                  </a:moveTo>
                  <a:lnTo>
                    <a:pt x="0" y="215925"/>
                  </a:lnTo>
                  <a:lnTo>
                    <a:pt x="0" y="241325"/>
                  </a:lnTo>
                  <a:lnTo>
                    <a:pt x="12700" y="241325"/>
                  </a:lnTo>
                  <a:lnTo>
                    <a:pt x="12700" y="215925"/>
                  </a:lnTo>
                  <a:close/>
                </a:path>
                <a:path w="12700" h="559434">
                  <a:moveTo>
                    <a:pt x="12700" y="165112"/>
                  </a:moveTo>
                  <a:lnTo>
                    <a:pt x="0" y="165112"/>
                  </a:lnTo>
                  <a:lnTo>
                    <a:pt x="0" y="177812"/>
                  </a:lnTo>
                  <a:lnTo>
                    <a:pt x="12700" y="177812"/>
                  </a:lnTo>
                  <a:lnTo>
                    <a:pt x="12700" y="165112"/>
                  </a:lnTo>
                  <a:close/>
                </a:path>
                <a:path w="12700" h="559434">
                  <a:moveTo>
                    <a:pt x="12700" y="127012"/>
                  </a:moveTo>
                  <a:lnTo>
                    <a:pt x="0" y="127012"/>
                  </a:lnTo>
                  <a:lnTo>
                    <a:pt x="0" y="139712"/>
                  </a:lnTo>
                  <a:lnTo>
                    <a:pt x="12700" y="139712"/>
                  </a:lnTo>
                  <a:lnTo>
                    <a:pt x="12700" y="127012"/>
                  </a:lnTo>
                  <a:close/>
                </a:path>
                <a:path w="12700" h="559434">
                  <a:moveTo>
                    <a:pt x="12700" y="101612"/>
                  </a:moveTo>
                  <a:lnTo>
                    <a:pt x="0" y="101612"/>
                  </a:lnTo>
                  <a:lnTo>
                    <a:pt x="0" y="114312"/>
                  </a:lnTo>
                  <a:lnTo>
                    <a:pt x="12700" y="114312"/>
                  </a:lnTo>
                  <a:lnTo>
                    <a:pt x="12700" y="101612"/>
                  </a:lnTo>
                  <a:close/>
                </a:path>
                <a:path w="12700" h="559434">
                  <a:moveTo>
                    <a:pt x="12700" y="0"/>
                  </a:moveTo>
                  <a:lnTo>
                    <a:pt x="0" y="0"/>
                  </a:lnTo>
                  <a:lnTo>
                    <a:pt x="0" y="88925"/>
                  </a:lnTo>
                  <a:lnTo>
                    <a:pt x="12700" y="88925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" name="object 298"/>
          <p:cNvSpPr txBox="1"/>
          <p:nvPr/>
        </p:nvSpPr>
        <p:spPr>
          <a:xfrm>
            <a:off x="14567281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307682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326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1" y="473392"/>
            <a:ext cx="220345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General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conditions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of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sale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0" y="1589837"/>
            <a:ext cx="2969895" cy="1183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EN</a:t>
            </a:r>
            <a:r>
              <a:rPr sz="550" spc="4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1.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CONTRACTUAL </a:t>
            </a:r>
            <a:r>
              <a:rPr sz="550" spc="-10" dirty="0">
                <a:latin typeface="Roboto Lt"/>
                <a:cs typeface="Roboto Lt"/>
              </a:rPr>
              <a:t>REGULATIONS</a:t>
            </a:r>
            <a:endParaRPr sz="550">
              <a:latin typeface="Roboto Lt"/>
              <a:cs typeface="Roboto Lt"/>
            </a:endParaRPr>
          </a:p>
          <a:p>
            <a:pPr marL="1270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These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unless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modifications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dispensations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writing,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regulate</a:t>
            </a:r>
            <a:endParaRPr sz="550">
              <a:latin typeface="Roboto"/>
              <a:cs typeface="Roboto"/>
            </a:endParaRPr>
          </a:p>
          <a:p>
            <a:pPr marL="12700" marR="19494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all sales </a:t>
            </a:r>
            <a:r>
              <a:rPr sz="550" spc="-10" dirty="0">
                <a:latin typeface="Roboto"/>
                <a:cs typeface="Roboto"/>
              </a:rPr>
              <a:t>contracts</a:t>
            </a:r>
            <a:r>
              <a:rPr sz="550" dirty="0">
                <a:latin typeface="Roboto"/>
                <a:cs typeface="Roboto"/>
              </a:rPr>
              <a:t> between 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Gruppo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Ceramiche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S.r.l.</a:t>
            </a:r>
            <a:r>
              <a:rPr sz="550" dirty="0">
                <a:latin typeface="Roboto"/>
                <a:cs typeface="Roboto"/>
              </a:rPr>
              <a:t> and 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Purchaser.</a:t>
            </a:r>
            <a:r>
              <a:rPr sz="550" dirty="0">
                <a:latin typeface="Roboto"/>
                <a:cs typeface="Roboto"/>
              </a:rPr>
              <a:t> Changes </a:t>
            </a:r>
            <a:r>
              <a:rPr sz="550" spc="-25" dirty="0">
                <a:latin typeface="Roboto"/>
                <a:cs typeface="Roboto"/>
              </a:rPr>
              <a:t>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sale,</a:t>
            </a:r>
            <a:r>
              <a:rPr sz="550" dirty="0">
                <a:latin typeface="Roboto"/>
                <a:cs typeface="Roboto"/>
              </a:rPr>
              <a:t> offers, </a:t>
            </a:r>
            <a:r>
              <a:rPr sz="550" spc="-10" dirty="0">
                <a:latin typeface="Roboto"/>
                <a:cs typeface="Roboto"/>
              </a:rPr>
              <a:t>credits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</a:t>
            </a:r>
            <a:r>
              <a:rPr sz="550" spc="-10" dirty="0">
                <a:latin typeface="Roboto"/>
                <a:cs typeface="Roboto"/>
              </a:rPr>
              <a:t>discounts</a:t>
            </a:r>
            <a:r>
              <a:rPr sz="550" dirty="0">
                <a:latin typeface="Roboto"/>
                <a:cs typeface="Roboto"/>
              </a:rPr>
              <a:t> agreed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 our </a:t>
            </a:r>
            <a:r>
              <a:rPr sz="550" spc="-10" dirty="0">
                <a:latin typeface="Roboto"/>
                <a:cs typeface="Roboto"/>
              </a:rPr>
              <a:t>agents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</a:t>
            </a:r>
            <a:r>
              <a:rPr sz="550" spc="-10" dirty="0">
                <a:latin typeface="Roboto"/>
                <a:cs typeface="Roboto"/>
              </a:rPr>
              <a:t>other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intermediaries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 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unless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accepted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writing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dirty="0">
                <a:latin typeface="Roboto"/>
                <a:cs typeface="Roboto"/>
              </a:rPr>
              <a:t> 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head </a:t>
            </a:r>
            <a:r>
              <a:rPr sz="550" spc="-10" dirty="0">
                <a:latin typeface="Roboto"/>
                <a:cs typeface="Roboto"/>
              </a:rPr>
              <a:t>office.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If 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more </a:t>
            </a:r>
            <a:r>
              <a:rPr sz="550" spc="-20" dirty="0">
                <a:latin typeface="Roboto"/>
                <a:cs typeface="Roboto"/>
              </a:rPr>
              <a:t>parts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should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found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invalid,</a:t>
            </a:r>
            <a:r>
              <a:rPr sz="550" dirty="0">
                <a:latin typeface="Roboto"/>
                <a:cs typeface="Roboto"/>
              </a:rPr>
              <a:t>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 remain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generally;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invalid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replaced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10" dirty="0">
                <a:latin typeface="Roboto"/>
                <a:cs typeface="Roboto"/>
              </a:rPr>
              <a:t> arrangements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close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possible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original</a:t>
            </a:r>
            <a:r>
              <a:rPr sz="550" dirty="0">
                <a:latin typeface="Roboto"/>
                <a:cs typeface="Roboto"/>
              </a:rPr>
              <a:t> will of the </a:t>
            </a:r>
            <a:r>
              <a:rPr sz="550" spc="-10" dirty="0">
                <a:latin typeface="Roboto"/>
                <a:cs typeface="Roboto"/>
              </a:rPr>
              <a:t>parties.</a:t>
            </a:r>
            <a:r>
              <a:rPr sz="550" dirty="0">
                <a:latin typeface="Roboto"/>
                <a:cs typeface="Roboto"/>
              </a:rPr>
              <a:t> Any </a:t>
            </a:r>
            <a:r>
              <a:rPr sz="550" spc="-10" dirty="0">
                <a:latin typeface="Roboto"/>
                <a:cs typeface="Roboto"/>
              </a:rPr>
              <a:t>offer,</a:t>
            </a:r>
            <a:r>
              <a:rPr sz="550" dirty="0">
                <a:latin typeface="Roboto"/>
                <a:cs typeface="Roboto"/>
              </a:rPr>
              <a:t> all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acceptances</a:t>
            </a:r>
            <a:r>
              <a:rPr sz="550" dirty="0">
                <a:latin typeface="Roboto"/>
                <a:cs typeface="Roboto"/>
              </a:rPr>
              <a:t> and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by the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understood </a:t>
            </a:r>
            <a:r>
              <a:rPr sz="550" dirty="0">
                <a:latin typeface="Roboto"/>
                <a:cs typeface="Roboto"/>
              </a:rPr>
              <a:t>to be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made </a:t>
            </a:r>
            <a:r>
              <a:rPr sz="550" spc="-10" dirty="0">
                <a:latin typeface="Roboto"/>
                <a:cs typeface="Roboto"/>
              </a:rPr>
              <a:t>under</a:t>
            </a:r>
            <a:r>
              <a:rPr sz="550" dirty="0">
                <a:latin typeface="Roboto"/>
                <a:cs typeface="Roboto"/>
              </a:rPr>
              <a:t> these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conditions,</a:t>
            </a:r>
            <a:r>
              <a:rPr sz="550" dirty="0">
                <a:latin typeface="Roboto"/>
                <a:cs typeface="Roboto"/>
              </a:rPr>
              <a:t> except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 </a:t>
            </a:r>
            <a:r>
              <a:rPr sz="550" spc="-10" dirty="0">
                <a:latin typeface="Roboto"/>
                <a:cs typeface="Roboto"/>
              </a:rPr>
              <a:t>express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dispensation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 itself; </a:t>
            </a:r>
            <a:r>
              <a:rPr sz="550" dirty="0">
                <a:latin typeface="Roboto"/>
                <a:cs typeface="Roboto"/>
              </a:rPr>
              <a:t>acceptance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such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acceptance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delivery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therefore</a:t>
            </a:r>
            <a:r>
              <a:rPr sz="550" dirty="0">
                <a:latin typeface="Roboto"/>
                <a:cs typeface="Roboto"/>
              </a:rPr>
              <a:t> implies acceptance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 the </a:t>
            </a:r>
            <a:r>
              <a:rPr sz="550" spc="-10" dirty="0">
                <a:latin typeface="Roboto"/>
                <a:cs typeface="Roboto"/>
              </a:rPr>
              <a:t>Purchasers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these </a:t>
            </a:r>
            <a:r>
              <a:rPr sz="550" spc="-10" dirty="0">
                <a:latin typeface="Roboto"/>
                <a:cs typeface="Roboto"/>
              </a:rPr>
              <a:t>conditions,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supplemented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additional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arrangements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between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spc="-10" dirty="0">
                <a:latin typeface="Roboto"/>
                <a:cs typeface="Roboto"/>
              </a:rPr>
              <a:t>Fulfilment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considered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convention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take </a:t>
            </a:r>
            <a:r>
              <a:rPr sz="550" dirty="0">
                <a:latin typeface="Roboto"/>
                <a:cs typeface="Roboto"/>
              </a:rPr>
              <a:t>place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Seller’s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55"/>
              </a:lnSpc>
            </a:pPr>
            <a:r>
              <a:rPr sz="550" spc="-10" dirty="0">
                <a:latin typeface="Roboto"/>
                <a:cs typeface="Roboto"/>
              </a:rPr>
              <a:t>premises.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2828276"/>
            <a:ext cx="2976245" cy="1678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2.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SUBJECT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OF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THE </a:t>
            </a:r>
            <a:r>
              <a:rPr sz="550" spc="-25" dirty="0">
                <a:latin typeface="Roboto Lt"/>
                <a:cs typeface="Roboto Lt"/>
              </a:rPr>
              <a:t>SUPPLY</a:t>
            </a:r>
            <a:r>
              <a:rPr sz="550" dirty="0">
                <a:latin typeface="Roboto Lt"/>
                <a:cs typeface="Roboto Lt"/>
              </a:rPr>
              <a:t> AGREEMENT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AND ORDER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CONFIRMATION</a:t>
            </a:r>
            <a:endParaRPr sz="550">
              <a:latin typeface="Roboto Lt"/>
              <a:cs typeface="Roboto Lt"/>
            </a:endParaRPr>
          </a:p>
          <a:p>
            <a:pPr marL="12700" marR="90805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Illustrations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descriptions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catalogues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</a:t>
            </a:r>
            <a:r>
              <a:rPr sz="550" spc="-10" dirty="0">
                <a:latin typeface="Roboto"/>
                <a:cs typeface="Roboto"/>
              </a:rPr>
              <a:t> lists, </a:t>
            </a:r>
            <a:r>
              <a:rPr sz="550" dirty="0">
                <a:latin typeface="Roboto"/>
                <a:cs typeface="Roboto"/>
              </a:rPr>
              <a:t>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10" dirty="0">
                <a:latin typeface="Roboto"/>
                <a:cs typeface="Roboto"/>
              </a:rPr>
              <a:t> publications,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samples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provided,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10" dirty="0">
                <a:latin typeface="Roboto"/>
                <a:cs typeface="Roboto"/>
              </a:rPr>
              <a:t> binding </a:t>
            </a:r>
            <a:r>
              <a:rPr sz="550" dirty="0">
                <a:latin typeface="Roboto"/>
                <a:cs typeface="Roboto"/>
              </a:rPr>
              <a:t>but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provided purely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purposes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information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comparison.</a:t>
            </a:r>
            <a:endParaRPr sz="550">
              <a:latin typeface="Roboto"/>
              <a:cs typeface="Roboto"/>
            </a:endParaRPr>
          </a:p>
          <a:p>
            <a:pPr marL="12700" marR="4127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Product </a:t>
            </a:r>
            <a:r>
              <a:rPr sz="550" dirty="0">
                <a:latin typeface="Roboto"/>
                <a:cs typeface="Roboto"/>
              </a:rPr>
              <a:t>dimensions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nominal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and,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particularly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hard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glazed</a:t>
            </a:r>
            <a:r>
              <a:rPr sz="550" spc="-10" dirty="0">
                <a:latin typeface="Roboto"/>
                <a:cs typeface="Roboto"/>
              </a:rPr>
              <a:t> porcelain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porcelain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stoneware </a:t>
            </a:r>
            <a:r>
              <a:rPr sz="550" dirty="0">
                <a:latin typeface="Roboto"/>
                <a:cs typeface="Roboto"/>
              </a:rPr>
              <a:t>floor</a:t>
            </a:r>
            <a:r>
              <a:rPr sz="550" spc="-10" dirty="0">
                <a:latin typeface="Roboto"/>
                <a:cs typeface="Roboto"/>
              </a:rPr>
              <a:t> tiles,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subject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applicable</a:t>
            </a:r>
            <a:r>
              <a:rPr sz="550" spc="-10" dirty="0">
                <a:latin typeface="Roboto"/>
                <a:cs typeface="Roboto"/>
              </a:rPr>
              <a:t> tolerances.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colours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materials</a:t>
            </a:r>
            <a:r>
              <a:rPr sz="550" spc="-10" dirty="0">
                <a:latin typeface="Roboto"/>
                <a:cs typeface="Roboto"/>
              </a:rPr>
              <a:t> shall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always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understood</a:t>
            </a:r>
            <a:r>
              <a:rPr sz="550" dirty="0">
                <a:latin typeface="Roboto"/>
                <a:cs typeface="Roboto"/>
              </a:rPr>
              <a:t> to be </a:t>
            </a:r>
            <a:r>
              <a:rPr sz="550" spc="-10" dirty="0">
                <a:latin typeface="Roboto"/>
                <a:cs typeface="Roboto"/>
              </a:rPr>
              <a:t>approximate,</a:t>
            </a:r>
            <a:r>
              <a:rPr sz="550" dirty="0">
                <a:latin typeface="Roboto"/>
                <a:cs typeface="Roboto"/>
              </a:rPr>
              <a:t> and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differences</a:t>
            </a:r>
            <a:r>
              <a:rPr sz="550" dirty="0">
                <a:latin typeface="Roboto"/>
                <a:cs typeface="Roboto"/>
              </a:rPr>
              <a:t> in shade shall not be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defects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raised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this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regard.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Measurements, weights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specifications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given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our price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lists</a:t>
            </a:r>
            <a:r>
              <a:rPr sz="550" dirty="0">
                <a:latin typeface="Roboto"/>
                <a:cs typeface="Roboto"/>
              </a:rPr>
              <a:t> 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approximate.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supply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shall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only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services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quantities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specified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communications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Seller.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text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Seller’s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take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precedence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over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differing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text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Orders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confirmed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writing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under</a:t>
            </a:r>
            <a:r>
              <a:rPr sz="550" dirty="0">
                <a:latin typeface="Roboto"/>
                <a:cs typeface="Roboto"/>
              </a:rPr>
              <a:t> no </a:t>
            </a:r>
            <a:r>
              <a:rPr sz="550" spc="-10" dirty="0">
                <a:latin typeface="Roboto"/>
                <a:cs typeface="Roboto"/>
              </a:rPr>
              <a:t>circumstances</a:t>
            </a:r>
            <a:r>
              <a:rPr sz="550" dirty="0">
                <a:latin typeface="Roboto"/>
                <a:cs typeface="Roboto"/>
              </a:rPr>
              <a:t> be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accepted,</a:t>
            </a:r>
            <a:r>
              <a:rPr sz="550" dirty="0">
                <a:latin typeface="Roboto"/>
                <a:cs typeface="Roboto"/>
              </a:rPr>
              <a:t> except in the </a:t>
            </a:r>
            <a:r>
              <a:rPr sz="550" spc="-10" dirty="0">
                <a:latin typeface="Roboto"/>
                <a:cs typeface="Roboto"/>
              </a:rPr>
              <a:t>event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performance </a:t>
            </a:r>
            <a:r>
              <a:rPr sz="550" spc="-25" dirty="0">
                <a:latin typeface="Roboto"/>
                <a:cs typeface="Roboto"/>
              </a:rPr>
              <a:t>by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through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that</a:t>
            </a:r>
            <a:r>
              <a:rPr sz="550" dirty="0">
                <a:latin typeface="Roboto"/>
                <a:cs typeface="Roboto"/>
              </a:rPr>
              <a:t>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 are </a:t>
            </a:r>
            <a:r>
              <a:rPr sz="550" spc="-10" dirty="0">
                <a:latin typeface="Roboto"/>
                <a:cs typeface="Roboto"/>
              </a:rPr>
              <a:t>ready</a:t>
            </a:r>
            <a:r>
              <a:rPr sz="550" dirty="0">
                <a:latin typeface="Roboto"/>
                <a:cs typeface="Roboto"/>
              </a:rPr>
              <a:t> 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have</a:t>
            </a:r>
            <a:r>
              <a:rPr sz="550" dirty="0">
                <a:latin typeface="Roboto"/>
                <a:cs typeface="Roboto"/>
              </a:rPr>
              <a:t> been </a:t>
            </a:r>
            <a:r>
              <a:rPr sz="550" spc="-10" dirty="0">
                <a:latin typeface="Roboto"/>
                <a:cs typeface="Roboto"/>
              </a:rPr>
              <a:t>shipped,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</a:t>
            </a:r>
            <a:r>
              <a:rPr sz="550" spc="-10" dirty="0">
                <a:latin typeface="Roboto"/>
                <a:cs typeface="Roboto"/>
              </a:rPr>
              <a:t>through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performance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without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does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mean</a:t>
            </a:r>
            <a:r>
              <a:rPr sz="550" spc="-10" dirty="0">
                <a:latin typeface="Roboto"/>
                <a:cs typeface="Roboto"/>
              </a:rPr>
              <a:t> approval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entire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order, </a:t>
            </a:r>
            <a:r>
              <a:rPr sz="550" dirty="0">
                <a:latin typeface="Roboto"/>
                <a:cs typeface="Roboto"/>
              </a:rPr>
              <a:t>but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rather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partial approval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10" dirty="0">
                <a:latin typeface="Roboto"/>
                <a:cs typeface="Roboto"/>
              </a:rPr>
              <a:t> regard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delivered.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this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case,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carrier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equate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acceptance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new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contractual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Purchaser.</a:t>
            </a:r>
            <a:endParaRPr sz="550">
              <a:latin typeface="Roboto"/>
              <a:cs typeface="Roboto"/>
            </a:endParaRPr>
          </a:p>
          <a:p>
            <a:pPr marL="12700" marR="13779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Goods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mistake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excess</a:t>
            </a:r>
            <a:r>
              <a:rPr sz="550" spc="-10" dirty="0">
                <a:latin typeface="Roboto"/>
                <a:cs typeface="Roboto"/>
              </a:rPr>
              <a:t> quantities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Purchaser,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like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those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which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remain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unsold,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collected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0" y="4562094"/>
            <a:ext cx="2998470" cy="605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3.</a:t>
            </a:r>
            <a:r>
              <a:rPr sz="550" spc="-10" dirty="0">
                <a:latin typeface="Roboto Lt"/>
                <a:cs typeface="Roboto Lt"/>
              </a:rPr>
              <a:t> DELIVERY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is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dirty="0">
                <a:latin typeface="Roboto"/>
                <a:cs typeface="Roboto"/>
              </a:rPr>
              <a:t> made FOB </a:t>
            </a:r>
            <a:r>
              <a:rPr sz="550" spc="-20" dirty="0">
                <a:latin typeface="Roboto"/>
                <a:cs typeface="Roboto"/>
              </a:rPr>
              <a:t>Seller’s</a:t>
            </a:r>
            <a:r>
              <a:rPr sz="550" dirty="0">
                <a:latin typeface="Roboto"/>
                <a:cs typeface="Roboto"/>
              </a:rPr>
              <a:t> premises in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(Modena),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Italy.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10" dirty="0">
                <a:latin typeface="Roboto"/>
                <a:cs typeface="Roboto"/>
              </a:rPr>
              <a:t> always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travel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Purchaser’s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risk,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-10" dirty="0">
                <a:latin typeface="Roboto"/>
                <a:cs typeface="Roboto"/>
              </a:rPr>
              <a:t> responsibility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therein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after</a:t>
            </a:r>
            <a:r>
              <a:rPr sz="550" spc="-10" dirty="0">
                <a:latin typeface="Roboto"/>
                <a:cs typeface="Roboto"/>
              </a:rPr>
              <a:t> handover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carrier.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 therefore </a:t>
            </a:r>
            <a:r>
              <a:rPr sz="550" dirty="0">
                <a:latin typeface="Roboto"/>
                <a:cs typeface="Roboto"/>
              </a:rPr>
              <a:t>bears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risk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any breakages,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tampering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and/or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deterioration</a:t>
            </a:r>
            <a:r>
              <a:rPr sz="550" dirty="0">
                <a:latin typeface="Roboto"/>
                <a:cs typeface="Roboto"/>
              </a:rPr>
              <a:t> of </a:t>
            </a:r>
            <a:r>
              <a:rPr sz="550" spc="-10" dirty="0">
                <a:latin typeface="Roboto"/>
                <a:cs typeface="Roboto"/>
              </a:rPr>
              <a:t>goods.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Shipments</a:t>
            </a:r>
            <a:r>
              <a:rPr sz="550" dirty="0">
                <a:latin typeface="Roboto"/>
                <a:cs typeface="Roboto"/>
              </a:rPr>
              <a:t> via air or land </a:t>
            </a:r>
            <a:r>
              <a:rPr sz="550" spc="-10" dirty="0">
                <a:latin typeface="Roboto"/>
                <a:cs typeface="Roboto"/>
              </a:rPr>
              <a:t>concerning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foreign </a:t>
            </a:r>
            <a:r>
              <a:rPr sz="550" spc="-10" dirty="0">
                <a:latin typeface="Roboto"/>
                <a:cs typeface="Roboto"/>
              </a:rPr>
              <a:t>supply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basis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dirty="0">
                <a:latin typeface="Roboto"/>
                <a:cs typeface="Roboto"/>
              </a:rPr>
              <a:t> chosen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case-</a:t>
            </a:r>
            <a:r>
              <a:rPr sz="550" spc="-30" dirty="0">
                <a:latin typeface="Roboto"/>
                <a:cs typeface="Roboto"/>
              </a:rPr>
              <a:t>by-</a:t>
            </a:r>
            <a:r>
              <a:rPr sz="550" spc="-20" dirty="0">
                <a:latin typeface="Roboto"/>
                <a:cs typeface="Roboto"/>
              </a:rPr>
              <a:t>case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basis,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specified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“Incoterms”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approved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International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Chamber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7300" y="5222595"/>
            <a:ext cx="2980690" cy="1017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4.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DELIVERY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DATES</a:t>
            </a:r>
            <a:endParaRPr sz="550">
              <a:latin typeface="Roboto Lt"/>
              <a:cs typeface="Roboto Lt"/>
            </a:endParaRPr>
          </a:p>
          <a:p>
            <a:pPr marL="12700" marR="5905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date </a:t>
            </a:r>
            <a:r>
              <a:rPr sz="550" spc="-10" dirty="0">
                <a:latin typeface="Roboto"/>
                <a:cs typeface="Roboto"/>
              </a:rPr>
              <a:t>established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goods 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understood</a:t>
            </a:r>
            <a:r>
              <a:rPr sz="550" dirty="0">
                <a:latin typeface="Roboto"/>
                <a:cs typeface="Roboto"/>
              </a:rPr>
              <a:t> 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in </a:t>
            </a:r>
            <a:r>
              <a:rPr sz="550" spc="-10" dirty="0">
                <a:latin typeface="Roboto"/>
                <a:cs typeface="Roboto"/>
              </a:rPr>
              <a:t>favour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20" dirty="0">
                <a:latin typeface="Roboto"/>
                <a:cs typeface="Roboto"/>
              </a:rPr>
              <a:t>both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parties. Delivery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only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approximate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mandatory.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delays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deliveries,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interruptions,</a:t>
            </a:r>
            <a:r>
              <a:rPr sz="550" dirty="0">
                <a:latin typeface="Roboto"/>
                <a:cs typeface="Roboto"/>
              </a:rPr>
              <a:t> or </a:t>
            </a:r>
            <a:r>
              <a:rPr sz="550" spc="-10" dirty="0">
                <a:latin typeface="Roboto"/>
                <a:cs typeface="Roboto"/>
              </a:rPr>
              <a:t>total</a:t>
            </a:r>
            <a:r>
              <a:rPr sz="550" dirty="0">
                <a:latin typeface="Roboto"/>
                <a:cs typeface="Roboto"/>
              </a:rPr>
              <a:t> or </a:t>
            </a:r>
            <a:r>
              <a:rPr sz="550" spc="-10" dirty="0">
                <a:latin typeface="Roboto"/>
                <a:cs typeface="Roboto"/>
              </a:rPr>
              <a:t>partial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suspension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10" dirty="0">
                <a:latin typeface="Roboto"/>
                <a:cs typeface="Roboto"/>
              </a:rPr>
              <a:t>supplies</a:t>
            </a:r>
            <a:r>
              <a:rPr sz="550" dirty="0">
                <a:latin typeface="Roboto"/>
                <a:cs typeface="Roboto"/>
              </a:rPr>
              <a:t> shall not </a:t>
            </a:r>
            <a:r>
              <a:rPr sz="550" spc="-10" dirty="0">
                <a:latin typeface="Roboto"/>
                <a:cs typeface="Roboto"/>
              </a:rPr>
              <a:t>give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dirty="0">
                <a:latin typeface="Roboto"/>
                <a:cs typeface="Roboto"/>
              </a:rPr>
              <a:t> the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cancel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demand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direct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indirect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damages.</a:t>
            </a:r>
            <a:endParaRPr sz="550">
              <a:latin typeface="Roboto"/>
              <a:cs typeface="Roboto"/>
            </a:endParaRPr>
          </a:p>
          <a:p>
            <a:pPr marL="12700" marR="431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expressly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reserves</a:t>
            </a:r>
            <a:r>
              <a:rPr sz="550" dirty="0">
                <a:latin typeface="Roboto"/>
                <a:cs typeface="Roboto"/>
              </a:rPr>
              <a:t> the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make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deliveries</a:t>
            </a:r>
            <a:r>
              <a:rPr sz="550" dirty="0">
                <a:latin typeface="Roboto"/>
                <a:cs typeface="Roboto"/>
              </a:rPr>
              <a:t> for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each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where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required.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When</a:t>
            </a:r>
            <a:r>
              <a:rPr sz="550" spc="-10" dirty="0">
                <a:latin typeface="Roboto"/>
                <a:cs typeface="Roboto"/>
              </a:rPr>
              <a:t> modifications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contract, </a:t>
            </a:r>
            <a:r>
              <a:rPr sz="550" dirty="0">
                <a:latin typeface="Roboto"/>
                <a:cs typeface="Roboto"/>
              </a:rPr>
              <a:t>deadlines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extended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period</a:t>
            </a:r>
            <a:r>
              <a:rPr sz="550" spc="-10" dirty="0">
                <a:latin typeface="Roboto"/>
                <a:cs typeface="Roboto"/>
              </a:rPr>
              <a:t> equal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that initially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established.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delivery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days </a:t>
            </a:r>
            <a:r>
              <a:rPr sz="550" dirty="0">
                <a:latin typeface="Roboto"/>
                <a:cs typeface="Roboto"/>
              </a:rPr>
              <a:t>exceeding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30 </a:t>
            </a:r>
            <a:r>
              <a:rPr sz="550" spc="-10" dirty="0">
                <a:latin typeface="Roboto"/>
                <a:cs typeface="Roboto"/>
              </a:rPr>
              <a:t>days,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 </a:t>
            </a:r>
            <a:r>
              <a:rPr sz="550" spc="-20" dirty="0">
                <a:latin typeface="Roboto"/>
                <a:cs typeface="Roboto"/>
              </a:rPr>
              <a:t>may,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after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providing</a:t>
            </a:r>
            <a:r>
              <a:rPr sz="550" dirty="0">
                <a:latin typeface="Roboto"/>
                <a:cs typeface="Roboto"/>
              </a:rPr>
              <a:t> formal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notice,</a:t>
            </a:r>
            <a:r>
              <a:rPr sz="550" dirty="0">
                <a:latin typeface="Roboto"/>
                <a:cs typeface="Roboto"/>
              </a:rPr>
              <a:t> reject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deliveries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 </a:t>
            </a:r>
            <a:r>
              <a:rPr sz="550" spc="-10" dirty="0">
                <a:latin typeface="Roboto"/>
                <a:cs typeface="Roboto"/>
              </a:rPr>
              <a:t>withdraw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 </a:t>
            </a:r>
            <a:r>
              <a:rPr sz="550" spc="-10" dirty="0">
                <a:latin typeface="Roboto"/>
                <a:cs typeface="Roboto"/>
              </a:rPr>
              <a:t>regards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portion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 yet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delivered.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withdrawal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dirty="0">
                <a:latin typeface="Roboto"/>
                <a:cs typeface="Roboto"/>
              </a:rPr>
              <a:t> 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undelivered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portion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due 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such 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delay,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required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only</a:t>
            </a:r>
            <a:r>
              <a:rPr sz="550" dirty="0">
                <a:latin typeface="Roboto"/>
                <a:cs typeface="Roboto"/>
              </a:rPr>
              <a:t> 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actually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delivered;</a:t>
            </a:r>
            <a:r>
              <a:rPr sz="550" dirty="0">
                <a:latin typeface="Roboto"/>
                <a:cs typeface="Roboto"/>
              </a:rPr>
              <a:t> 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indemnity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0" y="6295910"/>
            <a:ext cx="2995295" cy="1017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5.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FORCE</a:t>
            </a:r>
            <a:r>
              <a:rPr sz="550" spc="-10" dirty="0">
                <a:latin typeface="Roboto Lt"/>
                <a:cs typeface="Roboto Lt"/>
              </a:rPr>
              <a:t> MAJEURE</a:t>
            </a:r>
            <a:endParaRPr sz="550">
              <a:latin typeface="Roboto Lt"/>
              <a:cs typeface="Roboto Lt"/>
            </a:endParaRPr>
          </a:p>
          <a:p>
            <a:pPr marL="12700" marR="104139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liable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non-</a:t>
            </a:r>
            <a:r>
              <a:rPr sz="550" spc="-10" dirty="0">
                <a:latin typeface="Roboto"/>
                <a:cs typeface="Roboto"/>
              </a:rPr>
              <a:t>fulfilment </a:t>
            </a:r>
            <a:r>
              <a:rPr sz="550" dirty="0">
                <a:latin typeface="Roboto"/>
                <a:cs typeface="Roboto"/>
              </a:rPr>
              <a:t>caused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events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beyond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reasonable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control</a:t>
            </a:r>
            <a:r>
              <a:rPr sz="550" dirty="0">
                <a:latin typeface="Roboto"/>
                <a:cs typeface="Roboto"/>
              </a:rPr>
              <a:t> such as,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 way of example </a:t>
            </a:r>
            <a:r>
              <a:rPr sz="550" spc="-20" dirty="0">
                <a:latin typeface="Roboto"/>
                <a:cs typeface="Roboto"/>
              </a:rPr>
              <a:t>only,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non-</a:t>
            </a:r>
            <a:r>
              <a:rPr sz="550" spc="-2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or late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raw/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semi-</a:t>
            </a:r>
            <a:r>
              <a:rPr sz="550" spc="-10" dirty="0">
                <a:latin typeface="Roboto"/>
                <a:cs typeface="Roboto"/>
              </a:rPr>
              <a:t>finished</a:t>
            </a:r>
            <a:r>
              <a:rPr sz="550" dirty="0">
                <a:latin typeface="Roboto"/>
                <a:cs typeface="Roboto"/>
              </a:rPr>
              <a:t> materials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suppliers,</a:t>
            </a:r>
            <a:r>
              <a:rPr sz="550" dirty="0">
                <a:latin typeface="Roboto"/>
                <a:cs typeface="Roboto"/>
              </a:rPr>
              <a:t> faults in </a:t>
            </a:r>
            <a:r>
              <a:rPr sz="550" spc="-10" dirty="0">
                <a:latin typeface="Roboto"/>
                <a:cs typeface="Roboto"/>
              </a:rPr>
              <a:t>plant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systems,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strikes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trade-</a:t>
            </a:r>
            <a:r>
              <a:rPr sz="550" spc="-10" dirty="0">
                <a:latin typeface="Roboto"/>
                <a:cs typeface="Roboto"/>
              </a:rPr>
              <a:t>union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spc="-10" dirty="0">
                <a:latin typeface="Roboto"/>
                <a:cs typeface="Roboto"/>
              </a:rPr>
              <a:t>action,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interruption</a:t>
            </a:r>
            <a:r>
              <a:rPr sz="550" dirty="0">
                <a:latin typeface="Roboto"/>
                <a:cs typeface="Roboto"/>
              </a:rPr>
              <a:t> of </a:t>
            </a:r>
            <a:r>
              <a:rPr sz="550" spc="-10" dirty="0">
                <a:latin typeface="Roboto"/>
                <a:cs typeface="Roboto"/>
              </a:rPr>
              <a:t>energy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supplies,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suspension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problems 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transportation.</a:t>
            </a:r>
            <a:r>
              <a:rPr sz="550" dirty="0">
                <a:latin typeface="Roboto"/>
                <a:cs typeface="Roboto"/>
              </a:rPr>
              <a:t> Any </a:t>
            </a:r>
            <a:r>
              <a:rPr sz="550" spc="-10" dirty="0">
                <a:latin typeface="Roboto"/>
                <a:cs typeface="Roboto"/>
              </a:rPr>
              <a:t>event</a:t>
            </a:r>
            <a:endParaRPr sz="550">
              <a:latin typeface="Roboto"/>
              <a:cs typeface="Roboto"/>
            </a:endParaRPr>
          </a:p>
          <a:p>
            <a:pPr marL="12700" marR="6604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classified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force</a:t>
            </a:r>
            <a:r>
              <a:rPr sz="550" spc="-10" dirty="0">
                <a:latin typeface="Roboto"/>
                <a:cs typeface="Roboto"/>
              </a:rPr>
              <a:t> majeure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cause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suspension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period</a:t>
            </a:r>
            <a:r>
              <a:rPr sz="550" spc="-10" dirty="0">
                <a:latin typeface="Roboto"/>
                <a:cs typeface="Roboto"/>
              </a:rPr>
              <a:t> taken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into consideration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delivery </a:t>
            </a:r>
            <a:r>
              <a:rPr sz="550" dirty="0">
                <a:latin typeface="Roboto"/>
                <a:cs typeface="Roboto"/>
              </a:rPr>
              <a:t>deadline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its</a:t>
            </a:r>
            <a:r>
              <a:rPr sz="550" spc="-10" dirty="0">
                <a:latin typeface="Roboto"/>
                <a:cs typeface="Roboto"/>
              </a:rPr>
              <a:t> duration.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If,</a:t>
            </a:r>
            <a:r>
              <a:rPr sz="550" spc="-10" dirty="0">
                <a:latin typeface="Roboto"/>
                <a:cs typeface="Roboto"/>
              </a:rPr>
              <a:t> consequent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</a:t>
            </a:r>
            <a:r>
              <a:rPr sz="550" spc="-10" dirty="0">
                <a:latin typeface="Roboto"/>
                <a:cs typeface="Roboto"/>
              </a:rPr>
              <a:t> event </a:t>
            </a:r>
            <a:r>
              <a:rPr sz="550" dirty="0">
                <a:latin typeface="Roboto"/>
                <a:cs typeface="Roboto"/>
              </a:rPr>
              <a:t>classified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force</a:t>
            </a:r>
            <a:r>
              <a:rPr sz="550" spc="-10" dirty="0">
                <a:latin typeface="Roboto"/>
                <a:cs typeface="Roboto"/>
              </a:rPr>
              <a:t> majeure,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contract cannot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fulfilled</a:t>
            </a:r>
            <a:r>
              <a:rPr sz="550" spc="-10" dirty="0">
                <a:latin typeface="Roboto"/>
                <a:cs typeface="Roboto"/>
              </a:rPr>
              <a:t> within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60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days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deadline, </a:t>
            </a:r>
            <a:r>
              <a:rPr sz="550" dirty="0">
                <a:latin typeface="Roboto"/>
                <a:cs typeface="Roboto"/>
              </a:rPr>
              <a:t>each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parties</a:t>
            </a:r>
            <a:r>
              <a:rPr sz="550" spc="-10" dirty="0">
                <a:latin typeface="Roboto"/>
                <a:cs typeface="Roboto"/>
              </a:rPr>
              <a:t> shall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have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ability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withdraw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withdrawal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be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sent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counterparty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means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recorded delivery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advice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receipt,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else</a:t>
            </a:r>
            <a:r>
              <a:rPr sz="550" spc="-10" dirty="0">
                <a:latin typeface="Roboto"/>
                <a:cs typeface="Roboto"/>
              </a:rPr>
              <a:t> using</a:t>
            </a:r>
            <a:endParaRPr sz="550">
              <a:latin typeface="Roboto"/>
              <a:cs typeface="Roboto"/>
            </a:endParaRPr>
          </a:p>
          <a:p>
            <a:pPr marL="12700" marR="3492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Italian </a:t>
            </a:r>
            <a:r>
              <a:rPr sz="550" dirty="0">
                <a:latin typeface="Roboto"/>
                <a:cs typeface="Roboto"/>
              </a:rPr>
              <a:t>“PEC”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certified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email</a:t>
            </a:r>
            <a:r>
              <a:rPr sz="550" spc="-10" dirty="0">
                <a:latin typeface="Roboto"/>
                <a:cs typeface="Roboto"/>
              </a:rPr>
              <a:t> system,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more</a:t>
            </a:r>
            <a:r>
              <a:rPr sz="550" spc="-10" dirty="0">
                <a:latin typeface="Roboto"/>
                <a:cs typeface="Roboto"/>
              </a:rPr>
              <a:t> than </a:t>
            </a:r>
            <a:r>
              <a:rPr sz="550" dirty="0">
                <a:latin typeface="Roboto"/>
                <a:cs typeface="Roboto"/>
              </a:rPr>
              <a:t>ten</a:t>
            </a:r>
            <a:r>
              <a:rPr sz="550" spc="-10" dirty="0">
                <a:latin typeface="Roboto"/>
                <a:cs typeface="Roboto"/>
              </a:rPr>
              <a:t> days </a:t>
            </a:r>
            <a:r>
              <a:rPr sz="550" dirty="0">
                <a:latin typeface="Roboto"/>
                <a:cs typeface="Roboto"/>
              </a:rPr>
              <a:t>following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expiration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aforementioned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60-</a:t>
            </a:r>
            <a:r>
              <a:rPr sz="550" spc="-25" dirty="0">
                <a:latin typeface="Roboto"/>
                <a:cs typeface="Roboto"/>
              </a:rPr>
              <a:t>day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period;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reciprocal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damages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remain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excluded.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7369226"/>
            <a:ext cx="3009265" cy="143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6.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PRICES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AND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spc="-20" dirty="0">
                <a:latin typeface="Roboto Lt"/>
                <a:cs typeface="Roboto Lt"/>
              </a:rPr>
              <a:t>PAYMENT</a:t>
            </a:r>
            <a:r>
              <a:rPr sz="550" spc="-2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TERMS</a:t>
            </a:r>
            <a:endParaRPr sz="550">
              <a:latin typeface="Roboto Lt"/>
              <a:cs typeface="Roboto Lt"/>
            </a:endParaRPr>
          </a:p>
          <a:p>
            <a:pPr marL="12700" marR="11493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specified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applicable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catalogues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ex-works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(EXW);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such,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expenses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related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shipping, delivery and/or transportation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sole</a:t>
            </a:r>
            <a:r>
              <a:rPr sz="550" spc="-10" dirty="0">
                <a:latin typeface="Roboto"/>
                <a:cs typeface="Roboto"/>
              </a:rPr>
              <a:t> responsibility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Purchaser.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Prices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applicable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VAT,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which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paid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specified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invoice.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place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 set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Administrative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Headquarters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(Modena),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Italy,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case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bank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guarantees,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drafts,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credit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</a:t>
            </a:r>
            <a:r>
              <a:rPr sz="550" spc="-10" dirty="0">
                <a:latin typeface="Roboto"/>
                <a:cs typeface="Roboto"/>
              </a:rPr>
              <a:t>promissory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issued: any waiver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above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valid only </a:t>
            </a:r>
            <a:r>
              <a:rPr sz="550" dirty="0">
                <a:latin typeface="Roboto"/>
                <a:cs typeface="Roboto"/>
              </a:rPr>
              <a:t>if</a:t>
            </a:r>
            <a:r>
              <a:rPr sz="550" spc="-10" dirty="0">
                <a:latin typeface="Roboto"/>
                <a:cs typeface="Roboto"/>
              </a:rPr>
              <a:t> granted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ourselves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writing.</a:t>
            </a:r>
            <a:endParaRPr sz="550">
              <a:latin typeface="Roboto"/>
              <a:cs typeface="Roboto"/>
            </a:endParaRPr>
          </a:p>
          <a:p>
            <a:pPr marL="12700" marR="2476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Delayed 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invoices,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even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partial,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beyond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date,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automatic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addition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default </a:t>
            </a:r>
            <a:r>
              <a:rPr sz="550" spc="-10" dirty="0">
                <a:latin typeface="Roboto"/>
                <a:cs typeface="Roboto"/>
              </a:rPr>
              <a:t>interest,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calculated </a:t>
            </a:r>
            <a:r>
              <a:rPr sz="550" spc="-10" dirty="0">
                <a:latin typeface="Roboto"/>
                <a:cs typeface="Roboto"/>
              </a:rPr>
              <a:t>pursuant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provisions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Legislative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Decree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no. 192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9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November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2012;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delayed</a:t>
            </a:r>
            <a:r>
              <a:rPr sz="550" dirty="0">
                <a:latin typeface="Roboto"/>
                <a:cs typeface="Roboto"/>
              </a:rPr>
              <a:t> or </a:t>
            </a:r>
            <a:r>
              <a:rPr sz="550" spc="-30" dirty="0">
                <a:latin typeface="Roboto"/>
                <a:cs typeface="Roboto"/>
              </a:rPr>
              <a:t>non-</a:t>
            </a:r>
            <a:r>
              <a:rPr sz="550" spc="-10" dirty="0">
                <a:latin typeface="Roboto"/>
                <a:cs typeface="Roboto"/>
              </a:rPr>
              <a:t>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10" dirty="0">
                <a:latin typeface="Roboto"/>
                <a:cs typeface="Roboto"/>
              </a:rPr>
              <a:t>invoices</a:t>
            </a:r>
            <a:r>
              <a:rPr sz="550" dirty="0">
                <a:latin typeface="Roboto"/>
                <a:cs typeface="Roboto"/>
              </a:rPr>
              <a:t> – even </a:t>
            </a:r>
            <a:r>
              <a:rPr sz="550" spc="-10" dirty="0">
                <a:latin typeface="Roboto"/>
                <a:cs typeface="Roboto"/>
              </a:rPr>
              <a:t>partial,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and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reason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–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allow</a:t>
            </a:r>
            <a:r>
              <a:rPr sz="550" dirty="0">
                <a:latin typeface="Roboto"/>
                <a:cs typeface="Roboto"/>
              </a:rPr>
              <a:t>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demand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advance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remaining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invoices,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without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prejudice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action,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alternatively,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suspend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supplies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terminate</a:t>
            </a:r>
            <a:r>
              <a:rPr sz="550" spc="-10" dirty="0">
                <a:latin typeface="Roboto"/>
                <a:cs typeface="Roboto"/>
              </a:rPr>
              <a:t> contracts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progress, </a:t>
            </a:r>
            <a:r>
              <a:rPr sz="550" dirty="0">
                <a:latin typeface="Roboto"/>
                <a:cs typeface="Roboto"/>
              </a:rPr>
              <a:t>even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10" dirty="0">
                <a:latin typeface="Roboto"/>
                <a:cs typeface="Roboto"/>
              </a:rPr>
              <a:t> relating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payments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question,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dirty="0">
                <a:latin typeface="Roboto"/>
                <a:cs typeface="Roboto"/>
              </a:rPr>
              <a:t> 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dirty="0">
                <a:latin typeface="Roboto"/>
                <a:cs typeface="Roboto"/>
              </a:rPr>
              <a:t> for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damages.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dirty="0">
                <a:latin typeface="Roboto"/>
                <a:cs typeface="Roboto"/>
              </a:rPr>
              <a:t> may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make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credits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towards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however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they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arisen.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dirty="0">
                <a:latin typeface="Roboto"/>
                <a:cs typeface="Roboto"/>
              </a:rPr>
              <a:t>For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purposes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invoicing,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list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force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day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delivery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apply.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55"/>
              </a:lnSpc>
            </a:pPr>
            <a:r>
              <a:rPr sz="550" spc="-10" dirty="0">
                <a:latin typeface="Roboto"/>
                <a:cs typeface="Roboto"/>
              </a:rPr>
              <a:t>event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change</a:t>
            </a:r>
            <a:r>
              <a:rPr sz="550" dirty="0">
                <a:latin typeface="Roboto"/>
                <a:cs typeface="Roboto"/>
              </a:rPr>
              <a:t> in prices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between the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dirty="0">
                <a:latin typeface="Roboto"/>
                <a:cs typeface="Roboto"/>
              </a:rPr>
              <a:t> 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day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delivery,</a:t>
            </a:r>
            <a:r>
              <a:rPr sz="550" dirty="0">
                <a:latin typeface="Roboto"/>
                <a:cs typeface="Roboto"/>
              </a:rPr>
              <a:t> the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has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63495" y="1590954"/>
            <a:ext cx="299212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adapt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new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situation.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However,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should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this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exceed</a:t>
            </a:r>
            <a:r>
              <a:rPr sz="550" spc="-20" dirty="0">
                <a:latin typeface="Roboto"/>
                <a:cs typeface="Roboto"/>
              </a:rPr>
              <a:t> that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time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was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placed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least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20%,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withdraw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dirty="0">
                <a:latin typeface="Roboto"/>
                <a:cs typeface="Roboto"/>
              </a:rPr>
              <a:t> by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sending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recorded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advice 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receipt,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else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using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Italian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“PEC”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certified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email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system,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days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receipt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increase.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such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 </a:t>
            </a:r>
            <a:r>
              <a:rPr sz="550" spc="-10" dirty="0">
                <a:latin typeface="Roboto"/>
                <a:cs typeface="Roboto"/>
              </a:rPr>
              <a:t>received,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new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accepted.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63495" y="2086330"/>
            <a:ext cx="2903220" cy="357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7.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SOLVE</a:t>
            </a:r>
            <a:r>
              <a:rPr sz="550" dirty="0">
                <a:latin typeface="Roboto Lt"/>
                <a:cs typeface="Roboto Lt"/>
              </a:rPr>
              <a:t> ET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REPETE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No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dispute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regarding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goods, </a:t>
            </a:r>
            <a:r>
              <a:rPr sz="550" dirty="0">
                <a:latin typeface="Roboto"/>
                <a:cs typeface="Roboto"/>
              </a:rPr>
              <a:t>defects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 other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aspect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effective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taken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consideration,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 </a:t>
            </a:r>
            <a:r>
              <a:rPr sz="550" spc="-10" dirty="0">
                <a:latin typeface="Roboto"/>
                <a:cs typeface="Roboto"/>
              </a:rPr>
              <a:t>thus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 </a:t>
            </a:r>
            <a:r>
              <a:rPr sz="550" spc="-10" dirty="0">
                <a:latin typeface="Roboto"/>
                <a:cs typeface="Roboto"/>
              </a:rPr>
              <a:t>action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started,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except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following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full</a:t>
            </a:r>
            <a:r>
              <a:rPr sz="550" spc="-10" dirty="0">
                <a:latin typeface="Roboto"/>
                <a:cs typeface="Roboto"/>
              </a:rPr>
              <a:t> payment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price.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663495" y="2499144"/>
            <a:ext cx="2982595" cy="935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8.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RETENTION OF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TITLE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In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 that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payment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made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after</a:t>
            </a:r>
            <a:r>
              <a:rPr sz="550" spc="-10" dirty="0">
                <a:latin typeface="Roboto"/>
                <a:cs typeface="Roboto"/>
              </a:rPr>
              <a:t> delivery,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agreed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products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remain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property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 until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payment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been</a:t>
            </a:r>
            <a:r>
              <a:rPr sz="550" spc="-10" dirty="0">
                <a:latin typeface="Roboto"/>
                <a:cs typeface="Roboto"/>
              </a:rPr>
              <a:t> made.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subject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retention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title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must 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stored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separately</a:t>
            </a:r>
            <a:r>
              <a:rPr sz="550" dirty="0">
                <a:latin typeface="Roboto"/>
                <a:cs typeface="Roboto"/>
              </a:rPr>
              <a:t> by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dirty="0">
                <a:latin typeface="Roboto"/>
                <a:cs typeface="Roboto"/>
              </a:rPr>
              <a:t> 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identified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Seller’s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property.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sell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outside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normal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relationships,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third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pledge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way dispose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subject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retention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10" dirty="0">
                <a:latin typeface="Roboto"/>
                <a:cs typeface="Roboto"/>
              </a:rPr>
              <a:t>title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Seller; they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also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inform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timely manner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any rights that third parties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have acquired </a:t>
            </a:r>
            <a:r>
              <a:rPr sz="550" dirty="0">
                <a:latin typeface="Roboto"/>
                <a:cs typeface="Roboto"/>
              </a:rPr>
              <a:t>over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10" dirty="0">
                <a:latin typeface="Roboto"/>
                <a:cs typeface="Roboto"/>
              </a:rPr>
              <a:t> themselves.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default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Purchaser,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may,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without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formalities,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including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default,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collect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goods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subject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retention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title,</a:t>
            </a:r>
            <a:r>
              <a:rPr sz="550" dirty="0">
                <a:latin typeface="Roboto"/>
                <a:cs typeface="Roboto"/>
              </a:rPr>
              <a:t> while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retaining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make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appropriate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judicial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remedy.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63495" y="3489896"/>
            <a:ext cx="3001010" cy="34118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9.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GUARANTEES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AND</a:t>
            </a:r>
            <a:r>
              <a:rPr sz="550" spc="-10" dirty="0">
                <a:latin typeface="Roboto Lt"/>
                <a:cs typeface="Roboto Lt"/>
              </a:rPr>
              <a:t> RELIEF</a:t>
            </a:r>
            <a:endParaRPr sz="550">
              <a:latin typeface="Roboto Lt"/>
              <a:cs typeface="Roboto Lt"/>
            </a:endParaRPr>
          </a:p>
          <a:p>
            <a:pPr marL="12700" marR="1066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manufactured</a:t>
            </a:r>
            <a:r>
              <a:rPr sz="550" dirty="0">
                <a:latin typeface="Roboto"/>
                <a:cs typeface="Roboto"/>
              </a:rPr>
              <a:t> by the </a:t>
            </a:r>
            <a:r>
              <a:rPr sz="550" spc="-10" dirty="0">
                <a:latin typeface="Roboto"/>
                <a:cs typeface="Roboto"/>
              </a:rPr>
              <a:t>Seller</a:t>
            </a:r>
            <a:r>
              <a:rPr sz="550" dirty="0">
                <a:latin typeface="Roboto"/>
                <a:cs typeface="Roboto"/>
              </a:rPr>
              <a:t> are compliant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 </a:t>
            </a:r>
            <a:r>
              <a:rPr sz="550" spc="-10" dirty="0">
                <a:latin typeface="Roboto"/>
                <a:cs typeface="Roboto"/>
              </a:rPr>
              <a:t>current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UNI-DIN-</a:t>
            </a:r>
            <a:r>
              <a:rPr sz="550" spc="-20" dirty="0">
                <a:latin typeface="Roboto"/>
                <a:cs typeface="Roboto"/>
              </a:rPr>
              <a:t>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standards.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warranty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limited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first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grade products. </a:t>
            </a:r>
            <a:r>
              <a:rPr sz="550" dirty="0">
                <a:latin typeface="Roboto"/>
                <a:cs typeface="Roboto"/>
              </a:rPr>
              <a:t>Any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guarantee against </a:t>
            </a:r>
            <a:r>
              <a:rPr sz="550" dirty="0">
                <a:latin typeface="Roboto"/>
                <a:cs typeface="Roboto"/>
              </a:rPr>
              <a:t>defects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0" dirty="0">
                <a:latin typeface="Roboto"/>
                <a:cs typeface="Roboto"/>
              </a:rPr>
              <a:t> therefore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expressly </a:t>
            </a:r>
            <a:r>
              <a:rPr sz="550" dirty="0">
                <a:latin typeface="Roboto"/>
                <a:cs typeface="Roboto"/>
              </a:rPr>
              <a:t>excluded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second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third grade products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stock,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occasional</a:t>
            </a:r>
            <a:r>
              <a:rPr sz="550" spc="-10" dirty="0">
                <a:latin typeface="Roboto"/>
                <a:cs typeface="Roboto"/>
              </a:rPr>
              <a:t> batches.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Such </a:t>
            </a:r>
            <a:r>
              <a:rPr sz="550" dirty="0">
                <a:latin typeface="Roboto"/>
                <a:cs typeface="Roboto"/>
              </a:rPr>
              <a:t>materials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seen.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First-</a:t>
            </a:r>
            <a:r>
              <a:rPr sz="550" spc="-10" dirty="0">
                <a:latin typeface="Roboto"/>
                <a:cs typeface="Roboto"/>
              </a:rPr>
              <a:t>grade </a:t>
            </a:r>
            <a:r>
              <a:rPr sz="550" dirty="0">
                <a:latin typeface="Roboto"/>
                <a:cs typeface="Roboto"/>
              </a:rPr>
              <a:t>materials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0" dirty="0">
                <a:latin typeface="Roboto"/>
                <a:cs typeface="Roboto"/>
              </a:rPr>
              <a:t> guaranteed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comply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ISO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standards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time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sale,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tolerance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5%</a:t>
            </a:r>
            <a:r>
              <a:rPr sz="550" spc="-10" dirty="0">
                <a:latin typeface="Roboto"/>
                <a:cs typeface="Roboto"/>
              </a:rPr>
              <a:t> (five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cent);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colour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material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supplied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differ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samples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provided,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 </a:t>
            </a:r>
            <a:r>
              <a:rPr sz="550" spc="-10" dirty="0">
                <a:latin typeface="Roboto"/>
                <a:cs typeface="Roboto"/>
              </a:rPr>
              <a:t>ceramics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intrinsically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variable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appearance.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matters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established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herein,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 </a:t>
            </a:r>
            <a:r>
              <a:rPr sz="550" spc="-10" dirty="0">
                <a:latin typeface="Roboto"/>
                <a:cs typeface="Roboto"/>
              </a:rPr>
              <a:t>reference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state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best</a:t>
            </a:r>
            <a:r>
              <a:rPr sz="550" spc="-10" dirty="0">
                <a:latin typeface="Roboto"/>
                <a:cs typeface="Roboto"/>
              </a:rPr>
              <a:t> practices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ceramics sector,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well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recommendations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use</a:t>
            </a:r>
            <a:r>
              <a:rPr sz="550" spc="-10" dirty="0">
                <a:latin typeface="Roboto"/>
                <a:cs typeface="Roboto"/>
              </a:rPr>
              <a:t> provided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10" dirty="0">
                <a:latin typeface="Roboto"/>
                <a:cs typeface="Roboto"/>
              </a:rPr>
              <a:t> general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catalogue.</a:t>
            </a:r>
            <a:endParaRPr sz="550">
              <a:latin typeface="Roboto"/>
              <a:cs typeface="Roboto"/>
            </a:endParaRPr>
          </a:p>
          <a:p>
            <a:pPr marL="12700" marR="9017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obliged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check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quantity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goods.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disputes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raised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week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receipt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goods,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penalty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expiry,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by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recorded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dirty="0">
                <a:latin typeface="Roboto"/>
                <a:cs typeface="Roboto"/>
              </a:rPr>
              <a:t> 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advice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receipt (or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else </a:t>
            </a:r>
            <a:r>
              <a:rPr sz="550" spc="-10" dirty="0">
                <a:latin typeface="Roboto"/>
                <a:cs typeface="Roboto"/>
              </a:rPr>
              <a:t>using</a:t>
            </a:r>
            <a:r>
              <a:rPr sz="550" dirty="0">
                <a:latin typeface="Roboto"/>
                <a:cs typeface="Roboto"/>
              </a:rPr>
              <a:t>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</a:t>
            </a:r>
            <a:r>
              <a:rPr sz="550" dirty="0">
                <a:latin typeface="Roboto"/>
                <a:cs typeface="Roboto"/>
              </a:rPr>
              <a:t> “PEC”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certified</a:t>
            </a:r>
            <a:r>
              <a:rPr sz="550" dirty="0">
                <a:latin typeface="Roboto"/>
                <a:cs typeface="Roboto"/>
              </a:rPr>
              <a:t> email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system)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registered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(Modena),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Italy.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defective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kept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available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make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checks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considers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necessary;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(return,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repair</a:t>
            </a:r>
            <a:r>
              <a:rPr sz="550" dirty="0">
                <a:latin typeface="Roboto"/>
                <a:cs typeface="Roboto"/>
              </a:rPr>
              <a:t> 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other) must be </a:t>
            </a:r>
            <a:r>
              <a:rPr sz="550" spc="-10" dirty="0">
                <a:latin typeface="Roboto"/>
                <a:cs typeface="Roboto"/>
              </a:rPr>
              <a:t>authorised</a:t>
            </a:r>
            <a:r>
              <a:rPr sz="550" dirty="0">
                <a:latin typeface="Roboto"/>
                <a:cs typeface="Roboto"/>
              </a:rPr>
              <a:t> by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ourselves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advance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writing.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material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which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contested</a:t>
            </a:r>
            <a:r>
              <a:rPr sz="550" spc="-10" dirty="0">
                <a:latin typeface="Roboto"/>
                <a:cs typeface="Roboto"/>
              </a:rPr>
              <a:t> and/or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0" dirty="0">
                <a:latin typeface="Roboto"/>
                <a:cs typeface="Roboto"/>
              </a:rPr>
              <a:t> returned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stored appropriately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protected</a:t>
            </a:r>
            <a:r>
              <a:rPr sz="550" dirty="0">
                <a:latin typeface="Roboto"/>
                <a:cs typeface="Roboto"/>
              </a:rPr>
              <a:t> from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elements in </a:t>
            </a:r>
            <a:r>
              <a:rPr sz="550" spc="-10" dirty="0">
                <a:latin typeface="Roboto"/>
                <a:cs typeface="Roboto"/>
              </a:rPr>
              <a:t>order</a:t>
            </a:r>
            <a:r>
              <a:rPr sz="550" dirty="0">
                <a:latin typeface="Roboto"/>
                <a:cs typeface="Roboto"/>
              </a:rPr>
              <a:t> 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avoid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damage.</a:t>
            </a:r>
            <a:endParaRPr sz="550">
              <a:latin typeface="Roboto"/>
              <a:cs typeface="Roboto"/>
            </a:endParaRPr>
          </a:p>
          <a:p>
            <a:pPr marL="12700" marR="3873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Complaints and </a:t>
            </a:r>
            <a:r>
              <a:rPr sz="550" spc="-10" dirty="0">
                <a:latin typeface="Roboto"/>
                <a:cs typeface="Roboto"/>
              </a:rPr>
              <a:t>requests</a:t>
            </a:r>
            <a:r>
              <a:rPr sz="550" dirty="0">
                <a:latin typeface="Roboto"/>
                <a:cs typeface="Roboto"/>
              </a:rPr>
              <a:t> for </a:t>
            </a:r>
            <a:r>
              <a:rPr sz="550" spc="-10" dirty="0">
                <a:latin typeface="Roboto"/>
                <a:cs typeface="Roboto"/>
              </a:rPr>
              <a:t>support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guarantee</a:t>
            </a:r>
            <a:r>
              <a:rPr sz="550" dirty="0">
                <a:latin typeface="Roboto"/>
                <a:cs typeface="Roboto"/>
              </a:rPr>
              <a:t> after </a:t>
            </a:r>
            <a:r>
              <a:rPr sz="550" spc="-10" dirty="0">
                <a:latin typeface="Roboto"/>
                <a:cs typeface="Roboto"/>
              </a:rPr>
              <a:t>installation</a:t>
            </a:r>
            <a:r>
              <a:rPr sz="550" dirty="0">
                <a:latin typeface="Roboto"/>
                <a:cs typeface="Roboto"/>
              </a:rPr>
              <a:t> will not be </a:t>
            </a:r>
            <a:r>
              <a:rPr sz="550" spc="-10" dirty="0">
                <a:latin typeface="Roboto"/>
                <a:cs typeface="Roboto"/>
              </a:rPr>
              <a:t>taken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that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defect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should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obvious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(e.g.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chips,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dimensional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defects,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different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</a:t>
            </a:r>
            <a:r>
              <a:rPr sz="550" spc="-10" dirty="0">
                <a:latin typeface="Roboto"/>
                <a:cs typeface="Roboto"/>
              </a:rPr>
              <a:t>hidden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faults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defects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must 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formalised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recorded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delivery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advice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receipt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using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“PEC”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certified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email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system)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registered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(Modena),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week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their discovery,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any </a:t>
            </a:r>
            <a:r>
              <a:rPr sz="550" dirty="0">
                <a:latin typeface="Roboto"/>
                <a:cs typeface="Roboto"/>
              </a:rPr>
              <a:t>case</a:t>
            </a:r>
            <a:r>
              <a:rPr sz="550" spc="-10" dirty="0">
                <a:latin typeface="Roboto"/>
                <a:cs typeface="Roboto"/>
              </a:rPr>
              <a:t> within </a:t>
            </a:r>
            <a:r>
              <a:rPr sz="550" dirty="0">
                <a:latin typeface="Roboto"/>
                <a:cs typeface="Roboto"/>
              </a:rPr>
              <a:t>one</a:t>
            </a:r>
            <a:r>
              <a:rPr sz="550" spc="-10" dirty="0">
                <a:latin typeface="Roboto"/>
                <a:cs typeface="Roboto"/>
              </a:rPr>
              <a:t> year </a:t>
            </a:r>
            <a:r>
              <a:rPr sz="550" dirty="0">
                <a:latin typeface="Roboto"/>
                <a:cs typeface="Roboto"/>
              </a:rPr>
              <a:t>from</a:t>
            </a:r>
            <a:r>
              <a:rPr sz="550" spc="-10" dirty="0">
                <a:latin typeface="Roboto"/>
                <a:cs typeface="Roboto"/>
              </a:rPr>
              <a:t> delivery,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else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</a:t>
            </a:r>
            <a:r>
              <a:rPr sz="550" spc="-10" dirty="0">
                <a:latin typeface="Roboto"/>
                <a:cs typeface="Roboto"/>
              </a:rPr>
              <a:t> rights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warranty,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including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forfeited.</a:t>
            </a:r>
            <a:r>
              <a:rPr sz="550" dirty="0">
                <a:latin typeface="Roboto"/>
                <a:cs typeface="Roboto"/>
              </a:rPr>
              <a:t> This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notification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must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contain,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addition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invoice data,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precise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description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fault,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estimate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costs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repairing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modifying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product;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if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these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data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provided,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considered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guarantee against hidden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faults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excluded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limited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following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cases: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unauthorised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removal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work,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installation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performed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accordance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practice,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failure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follow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instructions,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installation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methods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which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follow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practice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have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prejudiced</a:t>
            </a:r>
            <a:r>
              <a:rPr sz="550" dirty="0">
                <a:latin typeface="Roboto"/>
                <a:cs typeface="Roboto"/>
              </a:rPr>
              <a:t> the </a:t>
            </a:r>
            <a:r>
              <a:rPr sz="550" spc="-10" dirty="0">
                <a:latin typeface="Roboto"/>
                <a:cs typeface="Roboto"/>
              </a:rPr>
              <a:t>ability</a:t>
            </a:r>
            <a:r>
              <a:rPr sz="550" dirty="0">
                <a:latin typeface="Roboto"/>
                <a:cs typeface="Roboto"/>
              </a:rPr>
              <a:t> to limit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damage </a:t>
            </a:r>
            <a:r>
              <a:rPr sz="550" spc="-10" dirty="0">
                <a:latin typeface="Roboto"/>
                <a:cs typeface="Roboto"/>
              </a:rPr>
              <a:t>during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installation.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use of goods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which </a:t>
            </a:r>
            <a:r>
              <a:rPr sz="550" spc="-25" dirty="0">
                <a:latin typeface="Roboto"/>
                <a:cs typeface="Roboto"/>
              </a:rPr>
              <a:t>are</a:t>
            </a:r>
            <a:endParaRPr sz="550">
              <a:latin typeface="Roboto"/>
              <a:cs typeface="Roboto"/>
            </a:endParaRPr>
          </a:p>
          <a:p>
            <a:pPr marL="12700" marR="1333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visibly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defective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match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those</a:t>
            </a:r>
            <a:r>
              <a:rPr sz="550" spc="-10" dirty="0">
                <a:latin typeface="Roboto"/>
                <a:cs typeface="Roboto"/>
              </a:rPr>
              <a:t> ordered </a:t>
            </a:r>
            <a:r>
              <a:rPr sz="550" dirty="0">
                <a:latin typeface="Roboto"/>
                <a:cs typeface="Roboto"/>
              </a:rPr>
              <a:t>implies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acceptance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quality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characteristics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thus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excludes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potential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complaint. Should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complaint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turn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unfounded,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required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compensate</a:t>
            </a:r>
            <a:r>
              <a:rPr sz="550" dirty="0">
                <a:latin typeface="Roboto"/>
                <a:cs typeface="Roboto"/>
              </a:rPr>
              <a:t> 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 expenses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borne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connection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(travel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inspection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expenses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Ascot’s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responsibility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shall,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limited </a:t>
            </a:r>
            <a:r>
              <a:rPr sz="550" spc="-10" dirty="0">
                <a:latin typeface="Roboto"/>
                <a:cs typeface="Roboto"/>
              </a:rPr>
              <a:t>solely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</a:t>
            </a:r>
            <a:r>
              <a:rPr sz="550" spc="-10" dirty="0">
                <a:latin typeface="Roboto"/>
                <a:cs typeface="Roboto"/>
              </a:rPr>
              <a:t>replacing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defective</a:t>
            </a:r>
            <a:r>
              <a:rPr sz="550" dirty="0">
                <a:latin typeface="Roboto"/>
                <a:cs typeface="Roboto"/>
              </a:rPr>
              <a:t> pieces 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repair,</a:t>
            </a:r>
            <a:r>
              <a:rPr sz="550" dirty="0">
                <a:latin typeface="Roboto"/>
                <a:cs typeface="Roboto"/>
              </a:rPr>
              <a:t> with 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exclusion</a:t>
            </a:r>
            <a:r>
              <a:rPr sz="550" dirty="0">
                <a:latin typeface="Roboto"/>
                <a:cs typeface="Roboto"/>
              </a:rPr>
              <a:t> 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such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but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limited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to: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cost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removal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restoration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furniture, equipment, machinery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lost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earnings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interruption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suspension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work,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inconvenience,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indirect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damages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presence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</a:t>
            </a:r>
            <a:r>
              <a:rPr sz="550" spc="-10" dirty="0">
                <a:latin typeface="Roboto"/>
                <a:cs typeface="Roboto"/>
              </a:rPr>
              <a:t>defective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tiles 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not </a:t>
            </a:r>
            <a:r>
              <a:rPr sz="550" spc="-10" dirty="0">
                <a:latin typeface="Roboto"/>
                <a:cs typeface="Roboto"/>
              </a:rPr>
              <a:t>invalidate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quality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entire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supply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involve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obligation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replace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entirety.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time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limits</a:t>
            </a:r>
            <a:r>
              <a:rPr sz="550" spc="-10" dirty="0">
                <a:latin typeface="Roboto"/>
                <a:cs typeface="Roboto"/>
              </a:rPr>
              <a:t> regarding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duration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guarantee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 those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established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Italian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Civil </a:t>
            </a:r>
            <a:r>
              <a:rPr sz="550" spc="-10" dirty="0">
                <a:latin typeface="Roboto"/>
                <a:cs typeface="Roboto"/>
              </a:rPr>
              <a:t>Code.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63495" y="6957530"/>
            <a:ext cx="3009265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10.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ASSIGNMENT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OF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THE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CONTRACT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may not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transfer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 </a:t>
            </a:r>
            <a:r>
              <a:rPr sz="550" spc="-10" dirty="0">
                <a:latin typeface="Roboto"/>
                <a:cs typeface="Roboto"/>
              </a:rPr>
              <a:t>assign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their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position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contract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individual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mandatory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relationships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deriving</a:t>
            </a:r>
            <a:r>
              <a:rPr sz="550" dirty="0">
                <a:latin typeface="Roboto"/>
                <a:cs typeface="Roboto"/>
              </a:rPr>
              <a:t> from it </a:t>
            </a:r>
            <a:r>
              <a:rPr sz="550" spc="-10" dirty="0">
                <a:latin typeface="Roboto"/>
                <a:cs typeface="Roboto"/>
              </a:rPr>
              <a:t>without</a:t>
            </a:r>
            <a:r>
              <a:rPr sz="550" dirty="0">
                <a:latin typeface="Roboto"/>
                <a:cs typeface="Roboto"/>
              </a:rPr>
              <a:t> the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acceptance of </a:t>
            </a:r>
            <a:r>
              <a:rPr sz="550" spc="-10" dirty="0">
                <a:latin typeface="Roboto"/>
                <a:cs typeface="Roboto"/>
              </a:rPr>
              <a:t>Ascot:</a:t>
            </a:r>
            <a:r>
              <a:rPr sz="550" dirty="0">
                <a:latin typeface="Roboto"/>
                <a:cs typeface="Roboto"/>
              </a:rPr>
              <a:t> even if this is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permitted,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Purchaser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remain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jointly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severally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responsible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with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transferee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transferred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obligations.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663495" y="7452906"/>
            <a:ext cx="2889250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11.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APPLICABLE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LAW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AND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COURT </a:t>
            </a:r>
            <a:r>
              <a:rPr sz="550" dirty="0">
                <a:latin typeface="Roboto Lt"/>
                <a:cs typeface="Roboto Lt"/>
              </a:rPr>
              <a:t>OF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JURISDICTION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These</a:t>
            </a:r>
            <a:r>
              <a:rPr sz="550" spc="-10" dirty="0">
                <a:latin typeface="Roboto"/>
                <a:cs typeface="Roboto"/>
              </a:rPr>
              <a:t> Conditions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each</a:t>
            </a:r>
            <a:r>
              <a:rPr sz="550" spc="-10" dirty="0">
                <a:latin typeface="Roboto"/>
                <a:cs typeface="Roboto"/>
              </a:rPr>
              <a:t> contract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drawn </a:t>
            </a:r>
            <a:r>
              <a:rPr sz="550" dirty="0">
                <a:latin typeface="Roboto"/>
                <a:cs typeface="Roboto"/>
              </a:rPr>
              <a:t>up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between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including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export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sale </a:t>
            </a:r>
            <a:r>
              <a:rPr sz="550" spc="-10" dirty="0">
                <a:latin typeface="Roboto"/>
                <a:cs typeface="Roboto"/>
              </a:rPr>
              <a:t>contracts,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governed</a:t>
            </a:r>
            <a:r>
              <a:rPr sz="550" dirty="0">
                <a:latin typeface="Roboto"/>
                <a:cs typeface="Roboto"/>
              </a:rPr>
              <a:t> by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law,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including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sector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standards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Province</a:t>
            </a:r>
            <a:r>
              <a:rPr sz="550" dirty="0">
                <a:latin typeface="Roboto"/>
                <a:cs typeface="Roboto"/>
              </a:rPr>
              <a:t> of </a:t>
            </a:r>
            <a:r>
              <a:rPr sz="550" spc="-10" dirty="0">
                <a:latin typeface="Roboto"/>
                <a:cs typeface="Roboto"/>
              </a:rPr>
              <a:t>Modena.</a:t>
            </a:r>
            <a:r>
              <a:rPr sz="550" dirty="0">
                <a:latin typeface="Roboto"/>
                <a:cs typeface="Roboto"/>
              </a:rPr>
              <a:t> For </a:t>
            </a:r>
            <a:r>
              <a:rPr sz="550" spc="-10" dirty="0">
                <a:latin typeface="Roboto"/>
                <a:cs typeface="Roboto"/>
              </a:rPr>
              <a:t>any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disputes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arising</a:t>
            </a:r>
            <a:r>
              <a:rPr sz="550" dirty="0">
                <a:latin typeface="Roboto"/>
                <a:cs typeface="Roboto"/>
              </a:rPr>
              <a:t> with </a:t>
            </a:r>
            <a:r>
              <a:rPr sz="550" spc="-10" dirty="0">
                <a:latin typeface="Roboto"/>
                <a:cs typeface="Roboto"/>
              </a:rPr>
              <a:t>regard</a:t>
            </a:r>
            <a:r>
              <a:rPr sz="550" dirty="0">
                <a:latin typeface="Roboto"/>
                <a:cs typeface="Roboto"/>
              </a:rPr>
              <a:t> to the </a:t>
            </a:r>
            <a:r>
              <a:rPr sz="550" spc="-10" dirty="0">
                <a:latin typeface="Roboto"/>
                <a:cs typeface="Roboto"/>
              </a:rPr>
              <a:t>supply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contract,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raised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either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by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Purchaser,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Court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Modena, </a:t>
            </a:r>
            <a:r>
              <a:rPr sz="550" spc="-20" dirty="0">
                <a:latin typeface="Roboto"/>
                <a:cs typeface="Roboto"/>
              </a:rPr>
              <a:t>Italy,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shall</a:t>
            </a:r>
            <a:r>
              <a:rPr sz="550" spc="-10" dirty="0">
                <a:latin typeface="Roboto"/>
                <a:cs typeface="Roboto"/>
              </a:rPr>
              <a:t> have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sole</a:t>
            </a:r>
            <a:r>
              <a:rPr sz="550" spc="-10" dirty="0">
                <a:latin typeface="Roboto"/>
                <a:cs typeface="Roboto"/>
              </a:rPr>
              <a:t> jurisdiction.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seller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nevertheless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retains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 file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jurisdictions.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63495" y="8030844"/>
            <a:ext cx="2955290" cy="770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12. </a:t>
            </a:r>
            <a:r>
              <a:rPr sz="550" spc="-10" dirty="0">
                <a:latin typeface="Roboto Lt"/>
                <a:cs typeface="Roboto Lt"/>
              </a:rPr>
              <a:t>INDUSTRIAL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PROPERTY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AND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SELECTIVE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DISTRIBUTION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–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LIMITS </a:t>
            </a:r>
            <a:r>
              <a:rPr sz="550" dirty="0">
                <a:latin typeface="Roboto Lt"/>
                <a:cs typeface="Roboto Lt"/>
              </a:rPr>
              <a:t>TO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RESALE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Ascot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owner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legitimate</a:t>
            </a:r>
            <a:r>
              <a:rPr sz="550" spc="-10" dirty="0">
                <a:latin typeface="Roboto"/>
                <a:cs typeface="Roboto"/>
              </a:rPr>
              <a:t> holder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</a:t>
            </a:r>
            <a:r>
              <a:rPr sz="550" spc="-10" dirty="0">
                <a:latin typeface="Roboto"/>
                <a:cs typeface="Roboto"/>
              </a:rPr>
              <a:t> exclusive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rights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10" dirty="0">
                <a:latin typeface="Roboto"/>
                <a:cs typeface="Roboto"/>
              </a:rPr>
              <a:t> brands,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designs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patents.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manages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 </a:t>
            </a:r>
            <a:r>
              <a:rPr sz="550" spc="-10" dirty="0">
                <a:latin typeface="Roboto"/>
                <a:cs typeface="Roboto"/>
              </a:rPr>
              <a:t>supply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 its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through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 </a:t>
            </a:r>
            <a:r>
              <a:rPr sz="550" spc="-10" dirty="0">
                <a:latin typeface="Roboto"/>
                <a:cs typeface="Roboto"/>
              </a:rPr>
              <a:t>selective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distribution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system.</a:t>
            </a:r>
            <a:endParaRPr sz="550">
              <a:latin typeface="Roboto"/>
              <a:cs typeface="Roboto"/>
            </a:endParaRPr>
          </a:p>
          <a:p>
            <a:pPr marL="12700" marR="13271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Supplies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received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from 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authorised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selective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outlets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destined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for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installation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at the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end </a:t>
            </a:r>
            <a:r>
              <a:rPr sz="550" spc="-20" dirty="0">
                <a:latin typeface="Roboto"/>
                <a:cs typeface="Roboto"/>
              </a:rPr>
              <a:t>user’s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premises,</a:t>
            </a:r>
            <a:r>
              <a:rPr sz="550" dirty="0">
                <a:latin typeface="Roboto"/>
                <a:cs typeface="Roboto"/>
              </a:rPr>
              <a:t> and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form of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resale 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further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intermediaries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other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permitted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without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written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authorisation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from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Resale of goods in </a:t>
            </a:r>
            <a:r>
              <a:rPr sz="550" spc="-10" dirty="0">
                <a:latin typeface="Roboto"/>
                <a:cs typeface="Roboto"/>
              </a:rPr>
              <a:t>violation</a:t>
            </a:r>
            <a:r>
              <a:rPr sz="550" dirty="0">
                <a:latin typeface="Roboto"/>
                <a:cs typeface="Roboto"/>
              </a:rPr>
              <a:t> of this </a:t>
            </a:r>
            <a:r>
              <a:rPr sz="550" spc="-10" dirty="0">
                <a:latin typeface="Roboto"/>
                <a:cs typeface="Roboto"/>
              </a:rPr>
              <a:t>prohibition</a:t>
            </a:r>
            <a:r>
              <a:rPr sz="550" dirty="0">
                <a:latin typeface="Roboto"/>
                <a:cs typeface="Roboto"/>
              </a:rPr>
              <a:t> shall be </a:t>
            </a:r>
            <a:r>
              <a:rPr sz="550" spc="-10" dirty="0">
                <a:latin typeface="Roboto"/>
                <a:cs typeface="Roboto"/>
              </a:rPr>
              <a:t>understood</a:t>
            </a:r>
            <a:r>
              <a:rPr sz="550" dirty="0">
                <a:latin typeface="Roboto"/>
                <a:cs typeface="Roboto"/>
              </a:rPr>
              <a:t> 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be </a:t>
            </a:r>
            <a:r>
              <a:rPr sz="550" spc="-10" dirty="0">
                <a:latin typeface="Roboto"/>
                <a:cs typeface="Roboto"/>
              </a:rPr>
              <a:t>prohibited,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reserves</a:t>
            </a:r>
            <a:r>
              <a:rPr sz="550" dirty="0">
                <a:latin typeface="Roboto"/>
                <a:cs typeface="Roboto"/>
              </a:rPr>
              <a:t> the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right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judicial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proceedings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against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anyone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involved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unauthorised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sales.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300" y="1113891"/>
            <a:ext cx="544258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CONDIZIONI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GENERALI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VENDITA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CONDITIONS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GÉNÉRALES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ALLGEMEINE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GESCHÄFTSBEDINGUNGEN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50" dirty="0">
                <a:latin typeface="Roboto"/>
                <a:cs typeface="Roboto"/>
              </a:rPr>
              <a:t>/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spc="-10" dirty="0">
                <a:latin typeface="Roboto"/>
                <a:cs typeface="Roboto"/>
              </a:rPr>
              <a:t>CONDICIONES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GENERALES DE VENTA / </a:t>
            </a:r>
            <a:r>
              <a:rPr sz="800" spc="-10" dirty="0">
                <a:latin typeface="Roboto"/>
                <a:cs typeface="Roboto"/>
              </a:rPr>
              <a:t>ОБЩИЕ</a:t>
            </a:r>
            <a:r>
              <a:rPr sz="800" dirty="0">
                <a:latin typeface="Roboto"/>
                <a:cs typeface="Roboto"/>
              </a:rPr>
              <a:t> УСЛОВИЯ </a:t>
            </a:r>
            <a:r>
              <a:rPr sz="800" spc="-10" dirty="0">
                <a:latin typeface="Roboto"/>
                <a:cs typeface="Roboto"/>
              </a:rPr>
              <a:t>ПРОДАЖИ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47303" y="1589837"/>
            <a:ext cx="2973705" cy="1183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IT</a:t>
            </a:r>
            <a:r>
              <a:rPr sz="550" spc="40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1.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NORMATIVA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CONTRATTUALE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presenti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generali,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salvo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modificazioni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</a:t>
            </a:r>
            <a:r>
              <a:rPr sz="550" spc="-10" dirty="0">
                <a:latin typeface="Roboto"/>
                <a:cs typeface="Roboto"/>
              </a:rPr>
              <a:t>deroghe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concordate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 </a:t>
            </a:r>
            <a:r>
              <a:rPr sz="550" spc="-10" dirty="0">
                <a:latin typeface="Roboto"/>
                <a:cs typeface="Roboto"/>
              </a:rPr>
              <a:t>iscritto,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disciplinano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tutti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Gruppo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S.r.l.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l’Acquirente.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variazioni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-10" dirty="0">
                <a:latin typeface="Roboto"/>
                <a:cs typeface="Roboto"/>
              </a:rPr>
              <a:t> condizioni generali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vendita,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offerte,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gli</a:t>
            </a:r>
            <a:r>
              <a:rPr sz="550" spc="-10" dirty="0">
                <a:latin typeface="Roboto"/>
                <a:cs typeface="Roboto"/>
              </a:rPr>
              <a:t> accrediti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gli</a:t>
            </a:r>
            <a:r>
              <a:rPr sz="550" spc="-10" dirty="0">
                <a:latin typeface="Roboto"/>
                <a:cs typeface="Roboto"/>
              </a:rPr>
              <a:t> abbuoni accordati </a:t>
            </a:r>
            <a:r>
              <a:rPr sz="550" spc="-25" dirty="0">
                <a:latin typeface="Roboto"/>
                <a:cs typeface="Roboto"/>
              </a:rPr>
              <a:t>dai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nostri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altri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intermediari,</a:t>
            </a:r>
            <a:r>
              <a:rPr sz="550" dirty="0">
                <a:latin typeface="Roboto"/>
                <a:cs typeface="Roboto"/>
              </a:rPr>
              <a:t> 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 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accettate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iscritto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sede.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 </a:t>
            </a:r>
            <a:r>
              <a:rPr sz="550" spc="-10" dirty="0">
                <a:latin typeface="Roboto"/>
                <a:cs typeface="Roboto"/>
              </a:rPr>
              <a:t>una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più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delle </a:t>
            </a:r>
            <a:r>
              <a:rPr sz="550" spc="-10" dirty="0">
                <a:latin typeface="Roboto"/>
                <a:cs typeface="Roboto"/>
              </a:rPr>
              <a:t>presenti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risultassero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invalide,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resteranno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valide</a:t>
            </a:r>
            <a:r>
              <a:rPr sz="550" dirty="0">
                <a:latin typeface="Roboto"/>
                <a:cs typeface="Roboto"/>
              </a:rPr>
              <a:t> nel </a:t>
            </a:r>
            <a:r>
              <a:rPr sz="550" spc="-10" dirty="0">
                <a:latin typeface="Roboto"/>
                <a:cs typeface="Roboto"/>
              </a:rPr>
              <a:t>loro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complesso;</a:t>
            </a:r>
            <a:r>
              <a:rPr sz="550" dirty="0">
                <a:latin typeface="Roboto"/>
                <a:cs typeface="Roboto"/>
              </a:rPr>
              <a:t> 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invalide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saranno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sostituite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 </a:t>
            </a:r>
            <a:r>
              <a:rPr sz="550" spc="-10" dirty="0">
                <a:latin typeface="Roboto"/>
                <a:cs typeface="Roboto"/>
              </a:rPr>
              <a:t>pattuizioni</a:t>
            </a:r>
            <a:r>
              <a:rPr sz="550" dirty="0">
                <a:latin typeface="Roboto"/>
                <a:cs typeface="Roboto"/>
              </a:rPr>
              <a:t> che 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avvicinano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più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possibile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originaria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volontà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offerta,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accettazione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d’ordine</a:t>
            </a:r>
            <a:endParaRPr sz="550">
              <a:latin typeface="Roboto"/>
              <a:cs typeface="Roboto"/>
            </a:endParaRPr>
          </a:p>
          <a:p>
            <a:pPr marL="12700" marR="825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dirty="0">
                <a:latin typeface="Roboto"/>
                <a:cs typeface="Roboto"/>
              </a:rPr>
              <a:t>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 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intende</a:t>
            </a:r>
            <a:r>
              <a:rPr sz="550" dirty="0">
                <a:latin typeface="Roboto"/>
                <a:cs typeface="Roboto"/>
              </a:rPr>
              <a:t> fatta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presenti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condizioni,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salvo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espressa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deroga scritta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firma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stesso;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I’accettazione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offerte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provenienti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implica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pertanto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l’accettazione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 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degli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acquirenti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presenti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integrate</a:t>
            </a:r>
            <a:r>
              <a:rPr sz="550" dirty="0">
                <a:latin typeface="Roboto"/>
                <a:cs typeface="Roboto"/>
              </a:rPr>
              <a:t> dalle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pattuizioni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</a:t>
            </a:r>
            <a:r>
              <a:rPr sz="550" dirty="0">
                <a:latin typeface="Roboto"/>
                <a:cs typeface="Roboto"/>
              </a:rPr>
              <a:t> le </a:t>
            </a:r>
            <a:r>
              <a:rPr sz="550" spc="-10" dirty="0">
                <a:latin typeface="Roboto"/>
                <a:cs typeface="Roboto"/>
              </a:rPr>
              <a:t>parti.</a:t>
            </a:r>
            <a:endParaRPr sz="550">
              <a:latin typeface="Roboto"/>
              <a:cs typeface="Roboto"/>
            </a:endParaRPr>
          </a:p>
          <a:p>
            <a:pPr marL="12700" marR="138430">
              <a:lnSpc>
                <a:spcPts val="650"/>
              </a:lnSpc>
            </a:pPr>
            <a:r>
              <a:rPr sz="550" spc="-20" dirty="0">
                <a:latin typeface="Roboto"/>
                <a:cs typeface="Roboto"/>
              </a:rPr>
              <a:t>L’esecuzione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convenzionalmente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luogo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nella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7303" y="2828125"/>
            <a:ext cx="2972435" cy="1595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2. OGGETTO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DELLA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FORNITURA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CONFERMA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D’ORDINE</a:t>
            </a:r>
            <a:endParaRPr sz="550">
              <a:latin typeface="Roboto Lt"/>
              <a:cs typeface="Roboto Lt"/>
            </a:endParaRPr>
          </a:p>
          <a:p>
            <a:pPr marL="12700" marR="2717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illustrazioni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descrizioni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cataloghi</a:t>
            </a:r>
            <a:r>
              <a:rPr sz="550" dirty="0">
                <a:latin typeface="Roboto"/>
                <a:cs typeface="Roboto"/>
              </a:rPr>
              <a:t> 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listini,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tutte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pubblicazioni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campionari</a:t>
            </a:r>
            <a:r>
              <a:rPr sz="550" dirty="0">
                <a:latin typeface="Roboto"/>
                <a:cs typeface="Roboto"/>
              </a:rPr>
              <a:t> non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impegnativi</a:t>
            </a:r>
            <a:r>
              <a:rPr sz="550" dirty="0">
                <a:latin typeface="Roboto"/>
                <a:cs typeface="Roboto"/>
              </a:rPr>
              <a:t> ma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puramente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indicativi.</a:t>
            </a:r>
            <a:endParaRPr sz="550">
              <a:latin typeface="Roboto"/>
              <a:cs typeface="Roboto"/>
            </a:endParaRPr>
          </a:p>
          <a:p>
            <a:pPr marL="12700" marR="952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dimensioni</a:t>
            </a:r>
            <a:r>
              <a:rPr sz="550" dirty="0">
                <a:latin typeface="Roboto"/>
                <a:cs typeface="Roboto"/>
              </a:rPr>
              <a:t> 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soggetti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 </a:t>
            </a:r>
            <a:r>
              <a:rPr sz="550" spc="-10" dirty="0">
                <a:latin typeface="Roboto"/>
                <a:cs typeface="Roboto"/>
              </a:rPr>
              <a:t>calibro,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particolare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pavimenti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porcellana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dura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smaltata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gres-</a:t>
            </a:r>
            <a:r>
              <a:rPr sz="550" spc="-20" dirty="0">
                <a:latin typeface="Roboto"/>
                <a:cs typeface="Roboto"/>
              </a:rPr>
              <a:t>porcellanato,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intendersi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tolleranze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d’uso.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tonalità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s’intendono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sempre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approssimative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differenze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tonalità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costituiscono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possono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denunciate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tali.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Misure,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caratteristiche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nostri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Iistini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debbono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intendersi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indicativi.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fornitura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comprende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prestazioni,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quantitativi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specificati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nella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conferma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d’ordine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comunicazioni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provenienti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Venditore.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testo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10" dirty="0">
                <a:latin typeface="Roboto"/>
                <a:cs typeface="Roboto"/>
              </a:rPr>
              <a:t> conferma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d’ordine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prevarrà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ogni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 </a:t>
            </a:r>
            <a:r>
              <a:rPr sz="550" spc="-25" dirty="0">
                <a:latin typeface="Roboto"/>
                <a:cs typeface="Roboto"/>
              </a:rPr>
              <a:t>sul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testo</a:t>
            </a:r>
            <a:r>
              <a:rPr sz="550" dirty="0">
                <a:latin typeface="Roboto"/>
                <a:cs typeface="Roboto"/>
              </a:rPr>
              <a:t> difforme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dell’eventuale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offerta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dell’ordinazione.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L’ordine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confermato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iscritto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nessun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intendersi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accettato,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salvo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esecuzione</a:t>
            </a:r>
            <a:r>
              <a:rPr sz="550" dirty="0">
                <a:latin typeface="Roboto"/>
                <a:cs typeface="Roboto"/>
              </a:rPr>
              <a:t> 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medesimo</a:t>
            </a:r>
            <a:r>
              <a:rPr sz="550" dirty="0">
                <a:latin typeface="Roboto"/>
                <a:cs typeface="Roboto"/>
              </a:rPr>
              <a:t>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mediante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comunicazione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pronta,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spedizione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mediante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L’esecuzione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parziale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dell’ordine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senza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preventiva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conferma,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significa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approvazione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 </a:t>
            </a:r>
            <a:r>
              <a:rPr sz="550" spc="-20" dirty="0">
                <a:latin typeface="Roboto"/>
                <a:cs typeface="Roboto"/>
              </a:rPr>
              <a:t>l’intero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ordine,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bensì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approvazione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parziale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relativamente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consegnata.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questo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dirty="0">
                <a:latin typeface="Roboto"/>
                <a:cs typeface="Roboto"/>
              </a:rPr>
              <a:t> della merce al </a:t>
            </a:r>
            <a:r>
              <a:rPr sz="550" spc="-10" dirty="0">
                <a:latin typeface="Roboto"/>
                <a:cs typeface="Roboto"/>
              </a:rPr>
              <a:t>vettore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equivarrà</a:t>
            </a:r>
            <a:r>
              <a:rPr sz="550" dirty="0">
                <a:latin typeface="Roboto"/>
                <a:cs typeface="Roboto"/>
              </a:rPr>
              <a:t> ad </a:t>
            </a:r>
            <a:r>
              <a:rPr sz="550" spc="-10" dirty="0">
                <a:latin typeface="Roboto"/>
                <a:cs typeface="Roboto"/>
              </a:rPr>
              <a:t>accettazione</a:t>
            </a:r>
            <a:r>
              <a:rPr sz="550" dirty="0">
                <a:latin typeface="Roboto"/>
                <a:cs typeface="Roboto"/>
              </a:rPr>
              <a:t> da parte </a:t>
            </a:r>
            <a:r>
              <a:rPr sz="550" spc="-20" dirty="0">
                <a:latin typeface="Roboto"/>
                <a:cs typeface="Roboto"/>
              </a:rPr>
              <a:t>dell’Acquirente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nuova proposta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contrattuale.</a:t>
            </a:r>
            <a:endParaRPr sz="550">
              <a:latin typeface="Roboto"/>
              <a:cs typeface="Roboto"/>
            </a:endParaRPr>
          </a:p>
          <a:p>
            <a:pPr marL="12700" marR="14859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Merci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ordinate</a:t>
            </a:r>
            <a:r>
              <a:rPr sz="550" dirty="0">
                <a:latin typeface="Roboto"/>
                <a:cs typeface="Roboto"/>
              </a:rPr>
              <a:t> per </a:t>
            </a:r>
            <a:r>
              <a:rPr sz="550" spc="-10" dirty="0">
                <a:latin typeface="Roboto"/>
                <a:cs typeface="Roboto"/>
              </a:rPr>
              <a:t>errore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</a:t>
            </a:r>
            <a:r>
              <a:rPr sz="550" spc="-10" dirty="0">
                <a:latin typeface="Roboto"/>
                <a:cs typeface="Roboto"/>
              </a:rPr>
              <a:t>ordinate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eccedenza</a:t>
            </a:r>
            <a:r>
              <a:rPr sz="550" dirty="0">
                <a:latin typeface="Roboto"/>
                <a:cs typeface="Roboto"/>
              </a:rPr>
              <a:t> da 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dell’Acquirente,</a:t>
            </a:r>
            <a:r>
              <a:rPr sz="550" dirty="0">
                <a:latin typeface="Roboto"/>
                <a:cs typeface="Roboto"/>
              </a:rPr>
              <a:t> come </a:t>
            </a:r>
            <a:r>
              <a:rPr sz="550" spc="-10" dirty="0">
                <a:latin typeface="Roboto"/>
                <a:cs typeface="Roboto"/>
              </a:rPr>
              <a:t>pure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invendute,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10" dirty="0">
                <a:latin typeface="Roboto"/>
                <a:cs typeface="Roboto"/>
              </a:rPr>
              <a:t> vengono ritirate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447303" y="4479302"/>
            <a:ext cx="3009265" cy="605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3.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CONSEGNE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dirty="0">
                <a:latin typeface="Roboto"/>
                <a:cs typeface="Roboto"/>
              </a:rPr>
              <a:t> si </a:t>
            </a:r>
            <a:r>
              <a:rPr sz="550" spc="-10" dirty="0">
                <a:latin typeface="Roboto"/>
                <a:cs typeface="Roboto"/>
              </a:rPr>
              <a:t>intende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eseguita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presso</a:t>
            </a:r>
            <a:r>
              <a:rPr sz="550" dirty="0">
                <a:latin typeface="Roboto"/>
                <a:cs typeface="Roboto"/>
              </a:rPr>
              <a:t> lo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stabilimento</a:t>
            </a:r>
            <a:r>
              <a:rPr sz="550" dirty="0">
                <a:latin typeface="Roboto"/>
                <a:cs typeface="Roboto"/>
              </a:rPr>
              <a:t> del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in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(MO). 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viaggia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sempre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rischio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pericolo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responsabilità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cessa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consegna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-10" dirty="0">
                <a:latin typeface="Roboto"/>
                <a:cs typeface="Roboto"/>
              </a:rPr>
              <a:t> vettore. Sono quindi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carico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Compratore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anche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10" dirty="0">
                <a:latin typeface="Roboto"/>
                <a:cs typeface="Roboto"/>
              </a:rPr>
              <a:t> rischi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rotture,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manomissioni</a:t>
            </a:r>
            <a:r>
              <a:rPr sz="550" dirty="0">
                <a:latin typeface="Roboto"/>
                <a:cs typeface="Roboto"/>
              </a:rPr>
              <a:t> e/o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deterioramenti.</a:t>
            </a:r>
            <a:r>
              <a:rPr sz="550" dirty="0">
                <a:latin typeface="Roboto"/>
                <a:cs typeface="Roboto"/>
              </a:rPr>
              <a:t> 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spedizioni,</a:t>
            </a:r>
            <a:r>
              <a:rPr sz="550" dirty="0">
                <a:latin typeface="Roboto"/>
                <a:cs typeface="Roboto"/>
              </a:rPr>
              <a:t> via </a:t>
            </a:r>
            <a:r>
              <a:rPr sz="550" spc="-10" dirty="0">
                <a:latin typeface="Roboto"/>
                <a:cs typeface="Roboto"/>
              </a:rPr>
              <a:t>mare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via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terra,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concernenti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forniture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sull’estero,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vengono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effettuate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base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scelte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volta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volta,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riportate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negli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“Incoterms”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approvati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dalla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Camera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Internazionale.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447303" y="5139804"/>
            <a:ext cx="2985770" cy="1017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4.</a:t>
            </a:r>
            <a:r>
              <a:rPr sz="550" spc="-2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TERMINI </a:t>
            </a:r>
            <a:r>
              <a:rPr sz="550" dirty="0">
                <a:latin typeface="Roboto Lt"/>
                <a:cs typeface="Roboto Lt"/>
              </a:rPr>
              <a:t>DI</a:t>
            </a:r>
            <a:r>
              <a:rPr sz="550" spc="-10" dirty="0">
                <a:latin typeface="Roboto Lt"/>
                <a:cs typeface="Roboto Lt"/>
              </a:rPr>
              <a:t> CONSEGNA</a:t>
            </a:r>
            <a:endParaRPr sz="550">
              <a:latin typeface="Roboto Lt"/>
              <a:cs typeface="Roboto Lt"/>
            </a:endParaRPr>
          </a:p>
          <a:p>
            <a:pPr marL="12700" marR="4000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termine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intendersi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favore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entrambi</a:t>
            </a:r>
            <a:r>
              <a:rPr sz="550" dirty="0">
                <a:latin typeface="Roboto"/>
                <a:cs typeface="Roboto"/>
              </a:rPr>
              <a:t> 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contraenti.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 </a:t>
            </a:r>
            <a:r>
              <a:rPr sz="550" spc="-10" dirty="0">
                <a:latin typeface="Roboto"/>
                <a:cs typeface="Roboto"/>
              </a:rPr>
              <a:t>termini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indicativi</a:t>
            </a:r>
            <a:r>
              <a:rPr sz="550" dirty="0">
                <a:latin typeface="Roboto"/>
                <a:cs typeface="Roboto"/>
              </a:rPr>
              <a:t> 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 </a:t>
            </a:r>
            <a:r>
              <a:rPr sz="550" spc="-10" dirty="0">
                <a:latin typeface="Roboto"/>
                <a:cs typeface="Roboto"/>
              </a:rPr>
              <a:t>perentori.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ritardi</a:t>
            </a:r>
            <a:r>
              <a:rPr sz="550" dirty="0">
                <a:latin typeface="Roboto"/>
                <a:cs typeface="Roboto"/>
              </a:rPr>
              <a:t> nelle </a:t>
            </a:r>
            <a:r>
              <a:rPr sz="550" spc="-10" dirty="0">
                <a:latin typeface="Roboto"/>
                <a:cs typeface="Roboto"/>
              </a:rPr>
              <a:t>consegne,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interruzioni,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sospensioni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totali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parziali</a:t>
            </a:r>
            <a:r>
              <a:rPr sz="550" dirty="0">
                <a:latin typeface="Roboto"/>
                <a:cs typeface="Roboto"/>
              </a:rPr>
              <a:t> delle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forniture</a:t>
            </a:r>
            <a:r>
              <a:rPr sz="550" dirty="0">
                <a:latin typeface="Roboto"/>
                <a:cs typeface="Roboto"/>
              </a:rPr>
              <a:t> non </a:t>
            </a:r>
            <a:r>
              <a:rPr sz="550" spc="-20" dirty="0">
                <a:latin typeface="Roboto"/>
                <a:cs typeface="Roboto"/>
              </a:rPr>
              <a:t>daranno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dirty="0">
                <a:latin typeface="Roboto"/>
                <a:cs typeface="Roboto"/>
              </a:rPr>
              <a:t> al </a:t>
            </a:r>
            <a:r>
              <a:rPr sz="550" spc="-10" dirty="0">
                <a:latin typeface="Roboto"/>
                <a:cs typeface="Roboto"/>
              </a:rPr>
              <a:t>Compratore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annullare ordini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pretendere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risarcimento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danni diretti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indiretti.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si </a:t>
            </a:r>
            <a:r>
              <a:rPr sz="550" spc="-10" dirty="0">
                <a:latin typeface="Roboto"/>
                <a:cs typeface="Roboto"/>
              </a:rPr>
              <a:t>riserva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espressamente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poter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eseguire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parziali</a:t>
            </a:r>
            <a:r>
              <a:rPr sz="550" dirty="0">
                <a:latin typeface="Roboto"/>
                <a:cs typeface="Roboto"/>
              </a:rPr>
              <a:t> a </a:t>
            </a:r>
            <a:r>
              <a:rPr sz="550" spc="-10" dirty="0">
                <a:latin typeface="Roboto"/>
                <a:cs typeface="Roboto"/>
              </a:rPr>
              <a:t>fronte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ciascun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ordine.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Quando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siano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intervenute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modificazioni</a:t>
            </a:r>
            <a:r>
              <a:rPr sz="550" dirty="0">
                <a:latin typeface="Roboto"/>
                <a:cs typeface="Roboto"/>
              </a:rPr>
              <a:t> 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contratto,</a:t>
            </a:r>
            <a:r>
              <a:rPr sz="550" dirty="0">
                <a:latin typeface="Roboto"/>
                <a:cs typeface="Roboto"/>
              </a:rPr>
              <a:t> il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termine</a:t>
            </a:r>
            <a:r>
              <a:rPr sz="550" dirty="0">
                <a:latin typeface="Roboto"/>
                <a:cs typeface="Roboto"/>
              </a:rPr>
              <a:t> è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prorogato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 </a:t>
            </a:r>
            <a:r>
              <a:rPr sz="550" spc="-10" dirty="0">
                <a:latin typeface="Roboto"/>
                <a:cs typeface="Roboto"/>
              </a:rPr>
              <a:t>periodo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uguale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quello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inizialmente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stabilito.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ritardo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superiore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30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l’Acquirente</a:t>
            </a:r>
            <a:r>
              <a:rPr sz="550" spc="-10" dirty="0">
                <a:latin typeface="Roboto"/>
                <a:cs typeface="Roboto"/>
              </a:rPr>
              <a:t> potrà,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dopo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rituale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messa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mora,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rifiutare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recedere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 la 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dirty="0">
                <a:latin typeface="Roboto"/>
                <a:cs typeface="Roboto"/>
              </a:rPr>
              <a:t> 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ancora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consegnata.</a:t>
            </a:r>
            <a:r>
              <a:rPr sz="550" dirty="0">
                <a:latin typeface="Roboto"/>
                <a:cs typeface="Roboto"/>
              </a:rPr>
              <a:t> Il </a:t>
            </a:r>
            <a:r>
              <a:rPr sz="550" spc="-10" dirty="0">
                <a:latin typeface="Roboto"/>
                <a:cs typeface="Roboto"/>
              </a:rPr>
              <a:t>recesso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20" dirty="0">
                <a:latin typeface="Roboto"/>
                <a:cs typeface="Roboto"/>
              </a:rPr>
              <a:t>parte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10" dirty="0">
                <a:latin typeface="Roboto"/>
                <a:cs typeface="Roboto"/>
              </a:rPr>
              <a:t> consegnata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cagione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ritardo </a:t>
            </a:r>
            <a:r>
              <a:rPr sz="550" dirty="0">
                <a:latin typeface="Roboto"/>
                <a:cs typeface="Roboto"/>
              </a:rPr>
              <a:t>dà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luogo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-10" dirty="0">
                <a:latin typeface="Roboto"/>
                <a:cs typeface="Roboto"/>
              </a:rPr>
              <a:t> pagamento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soli</a:t>
            </a:r>
            <a:r>
              <a:rPr sz="550" spc="-10" dirty="0">
                <a:latin typeface="Roboto"/>
                <a:cs typeface="Roboto"/>
              </a:rPr>
              <a:t> prodotti effettivamente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restando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risarcimento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</a:t>
            </a:r>
            <a:r>
              <a:rPr sz="550" spc="-10" dirty="0">
                <a:latin typeface="Roboto"/>
                <a:cs typeface="Roboto"/>
              </a:rPr>
              <a:t>indennizzo.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447303" y="6213119"/>
            <a:ext cx="2976245" cy="1017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5.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FORZA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MAGGIORE</a:t>
            </a:r>
            <a:endParaRPr sz="550">
              <a:latin typeface="Roboto Lt"/>
              <a:cs typeface="Roboto Lt"/>
            </a:endParaRPr>
          </a:p>
          <a:p>
            <a:pPr marL="12700" marR="10223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Il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non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 </a:t>
            </a:r>
            <a:r>
              <a:rPr sz="550" spc="-10" dirty="0">
                <a:latin typeface="Roboto"/>
                <a:cs typeface="Roboto"/>
              </a:rPr>
              <a:t>responsabile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nei </a:t>
            </a:r>
            <a:r>
              <a:rPr sz="550" spc="-10" dirty="0">
                <a:latin typeface="Roboto"/>
                <a:cs typeface="Roboto"/>
              </a:rPr>
              <a:t>confronti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 il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inadempimento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causato</a:t>
            </a:r>
            <a:r>
              <a:rPr sz="550" dirty="0">
                <a:latin typeface="Roboto"/>
                <a:cs typeface="Roboto"/>
              </a:rPr>
              <a:t>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accadimenti</a:t>
            </a:r>
            <a:r>
              <a:rPr sz="550" dirty="0">
                <a:latin typeface="Roboto"/>
                <a:cs typeface="Roboto"/>
              </a:rPr>
              <a:t> 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fuori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 </a:t>
            </a:r>
            <a:r>
              <a:rPr sz="550" spc="-10" dirty="0">
                <a:latin typeface="Roboto"/>
                <a:cs typeface="Roboto"/>
              </a:rPr>
              <a:t>suo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ragionevole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controllo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quali,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titolo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meramente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indicativo,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mancata</a:t>
            </a:r>
            <a:r>
              <a:rPr sz="550" dirty="0">
                <a:latin typeface="Roboto"/>
                <a:cs typeface="Roboto"/>
              </a:rPr>
              <a:t> o </a:t>
            </a:r>
            <a:r>
              <a:rPr sz="550" spc="-10" dirty="0">
                <a:latin typeface="Roboto"/>
                <a:cs typeface="Roboto"/>
              </a:rPr>
              <a:t>ritardata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</a:t>
            </a:r>
            <a:r>
              <a:rPr sz="550" dirty="0">
                <a:latin typeface="Roboto"/>
                <a:cs typeface="Roboto"/>
              </a:rPr>
              <a:t> dei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lavorazione</a:t>
            </a:r>
            <a:r>
              <a:rPr sz="550" dirty="0">
                <a:latin typeface="Roboto"/>
                <a:cs typeface="Roboto"/>
              </a:rPr>
              <a:t> da parte </a:t>
            </a:r>
            <a:r>
              <a:rPr sz="550" spc="-25" dirty="0">
                <a:latin typeface="Roboto"/>
                <a:cs typeface="Roboto"/>
              </a:rPr>
              <a:t>dei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fornitori,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guasti</a:t>
            </a:r>
            <a:r>
              <a:rPr sz="550" dirty="0">
                <a:latin typeface="Roboto"/>
                <a:cs typeface="Roboto"/>
              </a:rPr>
              <a:t> agli </a:t>
            </a:r>
            <a:r>
              <a:rPr sz="550" spc="-10" dirty="0">
                <a:latin typeface="Roboto"/>
                <a:cs typeface="Roboto"/>
              </a:rPr>
              <a:t>impianti,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scioperi</a:t>
            </a:r>
            <a:r>
              <a:rPr sz="550" dirty="0">
                <a:latin typeface="Roboto"/>
                <a:cs typeface="Roboto"/>
              </a:rPr>
              <a:t> e </a:t>
            </a:r>
            <a:r>
              <a:rPr sz="550" spc="-10" dirty="0">
                <a:latin typeface="Roboto"/>
                <a:cs typeface="Roboto"/>
              </a:rPr>
              <a:t>altre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azioni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sindacali,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interruzione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flussi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energetici,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sospensione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</a:t>
            </a:r>
            <a:r>
              <a:rPr sz="550" spc="-10" dirty="0">
                <a:latin typeface="Roboto"/>
                <a:cs typeface="Roboto"/>
              </a:rPr>
              <a:t>difficoltà</a:t>
            </a:r>
            <a:r>
              <a:rPr sz="550" dirty="0">
                <a:latin typeface="Roboto"/>
                <a:cs typeface="Roboto"/>
              </a:rPr>
              <a:t> nei </a:t>
            </a:r>
            <a:r>
              <a:rPr sz="550" spc="-10" dirty="0">
                <a:latin typeface="Roboto"/>
                <a:cs typeface="Roboto"/>
              </a:rPr>
              <a:t>trasporti.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evento</a:t>
            </a:r>
            <a:r>
              <a:rPr sz="550" dirty="0">
                <a:latin typeface="Roboto"/>
                <a:cs typeface="Roboto"/>
              </a:rPr>
              <a:t> di forza </a:t>
            </a:r>
            <a:r>
              <a:rPr sz="550" spc="-10" dirty="0">
                <a:latin typeface="Roboto"/>
                <a:cs typeface="Roboto"/>
              </a:rPr>
              <a:t>maggiore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sospende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decorrenza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termine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tutta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durata.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conseguenza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forza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maggiore,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contratto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non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trovare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esecuzione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entro</a:t>
            </a:r>
            <a:r>
              <a:rPr sz="550" dirty="0">
                <a:latin typeface="Roboto"/>
                <a:cs typeface="Roboto"/>
              </a:rPr>
              <a:t> i 60 </a:t>
            </a:r>
            <a:r>
              <a:rPr sz="550" spc="-10" dirty="0">
                <a:latin typeface="Roboto"/>
                <a:cs typeface="Roboto"/>
              </a:rPr>
              <a:t>giorni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successivi</a:t>
            </a:r>
            <a:r>
              <a:rPr sz="550" dirty="0">
                <a:latin typeface="Roboto"/>
                <a:cs typeface="Roboto"/>
              </a:rPr>
              <a:t> al </a:t>
            </a:r>
            <a:r>
              <a:rPr sz="550" spc="-10" dirty="0">
                <a:latin typeface="Roboto"/>
                <a:cs typeface="Roboto"/>
              </a:rPr>
              <a:t>termine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convenuto,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ognuna</a:t>
            </a:r>
            <a:r>
              <a:rPr sz="550" dirty="0">
                <a:latin typeface="Roboto"/>
                <a:cs typeface="Roboto"/>
              </a:rPr>
              <a:t> delle </a:t>
            </a:r>
            <a:r>
              <a:rPr sz="550" spc="-25" dirty="0">
                <a:latin typeface="Roboto"/>
                <a:cs typeface="Roboto"/>
              </a:rPr>
              <a:t>due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 avrà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facoltà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recedere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spc="-10" dirty="0">
                <a:latin typeface="Roboto"/>
                <a:cs typeface="Roboto"/>
              </a:rPr>
              <a:t> stesso.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dichiarazione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recesso </a:t>
            </a:r>
            <a:r>
              <a:rPr sz="550" spc="-20" dirty="0">
                <a:latin typeface="Roboto"/>
                <a:cs typeface="Roboto"/>
              </a:rPr>
              <a:t>dovrà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 spedita </a:t>
            </a:r>
            <a:r>
              <a:rPr sz="550" dirty="0">
                <a:latin typeface="Roboto"/>
                <a:cs typeface="Roboto"/>
              </a:rPr>
              <a:t>alla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controparte,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mezzo</a:t>
            </a:r>
            <a:r>
              <a:rPr sz="550" spc="-10" dirty="0">
                <a:latin typeface="Roboto"/>
                <a:cs typeface="Roboto"/>
              </a:rPr>
              <a:t> lettera raccomandata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-10" dirty="0">
                <a:latin typeface="Roboto"/>
                <a:cs typeface="Roboto"/>
              </a:rPr>
              <a:t> ricevuta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ritorno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10" dirty="0">
                <a:latin typeface="Roboto"/>
                <a:cs typeface="Roboto"/>
              </a:rPr>
              <a:t> p.e.c.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successivi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allo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scadere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predetti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60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restando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reciproci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indennizzi</a:t>
            </a:r>
            <a:r>
              <a:rPr sz="550" dirty="0">
                <a:latin typeface="Roboto"/>
                <a:cs typeface="Roboto"/>
              </a:rPr>
              <a:t> o a </a:t>
            </a:r>
            <a:r>
              <a:rPr sz="550" spc="-10" dirty="0">
                <a:latin typeface="Roboto"/>
                <a:cs typeface="Roboto"/>
              </a:rPr>
              <a:t>risarcimenti.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447303" y="7286435"/>
            <a:ext cx="3007360" cy="1513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6.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PREZZI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TERMINI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DI </a:t>
            </a:r>
            <a:r>
              <a:rPr sz="550" spc="-10" dirty="0">
                <a:latin typeface="Roboto Lt"/>
                <a:cs typeface="Roboto Lt"/>
              </a:rPr>
              <a:t>PAGAMENTI</a:t>
            </a:r>
            <a:endParaRPr sz="550">
              <a:latin typeface="Roboto Lt"/>
              <a:cs typeface="Roboto Lt"/>
            </a:endParaRPr>
          </a:p>
          <a:p>
            <a:pPr marL="12700" marR="8699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I</a:t>
            </a:r>
            <a:r>
              <a:rPr sz="550" spc="-10" dirty="0">
                <a:latin typeface="Roboto"/>
                <a:cs typeface="Roboto"/>
              </a:rPr>
              <a:t> prezzi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nei</a:t>
            </a:r>
            <a:r>
              <a:rPr sz="550" spc="-10" dirty="0">
                <a:latin typeface="Roboto"/>
                <a:cs typeface="Roboto"/>
              </a:rPr>
              <a:t> cataloghi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vigenti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EXW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(Franco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Fabbrica);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consegue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</a:t>
            </a:r>
            <a:r>
              <a:rPr sz="550" spc="-10" dirty="0">
                <a:latin typeface="Roboto"/>
                <a:cs typeface="Roboto"/>
              </a:rPr>
              <a:t> qualsiasi altro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onere relativo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alla</a:t>
            </a:r>
            <a:r>
              <a:rPr sz="550" spc="-10" dirty="0">
                <a:latin typeface="Roboto"/>
                <a:cs typeface="Roboto"/>
              </a:rPr>
              <a:t> spedizione,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 </a:t>
            </a:r>
            <a:r>
              <a:rPr sz="550" dirty="0">
                <a:latin typeface="Roboto"/>
                <a:cs typeface="Roboto"/>
              </a:rPr>
              <a:t>e/o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trasporto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esclusivo carico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intendono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netto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IVA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legge,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corrisposta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conformità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fattura.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luogo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pagamento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fissato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Amministrativa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(MO), </a:t>
            </a:r>
            <a:r>
              <a:rPr sz="550" spc="-10" dirty="0">
                <a:latin typeface="Roboto"/>
                <a:cs typeface="Roboto"/>
              </a:rPr>
              <a:t>anche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emissione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tratte,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ricevute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bancarie, LCR, ovvero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rilascio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effetti</a:t>
            </a:r>
            <a:r>
              <a:rPr sz="550" spc="-10" dirty="0">
                <a:latin typeface="Roboto"/>
                <a:cs typeface="Roboto"/>
              </a:rPr>
              <a:t> cambiari: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eventuale deroga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quanto sopra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sarà valida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soltanto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concessa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forma</a:t>
            </a:r>
            <a:r>
              <a:rPr sz="550" spc="-10" dirty="0">
                <a:latin typeface="Roboto"/>
                <a:cs typeface="Roboto"/>
              </a:rPr>
              <a:t> scritta.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ritardo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pagamento,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anche parziale,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-10" dirty="0">
                <a:latin typeface="Roboto"/>
                <a:cs typeface="Roboto"/>
              </a:rPr>
              <a:t> nostre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fatture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oltre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pattuita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scadenza,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darà luogo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-10" dirty="0">
                <a:latin typeface="Roboto"/>
                <a:cs typeface="Roboto"/>
              </a:rPr>
              <a:t> previsto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legge</a:t>
            </a:r>
            <a:r>
              <a:rPr sz="550" spc="-10" dirty="0">
                <a:latin typeface="Roboto"/>
                <a:cs typeface="Roboto"/>
              </a:rPr>
              <a:t> all’automatica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decorrenza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degli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interessi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mora, calcolati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conformità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quanto previsto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D.Lgs.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192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9</a:t>
            </a:r>
            <a:r>
              <a:rPr sz="550" spc="-10" dirty="0">
                <a:latin typeface="Roboto"/>
                <a:cs typeface="Roboto"/>
              </a:rPr>
              <a:t> novembre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2012,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inoltre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mancato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ritardato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anche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parziale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fatture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0" dirty="0">
                <a:latin typeface="Roboto"/>
                <a:cs typeface="Roboto"/>
              </a:rPr>
              <a:t>-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qualsivoglia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ragione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0" dirty="0">
                <a:latin typeface="Roboto"/>
                <a:cs typeface="Roboto"/>
              </a:rPr>
              <a:t>-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dirty="0">
                <a:latin typeface="Roboto"/>
                <a:cs typeface="Roboto"/>
              </a:rPr>
              <a:t> al </a:t>
            </a:r>
            <a:r>
              <a:rPr sz="550" spc="-10" dirty="0">
                <a:latin typeface="Roboto"/>
                <a:cs typeface="Roboto"/>
              </a:rPr>
              <a:t>Venditore,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impregiudicata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altra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iniziativa,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pretendere</a:t>
            </a:r>
            <a:r>
              <a:rPr sz="550" dirty="0">
                <a:latin typeface="Roboto"/>
                <a:cs typeface="Roboto"/>
              </a:rPr>
              <a:t> il </a:t>
            </a:r>
            <a:r>
              <a:rPr sz="550" spc="-10" dirty="0">
                <a:latin typeface="Roboto"/>
                <a:cs typeface="Roboto"/>
              </a:rPr>
              <a:t>pagamento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anticipato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-10" dirty="0">
                <a:latin typeface="Roboto"/>
                <a:cs typeface="Roboto"/>
              </a:rPr>
              <a:t> restanti forniture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alternativa,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diritto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sospendere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forniture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risolvere </a:t>
            </a:r>
            <a:r>
              <a:rPr sz="550" spc="-50" dirty="0">
                <a:latin typeface="Roboto"/>
                <a:cs typeface="Roboto"/>
              </a:rPr>
              <a:t>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corso,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 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relativi</a:t>
            </a:r>
            <a:r>
              <a:rPr sz="550" dirty="0">
                <a:latin typeface="Roboto"/>
                <a:cs typeface="Roboto"/>
              </a:rPr>
              <a:t> ai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pagamenti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questione,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nonché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 </a:t>
            </a: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 </a:t>
            </a:r>
            <a:r>
              <a:rPr sz="550" spc="-10" dirty="0">
                <a:latin typeface="Roboto"/>
                <a:cs typeface="Roboto"/>
              </a:rPr>
              <a:t>risarcimento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degli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danni.</a:t>
            </a:r>
            <a:r>
              <a:rPr sz="550" dirty="0">
                <a:latin typeface="Roboto"/>
                <a:cs typeface="Roboto"/>
              </a:rPr>
              <a:t> Non 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ammessa la </a:t>
            </a:r>
            <a:r>
              <a:rPr sz="550" spc="-10" dirty="0">
                <a:latin typeface="Roboto"/>
                <a:cs typeface="Roboto"/>
              </a:rPr>
              <a:t>compensazione</a:t>
            </a:r>
            <a:r>
              <a:rPr sz="550" dirty="0">
                <a:latin typeface="Roboto"/>
                <a:cs typeface="Roboto"/>
              </a:rPr>
              <a:t>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 </a:t>
            </a:r>
            <a:r>
              <a:rPr sz="550" spc="-20" dirty="0">
                <a:latin typeface="Roboto"/>
                <a:cs typeface="Roboto"/>
              </a:rPr>
              <a:t>dell’Acquirente</a:t>
            </a:r>
            <a:r>
              <a:rPr sz="550" dirty="0">
                <a:latin typeface="Roboto"/>
                <a:cs typeface="Roboto"/>
              </a:rPr>
              <a:t> con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crediti, comunque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insorti,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confronti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Venditore.</a:t>
            </a:r>
            <a:endParaRPr sz="550">
              <a:latin typeface="Roboto"/>
              <a:cs typeface="Roboto"/>
            </a:endParaRPr>
          </a:p>
          <a:p>
            <a:pPr marL="12700" marR="18605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Per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fatturazione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valgono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listino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vigore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giorno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consegna.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cambiamento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conferma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d’ordine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giorno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fornitura,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ha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583531" y="1590726"/>
            <a:ext cx="297434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adeguare</a:t>
            </a:r>
            <a:r>
              <a:rPr sz="550" dirty="0">
                <a:latin typeface="Roboto"/>
                <a:cs typeface="Roboto"/>
              </a:rPr>
              <a:t> i </a:t>
            </a:r>
            <a:r>
              <a:rPr sz="550" spc="-10" dirty="0">
                <a:latin typeface="Roboto"/>
                <a:cs typeface="Roboto"/>
              </a:rPr>
              <a:t>prezzi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pattuiti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alla </a:t>
            </a:r>
            <a:r>
              <a:rPr sz="550" spc="-10" dirty="0">
                <a:latin typeface="Roboto"/>
                <a:cs typeface="Roboto"/>
              </a:rPr>
              <a:t>nuova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situazione.</a:t>
            </a:r>
            <a:r>
              <a:rPr sz="550" spc="-10" dirty="0">
                <a:latin typeface="Roboto"/>
                <a:cs typeface="Roboto"/>
              </a:rPr>
              <a:t> Tuttavia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qualora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superi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20%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quello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convenuto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momento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dell’ordine,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l’Acquirente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recedere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mediante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invio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comunicazione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scritta</a:t>
            </a:r>
            <a:r>
              <a:rPr sz="550" dirty="0">
                <a:latin typeface="Roboto"/>
                <a:cs typeface="Roboto"/>
              </a:rPr>
              <a:t> con </a:t>
            </a:r>
            <a:r>
              <a:rPr sz="550" spc="-10" dirty="0">
                <a:latin typeface="Roboto"/>
                <a:cs typeface="Roboto"/>
              </a:rPr>
              <a:t>raccomandata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a.r.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 mezzo </a:t>
            </a:r>
            <a:r>
              <a:rPr sz="550" spc="-10" dirty="0">
                <a:latin typeface="Roboto"/>
                <a:cs typeface="Roboto"/>
              </a:rPr>
              <a:t>p.e.c.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entro</a:t>
            </a:r>
            <a:r>
              <a:rPr sz="550" dirty="0">
                <a:latin typeface="Roboto"/>
                <a:cs typeface="Roboto"/>
              </a:rPr>
              <a:t> 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termine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perentorio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gg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ricevimento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dell’avviso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dell’aumento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prezzo.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difetto,</a:t>
            </a:r>
            <a:r>
              <a:rPr sz="550" dirty="0">
                <a:latin typeface="Roboto"/>
                <a:cs typeface="Roboto"/>
              </a:rPr>
              <a:t> 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nuovo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s’intenderà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accettato.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583531" y="2086102"/>
            <a:ext cx="292100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7.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20" dirty="0">
                <a:latin typeface="Roboto Lt"/>
                <a:cs typeface="Roboto Lt"/>
              </a:rPr>
              <a:t>SOLVE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10" dirty="0">
                <a:latin typeface="Roboto Lt"/>
                <a:cs typeface="Roboto Lt"/>
              </a:rPr>
              <a:t> REPETE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Nessuna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contestazione</a:t>
            </a:r>
            <a:r>
              <a:rPr sz="550" dirty="0">
                <a:latin typeface="Roboto"/>
                <a:cs typeface="Roboto"/>
              </a:rPr>
              <a:t> o </a:t>
            </a:r>
            <a:r>
              <a:rPr sz="550" spc="-10" dirty="0">
                <a:latin typeface="Roboto"/>
                <a:cs typeface="Roboto"/>
              </a:rPr>
              <a:t>controversia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inerente</a:t>
            </a:r>
            <a:r>
              <a:rPr sz="550" dirty="0">
                <a:latin typeface="Roboto"/>
                <a:cs typeface="Roboto"/>
              </a:rPr>
              <a:t> alla </a:t>
            </a:r>
            <a:r>
              <a:rPr sz="550" spc="-10" dirty="0">
                <a:latin typeface="Roboto"/>
                <a:cs typeface="Roboto"/>
              </a:rPr>
              <a:t>qualità</a:t>
            </a:r>
            <a:r>
              <a:rPr sz="550" dirty="0">
                <a:latin typeface="Roboto"/>
                <a:cs typeface="Roboto"/>
              </a:rPr>
              <a:t> della </a:t>
            </a:r>
            <a:r>
              <a:rPr sz="550" spc="-10" dirty="0">
                <a:latin typeface="Roboto"/>
                <a:cs typeface="Roboto"/>
              </a:rPr>
              <a:t>merce,</a:t>
            </a:r>
            <a:r>
              <a:rPr sz="550" dirty="0">
                <a:latin typeface="Roboto"/>
                <a:cs typeface="Roboto"/>
              </a:rPr>
              <a:t> a </a:t>
            </a:r>
            <a:r>
              <a:rPr sz="550" spc="-10" dirty="0">
                <a:latin typeface="Roboto"/>
                <a:cs typeface="Roboto"/>
              </a:rPr>
              <a:t>vizi</a:t>
            </a:r>
            <a:r>
              <a:rPr sz="550" dirty="0">
                <a:latin typeface="Roboto"/>
                <a:cs typeface="Roboto"/>
              </a:rPr>
              <a:t> o </a:t>
            </a:r>
            <a:r>
              <a:rPr sz="550" spc="-10" dirty="0">
                <a:latin typeface="Roboto"/>
                <a:cs typeface="Roboto"/>
              </a:rPr>
              <a:t>difetti,</a:t>
            </a:r>
            <a:r>
              <a:rPr sz="550" dirty="0">
                <a:latin typeface="Roboto"/>
                <a:cs typeface="Roboto"/>
              </a:rPr>
              <a:t> o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qualsiasi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altro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aspetto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 </a:t>
            </a:r>
            <a:r>
              <a:rPr sz="550" spc="-20" dirty="0">
                <a:latin typeface="Roboto"/>
                <a:cs typeface="Roboto"/>
              </a:rPr>
              <a:t>contratto,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efficace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considerazione,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così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nessuna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iniziata</a:t>
            </a:r>
            <a:r>
              <a:rPr sz="550" dirty="0">
                <a:latin typeface="Roboto"/>
                <a:cs typeface="Roboto"/>
              </a:rPr>
              <a:t> 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 </a:t>
            </a:r>
            <a:r>
              <a:rPr sz="550" spc="-10" dirty="0">
                <a:latin typeface="Roboto"/>
                <a:cs typeface="Roboto"/>
              </a:rPr>
              <a:t>dopo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l’avvenuto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integrale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prezzo.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583531" y="2581478"/>
            <a:ext cx="2987675" cy="935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8.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RISERVA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DI</a:t>
            </a:r>
            <a:r>
              <a:rPr sz="550" spc="-10" dirty="0">
                <a:latin typeface="Roboto Lt"/>
                <a:cs typeface="Roboto Lt"/>
              </a:rPr>
              <a:t> PROPRIETÀ</a:t>
            </a:r>
            <a:endParaRPr sz="550">
              <a:latin typeface="Roboto Lt"/>
              <a:cs typeface="Roboto Lt"/>
            </a:endParaRPr>
          </a:p>
          <a:p>
            <a:pPr marL="12700" marR="20066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Nel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in cui 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pagamento,</a:t>
            </a:r>
            <a:r>
              <a:rPr sz="550" dirty="0">
                <a:latin typeface="Roboto"/>
                <a:cs typeface="Roboto"/>
              </a:rPr>
              <a:t> per </a:t>
            </a:r>
            <a:r>
              <a:rPr sz="550" spc="-10" dirty="0">
                <a:latin typeface="Roboto"/>
                <a:cs typeface="Roboto"/>
              </a:rPr>
              <a:t>accordi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contrattuali,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debba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effettuato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0" dirty="0">
                <a:latin typeface="Roboto"/>
                <a:cs typeface="Roboto"/>
              </a:rPr>
              <a:t>-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tutto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o</a:t>
            </a:r>
            <a:r>
              <a:rPr sz="550" spc="500" dirty="0">
                <a:latin typeface="Roboto"/>
                <a:cs typeface="Roboto"/>
              </a:rPr>
              <a:t> 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0" dirty="0">
                <a:latin typeface="Roboto"/>
                <a:cs typeface="Roboto"/>
              </a:rPr>
              <a:t>-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dopo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20" dirty="0">
                <a:latin typeface="Roboto"/>
                <a:cs typeface="Roboto"/>
              </a:rPr>
              <a:t>consegna,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consegnati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restano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proprietà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fino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all’integrale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pagamento</a:t>
            </a:r>
            <a:r>
              <a:rPr sz="550" dirty="0">
                <a:latin typeface="Roboto"/>
                <a:cs typeface="Roboto"/>
              </a:rPr>
              <a:t> del </a:t>
            </a:r>
            <a:r>
              <a:rPr sz="550" spc="-10" dirty="0">
                <a:latin typeface="Roboto"/>
                <a:cs typeface="Roboto"/>
              </a:rPr>
              <a:t>prezzo.</a:t>
            </a:r>
            <a:r>
              <a:rPr sz="550" dirty="0">
                <a:latin typeface="Roboto"/>
                <a:cs typeface="Roboto"/>
              </a:rPr>
              <a:t> La merce </a:t>
            </a:r>
            <a:r>
              <a:rPr sz="550" spc="-10" dirty="0">
                <a:latin typeface="Roboto"/>
                <a:cs typeface="Roboto"/>
              </a:rPr>
              <a:t>oggetto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riserva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proprietà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dovrà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cura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tenuta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fisicamente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individuata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proprietà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L’Acquirente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potrà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fuori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suoi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normali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rapporti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commerciali,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 </a:t>
            </a:r>
            <a:r>
              <a:rPr sz="550" spc="-10" dirty="0">
                <a:latin typeface="Roboto"/>
                <a:cs typeface="Roboto"/>
              </a:rPr>
              <a:t>consegnare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terzi,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pegno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disporre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oggetto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riserva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proprietà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Venditore;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dovrà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inoltre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informare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tempestivamente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terzi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possano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aver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acquisito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 </a:t>
            </a:r>
            <a:r>
              <a:rPr sz="550" spc="-10" dirty="0">
                <a:latin typeface="Roboto"/>
                <a:cs typeface="Roboto"/>
              </a:rPr>
              <a:t>stessa.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potrà,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senza </a:t>
            </a:r>
            <a:r>
              <a:rPr sz="550" spc="-10" dirty="0">
                <a:latin typeface="Roboto"/>
                <a:cs typeface="Roboto"/>
              </a:rPr>
              <a:t>necessità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alcuna formalità, compresa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messa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mora,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ritirare tutta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-10" dirty="0">
                <a:latin typeface="Roboto"/>
                <a:cs typeface="Roboto"/>
              </a:rPr>
              <a:t> oggetto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riserva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proprietà,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riserva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opportuno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rimedio</a:t>
            </a:r>
            <a:r>
              <a:rPr sz="550" dirty="0">
                <a:latin typeface="Roboto"/>
                <a:cs typeface="Roboto"/>
              </a:rPr>
              <a:t> 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giudiziale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pregiudizio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subito.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583492" y="3572230"/>
            <a:ext cx="3009900" cy="33293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9.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GARANZIA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</a:t>
            </a:r>
            <a:r>
              <a:rPr sz="550" spc="-10" dirty="0">
                <a:latin typeface="Roboto Lt"/>
                <a:cs typeface="Roboto Lt"/>
              </a:rPr>
              <a:t> RECLAMI</a:t>
            </a:r>
            <a:endParaRPr sz="550">
              <a:latin typeface="Roboto Lt"/>
              <a:cs typeface="Roboto Lt"/>
            </a:endParaRPr>
          </a:p>
          <a:p>
            <a:pPr marL="12700" marR="12700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realizzati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conformi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 Norme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UNI-DIN-EN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attualmente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vigore.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garanzia</a:t>
            </a:r>
            <a:r>
              <a:rPr sz="550" dirty="0">
                <a:latin typeface="Roboto"/>
                <a:cs typeface="Roboto"/>
              </a:rPr>
              <a:t> 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limitata</a:t>
            </a:r>
            <a:r>
              <a:rPr sz="550" dirty="0">
                <a:latin typeface="Roboto"/>
                <a:cs typeface="Roboto"/>
              </a:rPr>
              <a:t> ai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prima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scelta.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Qualsiasi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garanzia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vizi</a:t>
            </a:r>
            <a:r>
              <a:rPr sz="550" dirty="0">
                <a:latin typeface="Roboto"/>
                <a:cs typeface="Roboto"/>
              </a:rPr>
              <a:t> 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quindi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espressamente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 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seconda</a:t>
            </a:r>
            <a:r>
              <a:rPr sz="550" dirty="0">
                <a:latin typeface="Roboto"/>
                <a:cs typeface="Roboto"/>
              </a:rPr>
              <a:t> 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terza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scelta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stock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partite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occasionali. Tali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venduti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“visti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graditi”.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1°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scelta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vengono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garantiti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conformi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Norme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vigenti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-10" dirty="0">
                <a:latin typeface="Roboto"/>
                <a:cs typeface="Roboto"/>
              </a:rPr>
              <a:t> momento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tolleranza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5%</a:t>
            </a:r>
            <a:endParaRPr sz="550">
              <a:latin typeface="Roboto"/>
              <a:cs typeface="Roboto"/>
            </a:endParaRPr>
          </a:p>
          <a:p>
            <a:pPr marL="12700" marR="1079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(cinque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cento);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tonalità</a:t>
            </a:r>
            <a:r>
              <a:rPr sz="550" dirty="0">
                <a:latin typeface="Roboto"/>
                <a:cs typeface="Roboto"/>
              </a:rPr>
              <a:t> 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può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differire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campione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esposto,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essendo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intrinsecamente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variabile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aspetto.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qui non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espressamente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stabilito,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 vengono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venduti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riferimento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regole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dell’arte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consuetudini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comunemente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uso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nel</a:t>
            </a:r>
            <a:r>
              <a:rPr sz="550" spc="-10" dirty="0">
                <a:latin typeface="Roboto"/>
                <a:cs typeface="Roboto"/>
              </a:rPr>
              <a:t> settore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ceramico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ai</a:t>
            </a:r>
            <a:r>
              <a:rPr sz="550" spc="-10" dirty="0">
                <a:latin typeface="Roboto"/>
                <a:cs typeface="Roboto"/>
              </a:rPr>
              <a:t> consigli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utilizzo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riportati </a:t>
            </a:r>
            <a:r>
              <a:rPr sz="550" dirty="0">
                <a:latin typeface="Roboto"/>
                <a:cs typeface="Roboto"/>
              </a:rPr>
              <a:t>nel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nostro catalogo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generale.</a:t>
            </a:r>
            <a:endParaRPr sz="550">
              <a:latin typeface="Roboto"/>
              <a:cs typeface="Roboto"/>
            </a:endParaRPr>
          </a:p>
          <a:p>
            <a:pPr marL="12700" marR="26034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È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fatto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obbligo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all’Acquirente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verificare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termini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quantità.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reclami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contestazioni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dovranno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denunciati,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oltre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8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(otto)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ricevimento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merce,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pena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decadenza,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mezzo</a:t>
            </a:r>
            <a:r>
              <a:rPr sz="550" spc="-10" dirty="0">
                <a:latin typeface="Roboto"/>
                <a:cs typeface="Roboto"/>
              </a:rPr>
              <a:t> lettera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raccomandata </a:t>
            </a:r>
            <a:r>
              <a:rPr sz="550" spc="-20" dirty="0">
                <a:latin typeface="Roboto"/>
                <a:cs typeface="Roboto"/>
              </a:rPr>
              <a:t>a.r.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10" dirty="0">
                <a:latin typeface="Roboto"/>
                <a:cs typeface="Roboto"/>
              </a:rPr>
              <a:t> mediante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p.e.c.,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dirty="0">
                <a:latin typeface="Roboto"/>
                <a:cs typeface="Roboto"/>
              </a:rPr>
              <a:t> sede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legale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(MO). 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considerato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difettoso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dovrà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 tenuto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disposizione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verifiche </a:t>
            </a:r>
            <a:r>
              <a:rPr sz="550" dirty="0">
                <a:latin typeface="Roboto"/>
                <a:cs typeface="Roboto"/>
              </a:rPr>
              <a:t>che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riterrà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opportuno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effettuare;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azione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(restituzione,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riparazione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altro)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dovrà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preventivamente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autorizzata</a:t>
            </a:r>
            <a:r>
              <a:rPr sz="550" dirty="0">
                <a:latin typeface="Roboto"/>
                <a:cs typeface="Roboto"/>
              </a:rPr>
              <a:t> 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iscritto.</a:t>
            </a:r>
            <a:r>
              <a:rPr sz="550" dirty="0">
                <a:latin typeface="Roboto"/>
                <a:cs typeface="Roboto"/>
              </a:rPr>
              <a:t> 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e/o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rendere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immagazzinate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10" dirty="0">
                <a:latin typeface="Roboto"/>
                <a:cs typeface="Roboto"/>
              </a:rPr>
              <a:t> Compratore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modo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adeguato, </a:t>
            </a:r>
            <a:r>
              <a:rPr sz="550" dirty="0">
                <a:latin typeface="Roboto"/>
                <a:cs typeface="Roboto"/>
              </a:rPr>
              <a:t>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riparo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agenti atmosferici,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così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evitare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35"/>
              </a:lnSpc>
            </a:pPr>
            <a:r>
              <a:rPr sz="550" spc="-10" dirty="0">
                <a:latin typeface="Roboto"/>
                <a:cs typeface="Roboto"/>
              </a:rPr>
              <a:t>eventuali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danneggiamenti.</a:t>
            </a:r>
            <a:endParaRPr sz="550">
              <a:latin typeface="Roboto"/>
              <a:cs typeface="Roboto"/>
            </a:endParaRPr>
          </a:p>
          <a:p>
            <a:pPr marL="12700" marR="60325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Reclami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richieste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intervento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garanzia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dopo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posa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opera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saranno</a:t>
            </a:r>
            <a:r>
              <a:rPr sz="550" spc="-10" dirty="0">
                <a:latin typeface="Roboto"/>
                <a:cs typeface="Roboto"/>
              </a:rPr>
              <a:t> presi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esame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cui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dovesse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risultare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palese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(es.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sbeccate,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dimensionali,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differenze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tono,</a:t>
            </a:r>
            <a:r>
              <a:rPr sz="550" dirty="0">
                <a:latin typeface="Roboto"/>
                <a:cs typeface="Roboto"/>
              </a:rPr>
              <a:t> ecc.).</a:t>
            </a:r>
            <a:r>
              <a:rPr sz="550" spc="15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 </a:t>
            </a:r>
            <a:r>
              <a:rPr sz="550" spc="-10" dirty="0">
                <a:latin typeface="Roboto"/>
                <a:cs typeface="Roboto"/>
              </a:rPr>
              <a:t>reclami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imputati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 </a:t>
            </a:r>
            <a:r>
              <a:rPr sz="550" spc="-10" dirty="0">
                <a:latin typeface="Roboto"/>
                <a:cs typeface="Roboto"/>
              </a:rPr>
              <a:t>vizi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occulti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dovranno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essere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formalizzati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10" dirty="0">
                <a:latin typeface="Roboto"/>
                <a:cs typeface="Roboto"/>
              </a:rPr>
              <a:t> iscritto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mediante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lettera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raccomandata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a.r.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p.e.c.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nostra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legale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Castelvetro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(MO)</a:t>
            </a:r>
            <a:r>
              <a:rPr sz="550" spc="-10" dirty="0">
                <a:latin typeface="Roboto"/>
                <a:cs typeface="Roboto"/>
              </a:rPr>
              <a:t> entro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8</a:t>
            </a:r>
            <a:r>
              <a:rPr sz="550" spc="-10" dirty="0">
                <a:latin typeface="Roboto"/>
                <a:cs typeface="Roboto"/>
              </a:rPr>
              <a:t> (otto)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giorni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dalla scoperta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 caso,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-10" dirty="0">
                <a:latin typeface="Roboto"/>
                <a:cs typeface="Roboto"/>
              </a:rPr>
              <a:t> anno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dalla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consegna,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pena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decadenza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alla </a:t>
            </a:r>
            <a:r>
              <a:rPr sz="550" spc="-10" dirty="0">
                <a:latin typeface="Roboto"/>
                <a:cs typeface="Roboto"/>
              </a:rPr>
              <a:t>garanzia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risarcimento.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comunicazione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dovrà contenere, oltre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dati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fatturazione,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una precisa descrizione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10" dirty="0">
                <a:latin typeface="Roboto"/>
                <a:cs typeface="Roboto"/>
              </a:rPr>
              <a:t> vizio, </a:t>
            </a:r>
            <a:r>
              <a:rPr sz="550" dirty="0">
                <a:latin typeface="Roboto"/>
                <a:cs typeface="Roboto"/>
              </a:rPr>
              <a:t>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preventivo</a:t>
            </a:r>
            <a:endParaRPr sz="550">
              <a:latin typeface="Roboto"/>
              <a:cs typeface="Roboto"/>
            </a:endParaRPr>
          </a:p>
          <a:p>
            <a:pPr marL="12700" marR="1841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dei </a:t>
            </a:r>
            <a:r>
              <a:rPr sz="550" spc="-10" dirty="0">
                <a:latin typeface="Roboto"/>
                <a:cs typeface="Roboto"/>
              </a:rPr>
              <a:t>costi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riparazione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modificazione</a:t>
            </a:r>
            <a:r>
              <a:rPr sz="550" dirty="0">
                <a:latin typeface="Roboto"/>
                <a:cs typeface="Roboto"/>
              </a:rPr>
              <a:t> del </a:t>
            </a:r>
            <a:r>
              <a:rPr sz="550" spc="-20" dirty="0">
                <a:latin typeface="Roboto"/>
                <a:cs typeface="Roboto"/>
              </a:rPr>
              <a:t>prodotto;</a:t>
            </a:r>
            <a:r>
              <a:rPr sz="550" dirty="0">
                <a:latin typeface="Roboto"/>
                <a:cs typeface="Roboto"/>
              </a:rPr>
              <a:t> in </a:t>
            </a:r>
            <a:r>
              <a:rPr sz="550" spc="-10" dirty="0">
                <a:latin typeface="Roboto"/>
                <a:cs typeface="Roboto"/>
              </a:rPr>
              <a:t>mancanza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questi</a:t>
            </a:r>
            <a:r>
              <a:rPr sz="550" dirty="0">
                <a:latin typeface="Roboto"/>
                <a:cs typeface="Roboto"/>
              </a:rPr>
              <a:t> dati il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reclamo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considera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nullo.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garanzia</a:t>
            </a:r>
            <a:r>
              <a:rPr sz="550" dirty="0">
                <a:latin typeface="Roboto"/>
                <a:cs typeface="Roboto"/>
              </a:rPr>
              <a:t> per </a:t>
            </a:r>
            <a:r>
              <a:rPr sz="550" spc="-10" dirty="0">
                <a:latin typeface="Roboto"/>
                <a:cs typeface="Roboto"/>
              </a:rPr>
              <a:t>difetti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occulti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rimane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esclusa</a:t>
            </a:r>
            <a:r>
              <a:rPr sz="550" dirty="0">
                <a:latin typeface="Roboto"/>
                <a:cs typeface="Roboto"/>
              </a:rPr>
              <a:t> o </a:t>
            </a:r>
            <a:r>
              <a:rPr sz="550" spc="-10" dirty="0">
                <a:latin typeface="Roboto"/>
                <a:cs typeface="Roboto"/>
              </a:rPr>
              <a:t>limitata</a:t>
            </a:r>
            <a:r>
              <a:rPr sz="550" dirty="0">
                <a:latin typeface="Roboto"/>
                <a:cs typeface="Roboto"/>
              </a:rPr>
              <a:t> nel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di: </a:t>
            </a:r>
            <a:r>
              <a:rPr sz="550" spc="-10" dirty="0">
                <a:latin typeface="Roboto"/>
                <a:cs typeface="Roboto"/>
              </a:rPr>
              <a:t>rimozione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autorizzata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dell’opera,</a:t>
            </a:r>
            <a:r>
              <a:rPr sz="550" dirty="0">
                <a:latin typeface="Roboto"/>
                <a:cs typeface="Roboto"/>
              </a:rPr>
              <a:t> posa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 </a:t>
            </a:r>
            <a:r>
              <a:rPr sz="550" spc="-10" dirty="0">
                <a:latin typeface="Roboto"/>
                <a:cs typeface="Roboto"/>
              </a:rPr>
              <a:t>effettuata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regola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d’arte,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inosservanza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prescrizioni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 </a:t>
            </a:r>
            <a:r>
              <a:rPr sz="550" spc="-10" dirty="0">
                <a:latin typeface="Roboto"/>
                <a:cs typeface="Roboto"/>
              </a:rPr>
              <a:t>particolari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direttive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applicazione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atti</a:t>
            </a:r>
            <a:r>
              <a:rPr sz="550" dirty="0">
                <a:latin typeface="Roboto"/>
                <a:cs typeface="Roboto"/>
              </a:rPr>
              <a:t> del </a:t>
            </a:r>
            <a:r>
              <a:rPr sz="550" spc="-10" dirty="0">
                <a:latin typeface="Roboto"/>
                <a:cs typeface="Roboto"/>
              </a:rPr>
              <a:t>danneggiamento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 </a:t>
            </a:r>
            <a:r>
              <a:rPr sz="550" spc="-10" dirty="0">
                <a:latin typeface="Roboto"/>
                <a:cs typeface="Roboto"/>
              </a:rPr>
              <a:t>ispirati</a:t>
            </a:r>
            <a:r>
              <a:rPr sz="550" dirty="0">
                <a:latin typeface="Roboto"/>
                <a:cs typeface="Roboto"/>
              </a:rPr>
              <a:t> alla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normale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diligenza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che </a:t>
            </a:r>
            <a:r>
              <a:rPr sz="550" spc="-20" dirty="0">
                <a:latin typeface="Roboto"/>
                <a:cs typeface="Roboto"/>
              </a:rPr>
              <a:t>abbiano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pregiudicato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contenimento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danni.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L’utilizzo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 </a:t>
            </a:r>
            <a:r>
              <a:rPr sz="550" spc="-10" dirty="0">
                <a:latin typeface="Roboto"/>
                <a:cs typeface="Roboto"/>
              </a:rPr>
              <a:t>visibilmente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difettosa</a:t>
            </a:r>
            <a:endParaRPr sz="550">
              <a:latin typeface="Roboto"/>
              <a:cs typeface="Roboto"/>
            </a:endParaRPr>
          </a:p>
          <a:p>
            <a:pPr marL="12700" marR="18923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difforme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all’ordinato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implica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accettazione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caratteristiche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qualità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ogni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eventuale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contestazione.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Qualora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reclamo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dovesse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risultare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infondato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l’Acquirente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dovrà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risarcire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tutte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spese</a:t>
            </a:r>
            <a:r>
              <a:rPr sz="550" spc="-10" dirty="0">
                <a:latin typeface="Roboto"/>
                <a:cs typeface="Roboto"/>
              </a:rPr>
              <a:t> sostenute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10" dirty="0">
                <a:latin typeface="Roboto"/>
                <a:cs typeface="Roboto"/>
              </a:rPr>
              <a:t> l’accertamento (viaggi, perizie, ecc.). L’obbligo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5"/>
              </a:lnSpc>
            </a:pP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ogni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limitato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sostituzione</a:t>
            </a:r>
            <a:r>
              <a:rPr sz="550" dirty="0">
                <a:latin typeface="Roboto"/>
                <a:cs typeface="Roboto"/>
              </a:rPr>
              <a:t> 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pezzi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difettosi</a:t>
            </a:r>
            <a:r>
              <a:rPr sz="550" dirty="0">
                <a:latin typeface="Roboto"/>
                <a:cs typeface="Roboto"/>
              </a:rPr>
              <a:t> 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riparazione,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espressa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esclusione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ulteriori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diversi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indennizzi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quali,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titolo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indicativo</a:t>
            </a:r>
            <a:r>
              <a:rPr sz="550" dirty="0">
                <a:latin typeface="Roboto"/>
                <a:cs typeface="Roboto"/>
              </a:rPr>
              <a:t> ma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limitativo,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costi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rimozione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risistemazione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mobilio,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attrezzature,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macchinari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ecc..,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mancati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guadagni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interruzione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sospensione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20" dirty="0">
                <a:latin typeface="Roboto"/>
                <a:cs typeface="Roboto"/>
              </a:rPr>
              <a:t>attività,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disagi,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danni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indiretti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ecc.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presenza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piastrelle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difettose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inficia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qualità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dell’intera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fornitura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né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comporta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l’obbligo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integrale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sostituzione.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temporali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durata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della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garanzia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quelli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stabiliti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codice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civile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italiano.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583492" y="6956856"/>
            <a:ext cx="2889250" cy="357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10. </a:t>
            </a:r>
            <a:r>
              <a:rPr sz="550" spc="-10" dirty="0">
                <a:latin typeface="Roboto Lt"/>
                <a:cs typeface="Roboto Lt"/>
              </a:rPr>
              <a:t>CESSIONE</a:t>
            </a:r>
            <a:r>
              <a:rPr sz="550" dirty="0">
                <a:latin typeface="Roboto Lt"/>
                <a:cs typeface="Roboto Lt"/>
              </a:rPr>
              <a:t> DEL </a:t>
            </a:r>
            <a:r>
              <a:rPr sz="550" spc="-10" dirty="0">
                <a:latin typeface="Roboto Lt"/>
                <a:cs typeface="Roboto Lt"/>
              </a:rPr>
              <a:t>CONTRATTO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25" dirty="0">
                <a:latin typeface="Roboto"/>
                <a:cs typeface="Roboto"/>
              </a:rPr>
              <a:t>L’Acquirente</a:t>
            </a:r>
            <a:r>
              <a:rPr sz="550" dirty="0">
                <a:latin typeface="Roboto"/>
                <a:cs typeface="Roboto"/>
              </a:rPr>
              <a:t> non </a:t>
            </a:r>
            <a:r>
              <a:rPr sz="550" spc="-10" dirty="0">
                <a:latin typeface="Roboto"/>
                <a:cs typeface="Roboto"/>
              </a:rPr>
              <a:t>può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cedere</a:t>
            </a:r>
            <a:r>
              <a:rPr sz="550" dirty="0">
                <a:latin typeface="Roboto"/>
                <a:cs typeface="Roboto"/>
              </a:rPr>
              <a:t> 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sua </a:t>
            </a:r>
            <a:r>
              <a:rPr sz="550" spc="-10" dirty="0">
                <a:latin typeface="Roboto"/>
                <a:cs typeface="Roboto"/>
              </a:rPr>
              <a:t>posizione</a:t>
            </a:r>
            <a:r>
              <a:rPr sz="550" dirty="0">
                <a:latin typeface="Roboto"/>
                <a:cs typeface="Roboto"/>
              </a:rPr>
              <a:t> nel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dirty="0">
                <a:latin typeface="Roboto"/>
                <a:cs typeface="Roboto"/>
              </a:rPr>
              <a:t> od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 </a:t>
            </a:r>
            <a:r>
              <a:rPr sz="550" spc="-10" dirty="0">
                <a:latin typeface="Roboto"/>
                <a:cs typeface="Roboto"/>
              </a:rPr>
              <a:t>singoli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rapporti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obbligatori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questo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derivanti</a:t>
            </a:r>
            <a:r>
              <a:rPr sz="550" dirty="0">
                <a:latin typeface="Roboto"/>
                <a:cs typeface="Roboto"/>
              </a:rPr>
              <a:t> senza </a:t>
            </a:r>
            <a:r>
              <a:rPr sz="550" spc="-10" dirty="0">
                <a:latin typeface="Roboto"/>
                <a:cs typeface="Roboto"/>
              </a:rPr>
              <a:t>l’accettazione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scritta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Ascot: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anche</a:t>
            </a:r>
            <a:r>
              <a:rPr sz="550" dirty="0">
                <a:latin typeface="Roboto"/>
                <a:cs typeface="Roboto"/>
              </a:rPr>
              <a:t> in tal </a:t>
            </a:r>
            <a:r>
              <a:rPr sz="550" spc="-1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l’Acquirente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rimane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solidalmente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responsabile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cessionario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obbligazioni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cedute.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583492" y="7369670"/>
            <a:ext cx="3001645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11.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LEGGE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APPLICABILE</a:t>
            </a:r>
            <a:r>
              <a:rPr sz="550" dirty="0">
                <a:latin typeface="Roboto Lt"/>
                <a:cs typeface="Roboto Lt"/>
              </a:rPr>
              <a:t> 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FORO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COMPETENTE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presenti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Condizioni</a:t>
            </a:r>
            <a:r>
              <a:rPr sz="550" dirty="0">
                <a:latin typeface="Roboto"/>
                <a:cs typeface="Roboto"/>
              </a:rPr>
              <a:t> 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</a:t>
            </a:r>
            <a:r>
              <a:rPr sz="550" dirty="0">
                <a:latin typeface="Roboto"/>
                <a:cs typeface="Roboto"/>
              </a:rPr>
              <a:t> e </a:t>
            </a:r>
            <a:r>
              <a:rPr sz="550" spc="-10" dirty="0">
                <a:latin typeface="Roboto"/>
                <a:cs typeface="Roboto"/>
              </a:rPr>
              <a:t>ciascun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stipulato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ed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Acquirente,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ivi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compresi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all’esportazione,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regolati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dalla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legge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compresi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gli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Usi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settore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10" dirty="0">
                <a:latin typeface="Roboto"/>
                <a:cs typeface="Roboto"/>
              </a:rPr>
              <a:t> Provincia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Modena.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qualsiasi controversia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derivante </a:t>
            </a:r>
            <a:r>
              <a:rPr sz="550" dirty="0">
                <a:latin typeface="Roboto"/>
                <a:cs typeface="Roboto"/>
              </a:rPr>
              <a:t>dal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contratto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fornitura, tanto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parte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dell’Acquirente,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esclusivamente competente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Tribunale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Modena.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facoltà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Venditore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adire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autorità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giudiziarie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diverse.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583492" y="7947609"/>
            <a:ext cx="300863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12.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PROPRIETÀ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INDUSTRIALE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 </a:t>
            </a:r>
            <a:r>
              <a:rPr sz="550" spc="-10" dirty="0">
                <a:latin typeface="Roboto Lt"/>
                <a:cs typeface="Roboto Lt"/>
              </a:rPr>
              <a:t>DISTRIBUZIONE</a:t>
            </a:r>
            <a:r>
              <a:rPr sz="550" dirty="0">
                <a:latin typeface="Roboto Lt"/>
                <a:cs typeface="Roboto Lt"/>
              </a:rPr>
              <a:t> SELETTIVA </a:t>
            </a:r>
            <a:r>
              <a:rPr sz="550" spc="-80" dirty="0">
                <a:latin typeface="Roboto Lt"/>
                <a:cs typeface="Roboto Lt"/>
              </a:rPr>
              <a:t>-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LIMITI</a:t>
            </a:r>
            <a:r>
              <a:rPr sz="550" dirty="0">
                <a:latin typeface="Roboto Lt"/>
                <a:cs typeface="Roboto Lt"/>
              </a:rPr>
              <a:t> ALLA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RIVENDITA</a:t>
            </a:r>
            <a:endParaRPr sz="550">
              <a:latin typeface="Roboto Lt"/>
              <a:cs typeface="Roboto Lt"/>
            </a:endParaRPr>
          </a:p>
          <a:p>
            <a:pPr marL="1270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Ascot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10" dirty="0">
                <a:latin typeface="Roboto"/>
                <a:cs typeface="Roboto"/>
              </a:rPr>
              <a:t> titolare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10" dirty="0">
                <a:latin typeface="Roboto"/>
                <a:cs typeface="Roboto"/>
              </a:rPr>
              <a:t> legittimo detentore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esclusive relative </a:t>
            </a:r>
            <a:r>
              <a:rPr sz="550" dirty="0">
                <a:latin typeface="Roboto"/>
                <a:cs typeface="Roboto"/>
              </a:rPr>
              <a:t>ai</a:t>
            </a:r>
            <a:r>
              <a:rPr sz="550" spc="-10" dirty="0">
                <a:latin typeface="Roboto"/>
                <a:cs typeface="Roboto"/>
              </a:rPr>
              <a:t> marchi,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10" dirty="0">
                <a:latin typeface="Roboto"/>
                <a:cs typeface="Roboto"/>
              </a:rPr>
              <a:t> disegni</a:t>
            </a:r>
            <a:endParaRPr sz="550">
              <a:latin typeface="Roboto"/>
              <a:cs typeface="Roboto"/>
            </a:endParaRPr>
          </a:p>
          <a:p>
            <a:pPr marL="12700" marR="14668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brevetti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 </a:t>
            </a:r>
            <a:r>
              <a:rPr sz="550" spc="-10" dirty="0">
                <a:latin typeface="Roboto"/>
                <a:cs typeface="Roboto"/>
              </a:rPr>
              <a:t>invenzione.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 </a:t>
            </a:r>
            <a:r>
              <a:rPr sz="550" spc="-10" dirty="0">
                <a:latin typeface="Roboto"/>
                <a:cs typeface="Roboto"/>
              </a:rPr>
              <a:t>gestisce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forniture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prodotti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mediante</a:t>
            </a:r>
            <a:r>
              <a:rPr sz="550" dirty="0">
                <a:latin typeface="Roboto"/>
                <a:cs typeface="Roboto"/>
              </a:rPr>
              <a:t> 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sistema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distribuzione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selettiva.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forniture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ricevute</a:t>
            </a:r>
            <a:r>
              <a:rPr sz="550" dirty="0">
                <a:latin typeface="Roboto"/>
                <a:cs typeface="Roboto"/>
              </a:rPr>
              <a:t> da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 dai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punti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vendita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selettivi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autorizzati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destinate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all’installazione presso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l’utente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finale </a:t>
            </a:r>
            <a:r>
              <a:rPr sz="550" dirty="0">
                <a:latin typeface="Roboto"/>
                <a:cs typeface="Roboto"/>
              </a:rPr>
              <a:t>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è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consentita altra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forma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rivendita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intermediari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commerciali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diversi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dagli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utenti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finali,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salvo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preventiva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autorizzazione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scritta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Ascot.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rivendita </a:t>
            </a:r>
            <a:r>
              <a:rPr sz="550" dirty="0">
                <a:latin typeface="Roboto"/>
                <a:cs typeface="Roboto"/>
              </a:rPr>
              <a:t>della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merce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in</a:t>
            </a:r>
            <a:r>
              <a:rPr sz="550" spc="-10" dirty="0">
                <a:latin typeface="Roboto"/>
                <a:cs typeface="Roboto"/>
              </a:rPr>
              <a:t> violazione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tale</a:t>
            </a:r>
            <a:r>
              <a:rPr sz="550" spc="-10" dirty="0">
                <a:latin typeface="Roboto"/>
                <a:cs typeface="Roboto"/>
              </a:rPr>
              <a:t> divieto deve considerarsi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10" dirty="0">
                <a:latin typeface="Roboto"/>
                <a:cs typeface="Roboto"/>
              </a:rPr>
              <a:t> consentita </a:t>
            </a:r>
            <a:r>
              <a:rPr sz="550" spc="-50" dirty="0">
                <a:latin typeface="Roboto"/>
                <a:cs typeface="Roboto"/>
              </a:rPr>
              <a:t>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Ascot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-10" dirty="0">
                <a:latin typeface="Roboto"/>
                <a:cs typeface="Roboto"/>
              </a:rPr>
              <a:t> riserva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diritto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procedere giudizialmente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nei</a:t>
            </a:r>
            <a:r>
              <a:rPr sz="550" spc="-10" dirty="0">
                <a:latin typeface="Roboto"/>
                <a:cs typeface="Roboto"/>
              </a:rPr>
              <a:t> confronti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-10" dirty="0">
                <a:latin typeface="Roboto"/>
                <a:cs typeface="Roboto"/>
              </a:rPr>
              <a:t> chiunque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sia</a:t>
            </a:r>
            <a:r>
              <a:rPr sz="550" spc="-10" dirty="0">
                <a:latin typeface="Roboto"/>
                <a:cs typeface="Roboto"/>
              </a:rPr>
              <a:t> coinvolto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in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rivendite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non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autorizzate.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868654" y="492366"/>
            <a:ext cx="7245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TECH</a:t>
            </a:r>
            <a:r>
              <a:rPr sz="1100" spc="20" dirty="0">
                <a:latin typeface="Roboto"/>
                <a:cs typeface="Roboto"/>
              </a:rPr>
              <a:t> </a:t>
            </a:r>
            <a:r>
              <a:rPr sz="1100" spc="-20" dirty="0">
                <a:latin typeface="Roboto"/>
                <a:cs typeface="Roboto"/>
              </a:rPr>
              <a:t>INFO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567293" y="9203359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8394" y="9203359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328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1113891"/>
            <a:ext cx="544258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CONDIZIONI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GENERALI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VENDITA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CONDITIONS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GÉNÉRALES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ALLGEMEINE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GESCHÄFTSBEDINGUNGEN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50" dirty="0">
                <a:latin typeface="Roboto"/>
                <a:cs typeface="Roboto"/>
              </a:rPr>
              <a:t>/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spc="-10" dirty="0">
                <a:latin typeface="Roboto"/>
                <a:cs typeface="Roboto"/>
              </a:rPr>
              <a:t>CONDICIONES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GENERALES DE VENTA / </a:t>
            </a:r>
            <a:r>
              <a:rPr sz="800" spc="-10" dirty="0">
                <a:latin typeface="Roboto"/>
                <a:cs typeface="Roboto"/>
              </a:rPr>
              <a:t>ОБЩИЕ</a:t>
            </a:r>
            <a:r>
              <a:rPr sz="800" dirty="0">
                <a:latin typeface="Roboto"/>
                <a:cs typeface="Roboto"/>
              </a:rPr>
              <a:t> УСЛОВИЯ </a:t>
            </a:r>
            <a:r>
              <a:rPr sz="800" spc="-10" dirty="0">
                <a:latin typeface="Roboto"/>
                <a:cs typeface="Roboto"/>
              </a:rPr>
              <a:t>ПРОДАЖИ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1" y="473392"/>
            <a:ext cx="220345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General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conditions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of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sale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1589837"/>
            <a:ext cx="2966720" cy="1183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FR</a:t>
            </a:r>
            <a:r>
              <a:rPr sz="550" spc="42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1.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RÈGLEMENT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CONTRACTUEL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présentes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générales,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sauf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dérogation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convenues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régissent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tous</a:t>
            </a:r>
            <a:r>
              <a:rPr sz="550" dirty="0">
                <a:latin typeface="Roboto"/>
                <a:cs typeface="Roboto"/>
              </a:rPr>
              <a:t> les </a:t>
            </a:r>
            <a:r>
              <a:rPr sz="550" spc="-20" dirty="0">
                <a:latin typeface="Roboto"/>
                <a:cs typeface="Roboto"/>
              </a:rPr>
              <a:t>contrats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Gruppo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Ceramiche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S.r.l.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</a:t>
            </a:r>
            <a:r>
              <a:rPr sz="550" spc="-25" dirty="0">
                <a:latin typeface="Roboto"/>
                <a:cs typeface="Roboto"/>
              </a:rPr>
              <a:t>l’Acheteur.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variations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0" dirty="0">
                <a:latin typeface="Roboto"/>
                <a:cs typeface="Roboto"/>
              </a:rPr>
              <a:t> conditions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générales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vente,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offres,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crédits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réductions accordés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agents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intermédiaires</a:t>
            </a:r>
            <a:r>
              <a:rPr sz="550" dirty="0">
                <a:latin typeface="Roboto"/>
                <a:cs typeface="Roboto"/>
              </a:rPr>
              <a:t> 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valables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s’ils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acceptés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siège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social.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plusieurs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présentes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perdent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validité,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 générales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valables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ensemble.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ayant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validité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remplacées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accords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rapprochent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plus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possible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l’intention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initiale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parties. </a:t>
            </a:r>
            <a:r>
              <a:rPr sz="550" spc="-2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offre,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s’entend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ayant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été faite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présentes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conditions,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sauf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dérogation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signée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L’acceptation</a:t>
            </a:r>
            <a:r>
              <a:rPr sz="550" dirty="0">
                <a:latin typeface="Roboto"/>
                <a:cs typeface="Roboto"/>
              </a:rPr>
              <a:t> de ces offres et la </a:t>
            </a:r>
            <a:r>
              <a:rPr sz="550" spc="-10" dirty="0">
                <a:latin typeface="Roboto"/>
                <a:cs typeface="Roboto"/>
              </a:rPr>
              <a:t>prise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dirty="0">
                <a:latin typeface="Roboto"/>
                <a:cs typeface="Roboto"/>
              </a:rPr>
              <a:t> des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provenant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impliquent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donc l’acceptation par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acheteurs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présentes conditions telles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10" dirty="0">
                <a:latin typeface="Roboto"/>
                <a:cs typeface="Roboto"/>
              </a:rPr>
              <a:t> complétées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d’éventuels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accords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parties.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L’exécution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réputée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avoir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lieu 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siège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social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Vendeur.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0" y="2828276"/>
            <a:ext cx="2969260" cy="159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2.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OBJET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LA </a:t>
            </a:r>
            <a:r>
              <a:rPr sz="550" spc="-20" dirty="0">
                <a:latin typeface="Roboto Lt"/>
                <a:cs typeface="Roboto Lt"/>
              </a:rPr>
              <a:t>FOURNITURE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CONFIRMATION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 </a:t>
            </a:r>
            <a:r>
              <a:rPr sz="550" spc="-10" dirty="0">
                <a:latin typeface="Roboto Lt"/>
                <a:cs typeface="Roboto Lt"/>
              </a:rPr>
              <a:t>COMMANDE</a:t>
            </a:r>
            <a:endParaRPr sz="550">
              <a:latin typeface="Roboto Lt"/>
              <a:cs typeface="Roboto Lt"/>
            </a:endParaRPr>
          </a:p>
          <a:p>
            <a:pPr marL="12700" marR="22606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illustrations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10" dirty="0">
                <a:latin typeface="Roboto"/>
                <a:cs typeface="Roboto"/>
              </a:rPr>
              <a:t> descriptions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catalogues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listes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prix,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 publications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échantillons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pas </a:t>
            </a:r>
            <a:r>
              <a:rPr sz="550" spc="-20" dirty="0">
                <a:latin typeface="Roboto"/>
                <a:cs typeface="Roboto"/>
              </a:rPr>
              <a:t>contraignantes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mais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fournies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10" dirty="0">
                <a:latin typeface="Roboto"/>
                <a:cs typeface="Roboto"/>
              </a:rPr>
              <a:t>titre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purement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indicatif.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dimensions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 sujets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calibrage,</a:t>
            </a:r>
            <a:r>
              <a:rPr sz="550" spc="-10" dirty="0">
                <a:latin typeface="Roboto"/>
                <a:cs typeface="Roboto"/>
              </a:rPr>
              <a:t> notamment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revêtements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porcelaine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émaillée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en </a:t>
            </a:r>
            <a:r>
              <a:rPr sz="550" spc="-10" dirty="0">
                <a:latin typeface="Roboto"/>
                <a:cs typeface="Roboto"/>
              </a:rPr>
              <a:t>grès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cérame,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avec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tolérances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d’usage.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nuances</a:t>
            </a:r>
            <a:r>
              <a:rPr sz="550" dirty="0">
                <a:latin typeface="Roboto"/>
                <a:cs typeface="Roboto"/>
              </a:rPr>
              <a:t> 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toujours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comme </a:t>
            </a:r>
            <a:r>
              <a:rPr sz="550" spc="-10" dirty="0">
                <a:latin typeface="Roboto"/>
                <a:cs typeface="Roboto"/>
              </a:rPr>
              <a:t>étant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approximatives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leurs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éventuelles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différences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nuances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constituent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défaut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matériau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sauraient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dénoncées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tel.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mesures,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poids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caractéristiques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indiqués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listes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indicatif.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comprend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uniquement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prestations,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dirty="0">
                <a:latin typeface="Roboto"/>
                <a:cs typeface="Roboto"/>
              </a:rPr>
              <a:t> et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quantités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spécifiés</a:t>
            </a:r>
            <a:endParaRPr sz="550">
              <a:latin typeface="Roboto"/>
              <a:cs typeface="Roboto"/>
            </a:endParaRPr>
          </a:p>
          <a:p>
            <a:pPr marL="12700" marR="149860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d’autres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communications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provenant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du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texte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fera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foi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texte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divergent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20" dirty="0">
                <a:latin typeface="Roboto"/>
                <a:cs typeface="Roboto"/>
              </a:rPr>
              <a:t>l’éventuelle</a:t>
            </a:r>
            <a:r>
              <a:rPr sz="550" dirty="0">
                <a:latin typeface="Roboto"/>
                <a:cs typeface="Roboto"/>
              </a:rPr>
              <a:t> offre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commande.</a:t>
            </a:r>
            <a:r>
              <a:rPr sz="550" dirty="0">
                <a:latin typeface="Roboto"/>
                <a:cs typeface="Roboto"/>
              </a:rPr>
              <a:t> En </a:t>
            </a:r>
            <a:r>
              <a:rPr sz="550" spc="-10" dirty="0">
                <a:latin typeface="Roboto"/>
                <a:cs typeface="Roboto"/>
              </a:rPr>
              <a:t>aucun</a:t>
            </a:r>
            <a:r>
              <a:rPr sz="550" dirty="0">
                <a:latin typeface="Roboto"/>
                <a:cs typeface="Roboto"/>
              </a:rPr>
              <a:t> cas </a:t>
            </a:r>
            <a:r>
              <a:rPr sz="550" spc="-10" dirty="0">
                <a:latin typeface="Roboto"/>
                <a:cs typeface="Roboto"/>
              </a:rPr>
              <a:t>une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n’est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réputée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acceptée,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moins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 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n’exécute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 une communication écrite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indiquant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 est prête,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 expédition 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endParaRPr sz="550">
              <a:latin typeface="Roboto"/>
              <a:cs typeface="Roboto"/>
            </a:endParaRPr>
          </a:p>
          <a:p>
            <a:pPr marL="12700" marR="12065">
              <a:lnSpc>
                <a:spcPts val="650"/>
              </a:lnSpc>
            </a:pP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produits.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L’exécution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partielle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préalable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vaut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approbation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l’intégralité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mais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approbation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partielle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livrée.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cas,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la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transporteur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vaut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acceptation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part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dirty="0">
                <a:latin typeface="Roboto"/>
                <a:cs typeface="Roboto"/>
              </a:rPr>
              <a:t> de la </a:t>
            </a:r>
            <a:r>
              <a:rPr sz="550" spc="-20" dirty="0">
                <a:latin typeface="Roboto"/>
                <a:cs typeface="Roboto"/>
              </a:rPr>
              <a:t>nouvelle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proposition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contractuelle.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erreur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excès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ainsi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invendue,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n’est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reprise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Vendeur.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7300" y="4479239"/>
            <a:ext cx="2997200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3.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LIVRAISONS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effectuée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établissements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(Modène).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marchandise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voyage</a:t>
            </a:r>
            <a:r>
              <a:rPr sz="550" spc="-10" dirty="0">
                <a:latin typeface="Roboto"/>
                <a:cs typeface="Roboto"/>
              </a:rPr>
              <a:t> toujours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 risques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périls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10" dirty="0">
                <a:latin typeface="Roboto"/>
                <a:cs typeface="Roboto"/>
              </a:rPr>
              <a:t> toutes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responsabilités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cessent</a:t>
            </a:r>
            <a:r>
              <a:rPr sz="550" dirty="0">
                <a:latin typeface="Roboto"/>
                <a:cs typeface="Roboto"/>
              </a:rPr>
              <a:t> à 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transporteur.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conséquent,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risques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casse,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d’altération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et/ou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détérioration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également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charge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expéditions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fournitures</a:t>
            </a:r>
            <a:r>
              <a:rPr sz="550" dirty="0">
                <a:latin typeface="Roboto"/>
                <a:cs typeface="Roboto"/>
              </a:rPr>
              <a:t> 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l’étranger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maritime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terrestre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effectuées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choisies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dirty="0">
                <a:latin typeface="Roboto"/>
                <a:cs typeface="Roboto"/>
              </a:rPr>
              <a:t> cas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figurant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« </a:t>
            </a:r>
            <a:r>
              <a:rPr sz="550" spc="-10" dirty="0">
                <a:latin typeface="Roboto"/>
                <a:cs typeface="Roboto"/>
              </a:rPr>
              <a:t>Incoterms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» </a:t>
            </a:r>
            <a:r>
              <a:rPr sz="550" spc="-20" dirty="0">
                <a:latin typeface="Roboto"/>
                <a:cs typeface="Roboto"/>
              </a:rPr>
              <a:t>approuvés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20" dirty="0">
                <a:latin typeface="Roboto"/>
                <a:cs typeface="Roboto"/>
              </a:rPr>
              <a:t>Chambre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commerce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internationale.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0" y="5222303"/>
            <a:ext cx="3009900" cy="1017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4.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DÉLAIS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LIVRAISON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délai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fixé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faveur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parties.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délais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 uniquement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donnés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titre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indicatif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 nullement impératifs.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éventuels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retards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interruptions,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suspensions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totales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partielles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donnent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d’annuler</a:t>
            </a:r>
            <a:r>
              <a:rPr sz="550" dirty="0">
                <a:latin typeface="Roboto"/>
                <a:cs typeface="Roboto"/>
              </a:rPr>
              <a:t> les </a:t>
            </a:r>
            <a:r>
              <a:rPr sz="550" spc="-10" dirty="0">
                <a:latin typeface="Roboto"/>
                <a:cs typeface="Roboto"/>
              </a:rPr>
              <a:t>commandes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demander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10" dirty="0">
                <a:latin typeface="Roboto"/>
                <a:cs typeface="Roboto"/>
              </a:rPr>
              <a:t>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dommage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direct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indirect.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expressément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d’effectuer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partielles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chaque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modification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apportées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délai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prorogé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 période égale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celle</a:t>
            </a:r>
            <a:r>
              <a:rPr sz="550" spc="-10" dirty="0">
                <a:latin typeface="Roboto"/>
                <a:cs typeface="Roboto"/>
              </a:rPr>
              <a:t> initialement établie.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retard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plus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30</a:t>
            </a:r>
            <a:r>
              <a:rPr sz="550" spc="-10" dirty="0">
                <a:latin typeface="Roboto"/>
                <a:cs typeface="Roboto"/>
              </a:rPr>
              <a:t> jours,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peut,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après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</a:t>
            </a:r>
            <a:r>
              <a:rPr sz="550" dirty="0">
                <a:latin typeface="Roboto"/>
                <a:cs typeface="Roboto"/>
              </a:rPr>
              <a:t> mise 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demeure,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refuser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livraisons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ultérieures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</a:t>
            </a:r>
            <a:r>
              <a:rPr sz="550" spc="-10" dirty="0">
                <a:latin typeface="Roboto"/>
                <a:cs typeface="Roboto"/>
              </a:rPr>
              <a:t>résilier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10" dirty="0">
                <a:latin typeface="Roboto"/>
                <a:cs typeface="Roboto"/>
              </a:rPr>
              <a:t>contrat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 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encore livrée.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résiliation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partie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 livrée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raison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 retard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donne lieu </a:t>
            </a:r>
            <a:r>
              <a:rPr sz="550" spc="-20" dirty="0">
                <a:latin typeface="Roboto"/>
                <a:cs typeface="Roboto"/>
              </a:rPr>
              <a:t>qu’au</a:t>
            </a:r>
            <a:r>
              <a:rPr sz="550" spc="-10" dirty="0">
                <a:latin typeface="Roboto"/>
                <a:cs typeface="Roboto"/>
              </a:rPr>
              <a:t> paiement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0" dirty="0">
                <a:latin typeface="Roboto"/>
                <a:cs typeface="Roboto"/>
              </a:rPr>
              <a:t> produits dûment livrés,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 autre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ou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indemnité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exclues.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0" y="6295618"/>
            <a:ext cx="3009265" cy="935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5.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CAS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-10" dirty="0">
                <a:latin typeface="Roboto Lt"/>
                <a:cs typeface="Roboto Lt"/>
              </a:rPr>
              <a:t> FORCE MAJEURE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Vendeur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n’est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responsable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envers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l’Acheteur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inexécution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causée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événements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indépendant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volonté,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notamment,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titre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purement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indicatif,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non-</a:t>
            </a:r>
            <a:r>
              <a:rPr sz="550" spc="-30" dirty="0">
                <a:latin typeface="Roboto"/>
                <a:cs typeface="Roboto"/>
              </a:rPr>
              <a:t>livraison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livraison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tardive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matériaux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fabrication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fournisseurs,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défaillances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machines,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grèves</a:t>
            </a:r>
            <a:endParaRPr sz="550">
              <a:latin typeface="Roboto"/>
              <a:cs typeface="Roboto"/>
            </a:endParaRPr>
          </a:p>
          <a:p>
            <a:pPr marL="12700" marR="3556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et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autres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actions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syndicales,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l’interruption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flux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énergétiques,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suspension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difficultés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transport.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Tout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événement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majeure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suspend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d’effet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délai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durée.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Si,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suite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d’événements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majeure,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contrat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peut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être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exécuté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60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jours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suivant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délai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convenu,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chaque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partie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droit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résilier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contrat.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déclaration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résiliation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être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envoyée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l’autre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partie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lettre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recommandée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avec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accusé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réception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courrier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électronique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certifié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10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jours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suivant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l’expiration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60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jours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susmentionnés,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réciproques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indemnisation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dommages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intérêts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étant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31" y="7286370"/>
            <a:ext cx="2973705" cy="1513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6.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PRIX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2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MODALITÉS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-10" dirty="0">
                <a:latin typeface="Roboto Lt"/>
                <a:cs typeface="Roboto Lt"/>
              </a:rPr>
              <a:t> PAIEMENT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prix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0" dirty="0">
                <a:latin typeface="Roboto"/>
                <a:cs typeface="Roboto"/>
              </a:rPr>
              <a:t> produits indiqués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catalogues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vigueur</a:t>
            </a:r>
            <a:r>
              <a:rPr sz="550" spc="-10" dirty="0">
                <a:latin typeface="Roboto"/>
                <a:cs typeface="Roboto"/>
              </a:rPr>
              <a:t> sont </a:t>
            </a:r>
            <a:r>
              <a:rPr sz="550" dirty="0">
                <a:latin typeface="Roboto"/>
                <a:cs typeface="Roboto"/>
              </a:rPr>
              <a:t>EXW</a:t>
            </a:r>
            <a:r>
              <a:rPr sz="550" spc="-10" dirty="0">
                <a:latin typeface="Roboto"/>
                <a:cs typeface="Roboto"/>
              </a:rPr>
              <a:t> (Départ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usine).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conséquent,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frais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relatifs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l’expédition,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et/ou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transport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20" dirty="0">
                <a:latin typeface="Roboto"/>
                <a:cs typeface="Roboto"/>
              </a:rPr>
              <a:t>charge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exclusive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5" dirty="0">
                <a:latin typeface="Roboto"/>
                <a:cs typeface="Roboto"/>
              </a:rPr>
              <a:t>l’Acheteur.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s’entendent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hors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taxe,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TVA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légale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devant</a:t>
            </a:r>
            <a:endParaRPr sz="550">
              <a:latin typeface="Roboto"/>
              <a:cs typeface="Roboto"/>
            </a:endParaRPr>
          </a:p>
          <a:p>
            <a:pPr marL="12700" marR="9588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être versée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conformément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indications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facture.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lieu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paiement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établi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siège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administratif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Castelvetro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(Modène),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même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d’émission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traites,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reçus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bancaires,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LCR,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d’émission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billets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</a:t>
            </a:r>
            <a:r>
              <a:rPr sz="550" spc="-10" dirty="0">
                <a:latin typeface="Roboto"/>
                <a:cs typeface="Roboto"/>
              </a:rPr>
              <a:t>ordre</a:t>
            </a:r>
            <a:r>
              <a:rPr sz="550" dirty="0">
                <a:latin typeface="Roboto"/>
                <a:cs typeface="Roboto"/>
              </a:rPr>
              <a:t> :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dérogation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précède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10" dirty="0">
                <a:latin typeface="Roboto"/>
                <a:cs typeface="Roboto"/>
              </a:rPr>
              <a:t> sera valable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10" dirty="0">
                <a:latin typeface="Roboto"/>
                <a:cs typeface="Roboto"/>
              </a:rPr>
              <a:t> sur accord par écrit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notre part.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retard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paiement,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même</a:t>
            </a:r>
            <a:r>
              <a:rPr sz="550" spc="-10" dirty="0">
                <a:latin typeface="Roboto"/>
                <a:cs typeface="Roboto"/>
              </a:rPr>
              <a:t> partiel,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factures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au-</a:t>
            </a:r>
            <a:r>
              <a:rPr sz="550" spc="-20" dirty="0">
                <a:latin typeface="Roboto"/>
                <a:cs typeface="Roboto"/>
              </a:rPr>
              <a:t>delà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la </a:t>
            </a:r>
            <a:r>
              <a:rPr sz="550" spc="-10" dirty="0">
                <a:latin typeface="Roboto"/>
                <a:cs typeface="Roboto"/>
              </a:rPr>
              <a:t>date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d’échéance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convenue,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donnera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lieu,</a:t>
            </a:r>
            <a:r>
              <a:rPr sz="550" dirty="0">
                <a:latin typeface="Roboto"/>
                <a:cs typeface="Roboto"/>
              </a:rPr>
              <a:t> comme </a:t>
            </a:r>
            <a:r>
              <a:rPr sz="550" spc="-20" dirty="0">
                <a:latin typeface="Roboto"/>
                <a:cs typeface="Roboto"/>
              </a:rPr>
              <a:t>prévu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loi,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d’effet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automatique</a:t>
            </a:r>
            <a:r>
              <a:rPr sz="550" dirty="0">
                <a:latin typeface="Roboto"/>
                <a:cs typeface="Roboto"/>
              </a:rPr>
              <a:t> des </a:t>
            </a:r>
            <a:r>
              <a:rPr sz="550" spc="-20" dirty="0">
                <a:latin typeface="Roboto"/>
                <a:cs typeface="Roboto"/>
              </a:rPr>
              <a:t>intérêts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retard,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calculés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conformément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dispositions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du</a:t>
            </a:r>
            <a:endParaRPr sz="550">
              <a:latin typeface="Roboto"/>
              <a:cs typeface="Roboto"/>
            </a:endParaRPr>
          </a:p>
          <a:p>
            <a:pPr marL="12700" marR="85090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décret législatif italien n°.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192 du </a:t>
            </a:r>
            <a:r>
              <a:rPr sz="550" dirty="0">
                <a:latin typeface="Roboto"/>
                <a:cs typeface="Roboto"/>
              </a:rPr>
              <a:t>9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novembre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2012,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outre,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défaut ou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retard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paiement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seulement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factures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10" dirty="0">
                <a:latin typeface="Roboto"/>
                <a:cs typeface="Roboto"/>
              </a:rPr>
              <a:t>-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raison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10" dirty="0">
                <a:latin typeface="Roboto"/>
                <a:cs typeface="Roboto"/>
              </a:rPr>
              <a:t>-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sans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préjudice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action,</a:t>
            </a:r>
            <a:r>
              <a:rPr sz="550" dirty="0">
                <a:latin typeface="Roboto"/>
                <a:cs typeface="Roboto"/>
              </a:rPr>
              <a:t> le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d’exiger</a:t>
            </a:r>
            <a:r>
              <a:rPr sz="550" dirty="0">
                <a:latin typeface="Roboto"/>
                <a:cs typeface="Roboto"/>
              </a:rPr>
              <a:t> le </a:t>
            </a:r>
            <a:r>
              <a:rPr sz="550" spc="-10" dirty="0">
                <a:latin typeface="Roboto"/>
                <a:cs typeface="Roboto"/>
              </a:rPr>
              <a:t>paiement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anticipé</a:t>
            </a:r>
            <a:r>
              <a:rPr sz="550" dirty="0">
                <a:latin typeface="Roboto"/>
                <a:cs typeface="Roboto"/>
              </a:rPr>
              <a:t> des </a:t>
            </a:r>
            <a:r>
              <a:rPr sz="550" spc="-20" dirty="0">
                <a:latin typeface="Roboto"/>
                <a:cs typeface="Roboto"/>
              </a:rPr>
              <a:t>fournitures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restantes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alternativement,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suspendre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résilier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cours,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même</a:t>
            </a:r>
            <a:r>
              <a:rPr sz="550" spc="-10" dirty="0">
                <a:latin typeface="Roboto"/>
                <a:cs typeface="Roboto"/>
              </a:rPr>
              <a:t> s’ils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10" dirty="0">
                <a:latin typeface="Roboto"/>
                <a:cs typeface="Roboto"/>
              </a:rPr>
              <a:t> sont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liés</a:t>
            </a:r>
            <a:r>
              <a:rPr sz="550" spc="-10" dirty="0">
                <a:latin typeface="Roboto"/>
                <a:cs typeface="Roboto"/>
              </a:rPr>
              <a:t> aux paiements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question,</a:t>
            </a:r>
            <a:r>
              <a:rPr sz="550" spc="-10" dirty="0">
                <a:latin typeface="Roboto"/>
                <a:cs typeface="Roboto"/>
              </a:rPr>
              <a:t> ainsi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droit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endParaRPr sz="550">
              <a:latin typeface="Roboto"/>
              <a:cs typeface="Roboto"/>
            </a:endParaRPr>
          </a:p>
          <a:p>
            <a:pPr marL="12700" marR="95885">
              <a:lnSpc>
                <a:spcPts val="650"/>
              </a:lnSpc>
            </a:pPr>
            <a:r>
              <a:rPr sz="550" spc="-10" dirty="0">
                <a:latin typeface="Roboto"/>
                <a:cs typeface="Roboto"/>
              </a:rPr>
              <a:t>tout dommage.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compensation 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 créance,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quelle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qu’elle</a:t>
            </a:r>
            <a:r>
              <a:rPr sz="550" spc="-10" dirty="0">
                <a:latin typeface="Roboto"/>
                <a:cs typeface="Roboto"/>
              </a:rPr>
              <a:t> soit,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n’est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autorisée.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vigueur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jour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s’appliquent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à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facturation.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0" dirty="0">
                <a:latin typeface="Roboto"/>
                <a:cs typeface="Roboto"/>
              </a:rPr>
              <a:t> prix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confirmation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63405" y="1590662"/>
            <a:ext cx="3007360" cy="5810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25095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d’adapter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convenus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nouvelle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situation.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Toutefois,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</a:t>
            </a:r>
            <a:r>
              <a:rPr sz="550" spc="-10" dirty="0">
                <a:latin typeface="Roboto"/>
                <a:cs typeface="Roboto"/>
              </a:rPr>
              <a:t> prix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dépasse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20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%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 </a:t>
            </a:r>
            <a:r>
              <a:rPr sz="550" spc="-20" dirty="0">
                <a:latin typeface="Roboto"/>
                <a:cs typeface="Roboto"/>
              </a:rPr>
              <a:t>convenu</a:t>
            </a:r>
            <a:r>
              <a:rPr sz="550" spc="-10" dirty="0">
                <a:latin typeface="Roboto"/>
                <a:cs typeface="Roboto"/>
              </a:rPr>
              <a:t> 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moment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commande,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peut résilier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l’envoi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lettre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recommandée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avec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accusé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10" dirty="0">
                <a:latin typeface="Roboto"/>
                <a:cs typeface="Roboto"/>
              </a:rPr>
              <a:t>réception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courrier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spc="-20" dirty="0">
                <a:latin typeface="Roboto"/>
                <a:cs typeface="Roboto"/>
              </a:rPr>
              <a:t>électronique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certifié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délai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impératif</a:t>
            </a:r>
            <a:r>
              <a:rPr sz="550" dirty="0">
                <a:latin typeface="Roboto"/>
                <a:cs typeface="Roboto"/>
              </a:rPr>
              <a:t> de 10 </a:t>
            </a:r>
            <a:r>
              <a:rPr sz="550" spc="-10" dirty="0">
                <a:latin typeface="Roboto"/>
                <a:cs typeface="Roboto"/>
              </a:rPr>
              <a:t>jours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20" dirty="0">
                <a:latin typeface="Roboto"/>
                <a:cs typeface="Roboto"/>
              </a:rPr>
              <a:t>compter</a:t>
            </a:r>
            <a:r>
              <a:rPr sz="550" dirty="0">
                <a:latin typeface="Roboto"/>
                <a:cs typeface="Roboto"/>
              </a:rPr>
              <a:t> de la </a:t>
            </a:r>
            <a:r>
              <a:rPr sz="550" spc="-10" dirty="0">
                <a:latin typeface="Roboto"/>
                <a:cs typeface="Roboto"/>
              </a:rPr>
              <a:t>réception</a:t>
            </a:r>
            <a:r>
              <a:rPr sz="550" dirty="0">
                <a:latin typeface="Roboto"/>
                <a:cs typeface="Roboto"/>
              </a:rPr>
              <a:t> de la </a:t>
            </a:r>
            <a:r>
              <a:rPr sz="550" spc="-10" dirty="0">
                <a:latin typeface="Roboto"/>
                <a:cs typeface="Roboto"/>
              </a:rPr>
              <a:t>notification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55"/>
              </a:lnSpc>
            </a:pP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l’augmentation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prix.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10" dirty="0">
                <a:latin typeface="Roboto"/>
                <a:cs typeface="Roboto"/>
              </a:rPr>
              <a:t>défaut,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20" dirty="0">
                <a:latin typeface="Roboto"/>
                <a:cs typeface="Roboto"/>
              </a:rPr>
              <a:t>nouveau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réputé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accepté.</a:t>
            </a:r>
            <a:endParaRPr sz="550">
              <a:latin typeface="Roboto"/>
              <a:cs typeface="Roboto"/>
            </a:endParaRPr>
          </a:p>
          <a:p>
            <a:pPr marL="86360" indent="-73660">
              <a:lnSpc>
                <a:spcPts val="655"/>
              </a:lnSpc>
              <a:spcBef>
                <a:spcPts val="490"/>
              </a:spcBef>
              <a:buAutoNum type="arabicPeriod" startAt="7"/>
              <a:tabLst>
                <a:tab pos="86360" algn="l"/>
              </a:tabLst>
            </a:pPr>
            <a:r>
              <a:rPr sz="550" spc="-10" dirty="0">
                <a:latin typeface="Roboto Lt"/>
                <a:cs typeface="Roboto Lt"/>
              </a:rPr>
              <a:t>CLAUSE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«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20" dirty="0">
                <a:latin typeface="Roboto Lt"/>
                <a:cs typeface="Roboto Lt"/>
              </a:rPr>
              <a:t>SOLVE</a:t>
            </a:r>
            <a:r>
              <a:rPr sz="550" dirty="0">
                <a:latin typeface="Roboto Lt"/>
                <a:cs typeface="Roboto Lt"/>
              </a:rPr>
              <a:t> ET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REPETE </a:t>
            </a:r>
            <a:r>
              <a:rPr sz="550" spc="-50" dirty="0">
                <a:latin typeface="Roboto Lt"/>
                <a:cs typeface="Roboto Lt"/>
              </a:rPr>
              <a:t>»</a:t>
            </a:r>
            <a:endParaRPr sz="550">
              <a:latin typeface="Roboto Lt"/>
              <a:cs typeface="Roboto Lt"/>
            </a:endParaRPr>
          </a:p>
          <a:p>
            <a:pPr marL="12700" marR="42545">
              <a:lnSpc>
                <a:spcPts val="650"/>
              </a:lnSpc>
              <a:spcBef>
                <a:spcPts val="25"/>
              </a:spcBef>
            </a:pPr>
            <a:r>
              <a:rPr sz="550" spc="-25" dirty="0">
                <a:latin typeface="Roboto"/>
                <a:cs typeface="Roboto"/>
              </a:rPr>
              <a:t>Aucune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contestation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aucun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litige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concernant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qualité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marchandise,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défauts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vices,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tout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aspect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contrat,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sauraient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prendre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sauraient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être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pris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considération,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même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qu’aucune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action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saurait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être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engagée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avant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complet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paiement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prix.</a:t>
            </a:r>
            <a:endParaRPr sz="550">
              <a:latin typeface="Roboto"/>
              <a:cs typeface="Roboto"/>
            </a:endParaRPr>
          </a:p>
          <a:p>
            <a:pPr marL="86360" indent="-73660">
              <a:lnSpc>
                <a:spcPts val="655"/>
              </a:lnSpc>
              <a:spcBef>
                <a:spcPts val="470"/>
              </a:spcBef>
              <a:buAutoNum type="arabicPeriod" startAt="8"/>
              <a:tabLst>
                <a:tab pos="86360" algn="l"/>
              </a:tabLst>
            </a:pPr>
            <a:r>
              <a:rPr sz="550" spc="-10" dirty="0">
                <a:latin typeface="Roboto Lt"/>
                <a:cs typeface="Roboto Lt"/>
              </a:rPr>
              <a:t>RÉSERVE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 </a:t>
            </a:r>
            <a:r>
              <a:rPr sz="550" spc="-10" dirty="0">
                <a:latin typeface="Roboto Lt"/>
                <a:cs typeface="Roboto Lt"/>
              </a:rPr>
              <a:t>PROPRIÉTÉ</a:t>
            </a:r>
            <a:endParaRPr sz="550">
              <a:latin typeface="Roboto Lt"/>
              <a:cs typeface="Roboto Lt"/>
            </a:endParaRPr>
          </a:p>
          <a:p>
            <a:pPr marL="12700" marR="59690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Dans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-10" dirty="0">
                <a:latin typeface="Roboto"/>
                <a:cs typeface="Roboto"/>
              </a:rPr>
              <a:t> où,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vertu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accord </a:t>
            </a:r>
            <a:r>
              <a:rPr sz="550" spc="-20" dirty="0">
                <a:latin typeface="Roboto"/>
                <a:cs typeface="Roboto"/>
              </a:rPr>
              <a:t>contractuel,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paiement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 effectué,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après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livrés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restent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propriété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jusqu’au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complet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paiement du prix.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incombe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stocker séparément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 faisant l’objet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10" dirty="0">
                <a:latin typeface="Roboto"/>
                <a:cs typeface="Roboto"/>
              </a:rPr>
              <a:t>propriété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de </a:t>
            </a:r>
            <a:r>
              <a:rPr sz="550" spc="-20" dirty="0">
                <a:latin typeface="Roboto"/>
                <a:cs typeface="Roboto"/>
              </a:rPr>
              <a:t>l’identifier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comme </a:t>
            </a:r>
            <a:r>
              <a:rPr sz="550" spc="-10" dirty="0">
                <a:latin typeface="Roboto"/>
                <a:cs typeface="Roboto"/>
              </a:rPr>
              <a:t>étant</a:t>
            </a:r>
            <a:r>
              <a:rPr sz="550" dirty="0">
                <a:latin typeface="Roboto"/>
                <a:cs typeface="Roboto"/>
              </a:rPr>
              <a:t> 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propriété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L’Acheteur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n’est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autorisé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vendre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dehors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relations commerciales </a:t>
            </a:r>
            <a:r>
              <a:rPr sz="550" spc="-20" dirty="0">
                <a:latin typeface="Roboto"/>
                <a:cs typeface="Roboto"/>
              </a:rPr>
              <a:t>normales,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livrer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tiers,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ni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mettre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gage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disposer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manière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 faisant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l’objet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propriété du </a:t>
            </a:r>
            <a:r>
              <a:rPr sz="550" spc="-20" dirty="0">
                <a:latin typeface="Roboto"/>
                <a:cs typeface="Roboto"/>
              </a:rPr>
              <a:t>Vendeur.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10" dirty="0">
                <a:latin typeface="Roboto"/>
                <a:cs typeface="Roboto"/>
              </a:rPr>
              <a:t> doit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outre informer sans délai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tout droit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0" dirty="0">
                <a:latin typeface="Roboto"/>
                <a:cs typeface="Roboto"/>
              </a:rPr>
              <a:t> tiers</a:t>
            </a:r>
            <a:endParaRPr sz="550">
              <a:latin typeface="Roboto"/>
              <a:cs typeface="Roboto"/>
            </a:endParaRPr>
          </a:p>
          <a:p>
            <a:pPr marL="12700" marR="33020">
              <a:lnSpc>
                <a:spcPts val="650"/>
              </a:lnSpc>
            </a:pPr>
            <a:r>
              <a:rPr sz="550" spc="-20" dirty="0">
                <a:latin typeface="Roboto"/>
                <a:cs typeface="Roboto"/>
              </a:rPr>
              <a:t>pourraient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avoir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acquis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marchandise.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défaillance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pourra,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qu’il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besoin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d’aucune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formalité,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notamment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demeure,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reprendre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l’ensemble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faisant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l’objet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propriété,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 </a:t>
            </a:r>
            <a:r>
              <a:rPr sz="550" spc="-10" dirty="0">
                <a:latin typeface="Roboto"/>
                <a:cs typeface="Roboto"/>
              </a:rPr>
              <a:t>justice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appropriée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demander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préjudice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subi.</a:t>
            </a:r>
            <a:endParaRPr sz="550">
              <a:latin typeface="Roboto"/>
              <a:cs typeface="Roboto"/>
            </a:endParaRPr>
          </a:p>
          <a:p>
            <a:pPr marL="86360" indent="-73660">
              <a:lnSpc>
                <a:spcPts val="655"/>
              </a:lnSpc>
              <a:spcBef>
                <a:spcPts val="470"/>
              </a:spcBef>
              <a:buAutoNum type="arabicPeriod" startAt="9"/>
              <a:tabLst>
                <a:tab pos="86360" algn="l"/>
              </a:tabLst>
            </a:pPr>
            <a:r>
              <a:rPr sz="550" spc="-10" dirty="0">
                <a:latin typeface="Roboto Lt"/>
                <a:cs typeface="Roboto Lt"/>
              </a:rPr>
              <a:t>GARANTIE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RÉCLAMATIONS</a:t>
            </a:r>
            <a:endParaRPr sz="550">
              <a:latin typeface="Roboto Lt"/>
              <a:cs typeface="Roboto Lt"/>
            </a:endParaRPr>
          </a:p>
          <a:p>
            <a:pPr marL="12700" marR="8255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fabriqués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conformes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UNI-DIN-EN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actuellement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vigueur.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premier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choix.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défauts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est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donc expressément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deuxième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troisième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choix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stock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ainsi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lots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occasionnels.</a:t>
            </a:r>
            <a:r>
              <a:rPr sz="550" dirty="0">
                <a:latin typeface="Roboto"/>
                <a:cs typeface="Roboto"/>
              </a:rPr>
              <a:t> Ces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« 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l’état</a:t>
            </a:r>
            <a:r>
              <a:rPr sz="550" dirty="0">
                <a:latin typeface="Roboto"/>
                <a:cs typeface="Roboto"/>
              </a:rPr>
              <a:t> ».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matériaux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10" dirty="0">
                <a:latin typeface="Roboto"/>
                <a:cs typeface="Roboto"/>
              </a:rPr>
              <a:t>premier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choix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garantis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conformes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ISO 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vigueur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moment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avec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tolérance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5 % </a:t>
            </a:r>
            <a:r>
              <a:rPr sz="550" spc="-10" dirty="0">
                <a:latin typeface="Roboto"/>
                <a:cs typeface="Roboto"/>
              </a:rPr>
              <a:t>(cinq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cent).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10" dirty="0">
                <a:latin typeface="Roboto"/>
                <a:cs typeface="Roboto"/>
              </a:rPr>
              <a:t>teinte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matériau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fourni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peut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différer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celle de </a:t>
            </a:r>
            <a:r>
              <a:rPr sz="550" spc="-10" dirty="0">
                <a:latin typeface="Roboto"/>
                <a:cs typeface="Roboto"/>
              </a:rPr>
              <a:t>l’échantillon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exposé,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céramique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étant 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nature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variable.</a:t>
            </a:r>
            <a:r>
              <a:rPr sz="550" spc="-10" dirty="0">
                <a:latin typeface="Roboto"/>
                <a:cs typeface="Roboto"/>
              </a:rPr>
              <a:t> 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qui </a:t>
            </a:r>
            <a:r>
              <a:rPr sz="550" spc="-25" dirty="0">
                <a:latin typeface="Roboto"/>
                <a:cs typeface="Roboto"/>
              </a:rPr>
              <a:t>n’est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expressément établi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présentes,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vendus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 </a:t>
            </a:r>
            <a:r>
              <a:rPr sz="550" spc="-10" dirty="0">
                <a:latin typeface="Roboto"/>
                <a:cs typeface="Roboto"/>
              </a:rPr>
              <a:t>faisant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référence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règles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20" dirty="0">
                <a:latin typeface="Roboto"/>
                <a:cs typeface="Roboto"/>
              </a:rPr>
              <a:t>l’art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</a:t>
            </a:r>
            <a:r>
              <a:rPr sz="550" spc="-10" dirty="0">
                <a:latin typeface="Roboto"/>
                <a:cs typeface="Roboto"/>
              </a:rPr>
              <a:t>aux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usages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courants</a:t>
            </a:r>
            <a:r>
              <a:rPr sz="550" spc="-10" dirty="0">
                <a:latin typeface="Roboto"/>
                <a:cs typeface="Roboto"/>
              </a:rPr>
              <a:t> 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secteur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céramique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ainsi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qu’aux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conseils d’utilisation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indiqués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notre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catalogue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général.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Il </a:t>
            </a:r>
            <a:r>
              <a:rPr sz="550" spc="-10" dirty="0">
                <a:latin typeface="Roboto"/>
                <a:cs typeface="Roboto"/>
              </a:rPr>
              <a:t>incombe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l’Acheteur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d’inspecter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</a:t>
            </a:r>
            <a:r>
              <a:rPr sz="550" dirty="0">
                <a:latin typeface="Roboto"/>
                <a:cs typeface="Roboto"/>
              </a:rPr>
              <a:t> 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termes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et</a:t>
            </a:r>
            <a:endParaRPr sz="550">
              <a:latin typeface="Roboto"/>
              <a:cs typeface="Roboto"/>
            </a:endParaRPr>
          </a:p>
          <a:p>
            <a:pPr marL="12700" marR="5778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quantité.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réclamation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doivent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signalées,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délai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8 </a:t>
            </a:r>
            <a:r>
              <a:rPr sz="550" spc="-10" dirty="0">
                <a:latin typeface="Roboto"/>
                <a:cs typeface="Roboto"/>
              </a:rPr>
              <a:t>(huit)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jours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plus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tard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20" dirty="0">
                <a:latin typeface="Roboto"/>
                <a:cs typeface="Roboto"/>
              </a:rPr>
              <a:t>compter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la </a:t>
            </a:r>
            <a:r>
              <a:rPr sz="550" spc="-10" dirty="0">
                <a:latin typeface="Roboto"/>
                <a:cs typeface="Roboto"/>
              </a:rPr>
              <a:t>réception</a:t>
            </a:r>
            <a:r>
              <a:rPr sz="550" dirty="0">
                <a:latin typeface="Roboto"/>
                <a:cs typeface="Roboto"/>
              </a:rPr>
              <a:t> de 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marchandise,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10" dirty="0">
                <a:latin typeface="Roboto"/>
                <a:cs typeface="Roboto"/>
              </a:rPr>
              <a:t>peine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20" dirty="0">
                <a:latin typeface="Roboto"/>
                <a:cs typeface="Roboto"/>
              </a:rPr>
              <a:t>déchéance,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lettre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recommandée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avec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accusé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réception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courrier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électronique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certifié,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</a:t>
            </a:r>
            <a:r>
              <a:rPr sz="550" spc="-10" dirty="0">
                <a:latin typeface="Roboto"/>
                <a:cs typeface="Roboto"/>
              </a:rPr>
              <a:t>notre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siège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social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20" dirty="0">
                <a:latin typeface="Roboto"/>
                <a:cs typeface="Roboto"/>
              </a:rPr>
              <a:t>Castelvetro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(Modène).</a:t>
            </a:r>
            <a:r>
              <a:rPr sz="550" dirty="0">
                <a:latin typeface="Roboto"/>
                <a:cs typeface="Roboto"/>
              </a:rPr>
              <a:t> Le </a:t>
            </a:r>
            <a:r>
              <a:rPr sz="550" spc="-10" dirty="0">
                <a:latin typeface="Roboto"/>
                <a:cs typeface="Roboto"/>
              </a:rPr>
              <a:t>matériel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considéré</a:t>
            </a:r>
            <a:r>
              <a:rPr sz="550" dirty="0">
                <a:latin typeface="Roboto"/>
                <a:cs typeface="Roboto"/>
              </a:rPr>
              <a:t> comme </a:t>
            </a:r>
            <a:r>
              <a:rPr sz="550" spc="-10" dirty="0">
                <a:latin typeface="Roboto"/>
                <a:cs typeface="Roboto"/>
              </a:rPr>
              <a:t>défectueux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doit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tenu</a:t>
            </a:r>
            <a:endParaRPr sz="550">
              <a:latin typeface="Roboto"/>
              <a:cs typeface="Roboto"/>
            </a:endParaRPr>
          </a:p>
          <a:p>
            <a:pPr marL="12700" marR="10223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disposition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contrôles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qu’elle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opportun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d’effectuer.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action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(retour,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autres)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faire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l’objet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autorisation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préalable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Le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5"/>
              </a:lnSpc>
            </a:pPr>
            <a:r>
              <a:rPr sz="550" spc="-10" dirty="0">
                <a:latin typeface="Roboto"/>
                <a:cs typeface="Roboto"/>
              </a:rPr>
              <a:t>matériel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et/ou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retourné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stocké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façon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appropriée,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l’abri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des</a:t>
            </a:r>
            <a:endParaRPr sz="550">
              <a:latin typeface="Roboto"/>
              <a:cs typeface="Roboto"/>
            </a:endParaRPr>
          </a:p>
          <a:p>
            <a:pPr marL="12700" marR="24130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agents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atmosphériques,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afin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d’éviter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dommage.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réclamations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demandes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garantie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après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pose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œuvre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seront</a:t>
            </a:r>
            <a:r>
              <a:rPr sz="550" spc="-10" dirty="0">
                <a:latin typeface="Roboto"/>
                <a:cs typeface="Roboto"/>
              </a:rPr>
              <a:t> pas examinées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défaut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contesté est évident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(p. ex.,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écaillage,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défauts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dimensionnels,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différences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tonalité,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réclamations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imputables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défauts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vices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cachés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doivent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formalisées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lettre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recommandée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avec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accusé</a:t>
            </a:r>
            <a:endParaRPr sz="550">
              <a:latin typeface="Roboto"/>
              <a:cs typeface="Roboto"/>
            </a:endParaRPr>
          </a:p>
          <a:p>
            <a:pPr marL="12700" marR="28575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réception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courrier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électronique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certifié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20" dirty="0">
                <a:latin typeface="Roboto"/>
                <a:cs typeface="Roboto"/>
              </a:rPr>
              <a:t>notre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siège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social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Solignano</a:t>
            </a:r>
            <a:r>
              <a:rPr sz="550" dirty="0">
                <a:latin typeface="Roboto"/>
                <a:cs typeface="Roboto"/>
              </a:rPr>
              <a:t> di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(Modène)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délai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8 </a:t>
            </a:r>
            <a:r>
              <a:rPr sz="550" spc="-20" dirty="0">
                <a:latin typeface="Roboto"/>
                <a:cs typeface="Roboto"/>
              </a:rPr>
              <a:t>(huit)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jours</a:t>
            </a:r>
            <a:r>
              <a:rPr sz="550" dirty="0">
                <a:latin typeface="Roboto"/>
                <a:cs typeface="Roboto"/>
              </a:rPr>
              <a:t> à </a:t>
            </a:r>
            <a:r>
              <a:rPr sz="550" spc="-20" dirty="0">
                <a:latin typeface="Roboto"/>
                <a:cs typeface="Roboto"/>
              </a:rPr>
              <a:t>compter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0" dirty="0">
                <a:latin typeface="Roboto"/>
                <a:cs typeface="Roboto"/>
              </a:rPr>
              <a:t>leur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découverte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 </a:t>
            </a:r>
            <a:r>
              <a:rPr sz="550" spc="-20" dirty="0">
                <a:latin typeface="Roboto"/>
                <a:cs typeface="Roboto"/>
              </a:rPr>
              <a:t>tout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cause,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spc="-10" dirty="0">
                <a:latin typeface="Roboto"/>
                <a:cs typeface="Roboto"/>
              </a:rPr>
              <a:t> un délai </a:t>
            </a:r>
            <a:r>
              <a:rPr sz="550" spc="-20" dirty="0">
                <a:latin typeface="Roboto"/>
                <a:cs typeface="Roboto"/>
              </a:rPr>
              <a:t>d’un</a:t>
            </a:r>
            <a:r>
              <a:rPr sz="550" spc="-10" dirty="0">
                <a:latin typeface="Roboto"/>
                <a:cs typeface="Roboto"/>
              </a:rPr>
              <a:t> an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compter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livraison,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10" dirty="0">
                <a:latin typeface="Roboto"/>
                <a:cs typeface="Roboto"/>
              </a:rPr>
              <a:t> peine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déchéance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droits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garantie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dommages.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communication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contenir,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outre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données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facturation,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 </a:t>
            </a:r>
            <a:r>
              <a:rPr sz="550" spc="-20" dirty="0">
                <a:latin typeface="Roboto"/>
                <a:cs typeface="Roboto"/>
              </a:rPr>
              <a:t>description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précise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 vice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 estimation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coûts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réparation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modification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du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produit.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 </a:t>
            </a:r>
            <a:r>
              <a:rPr sz="550" spc="-20" dirty="0">
                <a:latin typeface="Roboto"/>
                <a:cs typeface="Roboto"/>
              </a:rPr>
              <a:t>l’absence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ces </a:t>
            </a:r>
            <a:r>
              <a:rPr sz="550" spc="-20" dirty="0">
                <a:latin typeface="Roboto"/>
                <a:cs typeface="Roboto"/>
              </a:rPr>
              <a:t>données,</a:t>
            </a:r>
            <a:r>
              <a:rPr sz="550" dirty="0">
                <a:latin typeface="Roboto"/>
                <a:cs typeface="Roboto"/>
              </a:rPr>
              <a:t> 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réclamation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considérée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nulle</a:t>
            </a:r>
            <a:r>
              <a:rPr sz="550" dirty="0">
                <a:latin typeface="Roboto"/>
                <a:cs typeface="Roboto"/>
              </a:rPr>
              <a:t> et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avenue.</a:t>
            </a:r>
            <a:endParaRPr sz="550">
              <a:latin typeface="Roboto"/>
              <a:cs typeface="Roboto"/>
            </a:endParaRPr>
          </a:p>
          <a:p>
            <a:pPr marL="12700" marR="45720">
              <a:lnSpc>
                <a:spcPts val="650"/>
              </a:lnSpc>
            </a:pP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garantie</a:t>
            </a:r>
            <a:r>
              <a:rPr sz="550" spc="-10" dirty="0">
                <a:latin typeface="Roboto"/>
                <a:cs typeface="Roboto"/>
              </a:rPr>
              <a:t> 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vices cachés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 exclue 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limitée </a:t>
            </a:r>
            <a:r>
              <a:rPr sz="550" spc="-2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cas </a:t>
            </a:r>
            <a:r>
              <a:rPr sz="550" spc="-20" dirty="0">
                <a:latin typeface="Roboto"/>
                <a:cs typeface="Roboto"/>
              </a:rPr>
              <a:t>suivants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:</a:t>
            </a:r>
            <a:r>
              <a:rPr sz="550" spc="-10" dirty="0">
                <a:latin typeface="Roboto"/>
                <a:cs typeface="Roboto"/>
              </a:rPr>
              <a:t> dépose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 autorisée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25" dirty="0">
                <a:latin typeface="Roboto"/>
                <a:cs typeface="Roboto"/>
              </a:rPr>
              <a:t>l’ouvrage,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installation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réalisée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règles</a:t>
            </a:r>
            <a:r>
              <a:rPr sz="550" dirty="0">
                <a:latin typeface="Roboto"/>
                <a:cs typeface="Roboto"/>
              </a:rPr>
              <a:t> de </a:t>
            </a:r>
            <a:r>
              <a:rPr sz="550" spc="-20" dirty="0">
                <a:latin typeface="Roboto"/>
                <a:cs typeface="Roboto"/>
              </a:rPr>
              <a:t>l’art,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non-</a:t>
            </a:r>
            <a:r>
              <a:rPr sz="550" spc="-20" dirty="0">
                <a:latin typeface="Roboto"/>
                <a:cs typeface="Roboto"/>
              </a:rPr>
              <a:t>respect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nos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prescriptions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directives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d’application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spéciales,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actions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préjudiciables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relevant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diligence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normale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ayant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empêché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limiter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dommage.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L’utilisation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marchandises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visiblement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défectueuses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ou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différentes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commande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implique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l’acceptation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caractéristiques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exclut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contestation.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10" dirty="0">
                <a:latin typeface="Roboto"/>
                <a:cs typeface="Roboto"/>
              </a:rPr>
              <a:t>réclamation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s’avère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infondée,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indemnisera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tous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frais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engagés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contrôle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effectué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(déplacements,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expertises,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L’obligation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d’Ascot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état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cause,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uniquement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limitée au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remplacement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pièces défectueuses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réparation,</a:t>
            </a:r>
            <a:endParaRPr sz="550">
              <a:latin typeface="Roboto"/>
              <a:cs typeface="Roboto"/>
            </a:endParaRPr>
          </a:p>
          <a:p>
            <a:pPr marL="12700" marR="130810" algn="just">
              <a:lnSpc>
                <a:spcPts val="650"/>
              </a:lnSpc>
              <a:spcBef>
                <a:spcPts val="5"/>
              </a:spcBef>
            </a:pP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l’exclusion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expresse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dédommagement,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titre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indicatif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mais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limitatif,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frais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dépose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remise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 </a:t>
            </a:r>
            <a:r>
              <a:rPr sz="550" spc="-10" dirty="0">
                <a:latin typeface="Roboto"/>
                <a:cs typeface="Roboto"/>
              </a:rPr>
              <a:t>état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meubles,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équipements,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machines,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etc...,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manque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</a:t>
            </a:r>
            <a:r>
              <a:rPr sz="550" spc="-20" dirty="0">
                <a:latin typeface="Roboto"/>
                <a:cs typeface="Roboto"/>
              </a:rPr>
              <a:t>gagner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dû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 </a:t>
            </a:r>
            <a:r>
              <a:rPr sz="550" spc="-20" dirty="0">
                <a:latin typeface="Roboto"/>
                <a:cs typeface="Roboto"/>
              </a:rPr>
              <a:t>l’interruption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</a:t>
            </a:r>
            <a:r>
              <a:rPr sz="550" spc="-20" dirty="0">
                <a:latin typeface="Roboto"/>
                <a:cs typeface="Roboto"/>
              </a:rPr>
              <a:t>suspension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activités,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désagréments,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dommages</a:t>
            </a:r>
            <a:endParaRPr sz="550">
              <a:latin typeface="Roboto"/>
              <a:cs typeface="Roboto"/>
            </a:endParaRPr>
          </a:p>
          <a:p>
            <a:pPr marL="12700" marR="53340">
              <a:lnSpc>
                <a:spcPts val="650"/>
              </a:lnSpc>
            </a:pPr>
            <a:r>
              <a:rPr sz="550" spc="-20" dirty="0">
                <a:latin typeface="Roboto"/>
                <a:cs typeface="Roboto"/>
              </a:rPr>
              <a:t>indirects,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etc..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présence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carreaux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défectueux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n’affecte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aucun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qualité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l’ensemble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n’implique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complet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remplacement.</a:t>
            </a:r>
            <a:r>
              <a:rPr sz="550" dirty="0">
                <a:latin typeface="Roboto"/>
                <a:cs typeface="Roboto"/>
              </a:rPr>
              <a:t> 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durée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garantie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celle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établie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10" dirty="0">
                <a:latin typeface="Roboto"/>
                <a:cs typeface="Roboto"/>
              </a:rPr>
              <a:t> code civil italien.</a:t>
            </a:r>
            <a:endParaRPr sz="550">
              <a:latin typeface="Roboto"/>
              <a:cs typeface="Roboto"/>
            </a:endParaRPr>
          </a:p>
          <a:p>
            <a:pPr marL="125095" indent="-112395">
              <a:lnSpc>
                <a:spcPts val="655"/>
              </a:lnSpc>
              <a:spcBef>
                <a:spcPts val="465"/>
              </a:spcBef>
              <a:buAutoNum type="arabicPeriod" startAt="10"/>
              <a:tabLst>
                <a:tab pos="125095" algn="l"/>
              </a:tabLst>
            </a:pPr>
            <a:r>
              <a:rPr sz="550" spc="-10" dirty="0">
                <a:latin typeface="Roboto Lt"/>
                <a:cs typeface="Roboto Lt"/>
              </a:rPr>
              <a:t>CESSION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DU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CONTRAT</a:t>
            </a:r>
            <a:endParaRPr sz="550">
              <a:latin typeface="Roboto Lt"/>
              <a:cs typeface="Roboto Lt"/>
            </a:endParaRPr>
          </a:p>
          <a:p>
            <a:pPr marL="12700" marR="139065">
              <a:lnSpc>
                <a:spcPts val="650"/>
              </a:lnSpc>
              <a:spcBef>
                <a:spcPts val="25"/>
              </a:spcBef>
            </a:pPr>
            <a:r>
              <a:rPr sz="550" spc="-30" dirty="0">
                <a:latin typeface="Roboto"/>
                <a:cs typeface="Roboto"/>
              </a:rPr>
              <a:t>L’Acheteur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ne</a:t>
            </a:r>
            <a:r>
              <a:rPr sz="550" spc="-10" dirty="0">
                <a:latin typeface="Roboto"/>
                <a:cs typeface="Roboto"/>
              </a:rPr>
              <a:t> peut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céder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sa</a:t>
            </a:r>
            <a:r>
              <a:rPr sz="550" spc="-10" dirty="0">
                <a:latin typeface="Roboto"/>
                <a:cs typeface="Roboto"/>
              </a:rPr>
              <a:t> qualité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partie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ou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10" dirty="0">
                <a:latin typeface="Roboto"/>
                <a:cs typeface="Roboto"/>
              </a:rPr>
              <a:t> relations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obligatoires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individuelles qui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découlent sans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l’acceptation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écrite </a:t>
            </a:r>
            <a:r>
              <a:rPr sz="550" spc="-20" dirty="0">
                <a:latin typeface="Roboto"/>
                <a:cs typeface="Roboto"/>
              </a:rPr>
              <a:t>d’Ascot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: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même</a:t>
            </a:r>
            <a:r>
              <a:rPr sz="550" spc="-10" dirty="0">
                <a:latin typeface="Roboto"/>
                <a:cs typeface="Roboto"/>
              </a:rPr>
              <a:t> 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cas, l’Acheteur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demeure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solidairement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responsable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avec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cessionnaire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obligations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cédées.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663505" y="7457300"/>
            <a:ext cx="2997835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11. </a:t>
            </a:r>
            <a:r>
              <a:rPr sz="550" spc="-20" dirty="0">
                <a:latin typeface="Roboto Lt"/>
                <a:cs typeface="Roboto Lt"/>
              </a:rPr>
              <a:t>LOI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APPLICABLE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3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TRIBUNAL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COMPÉTENT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dirty="0">
                <a:latin typeface="Roboto"/>
                <a:cs typeface="Roboto"/>
              </a:rPr>
              <a:t>Les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présentes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conditions</a:t>
            </a:r>
            <a:r>
              <a:rPr sz="550" dirty="0">
                <a:latin typeface="Roboto"/>
                <a:cs typeface="Roboto"/>
              </a:rPr>
              <a:t> 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</a:t>
            </a:r>
            <a:r>
              <a:rPr sz="550" spc="-10" dirty="0">
                <a:latin typeface="Roboto"/>
                <a:cs typeface="Roboto"/>
              </a:rPr>
              <a:t>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conclu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 </a:t>
            </a:r>
            <a:r>
              <a:rPr sz="550" spc="-10" dirty="0">
                <a:latin typeface="Roboto"/>
                <a:cs typeface="Roboto"/>
              </a:rPr>
              <a:t>compris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dirty="0">
                <a:latin typeface="Roboto"/>
                <a:cs typeface="Roboto"/>
              </a:rPr>
              <a:t> 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l’exportation,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régis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 loi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italienne,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y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compris</a:t>
            </a:r>
            <a:r>
              <a:rPr sz="550" dirty="0">
                <a:latin typeface="Roboto"/>
                <a:cs typeface="Roboto"/>
              </a:rPr>
              <a:t> 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Usages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secteur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province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Modène.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tribunal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Modène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seul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compétent </a:t>
            </a:r>
            <a:r>
              <a:rPr sz="550" spc="-20" dirty="0">
                <a:latin typeface="Roboto"/>
                <a:cs typeface="Roboto"/>
              </a:rPr>
              <a:t>pour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litige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découlant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contrat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fourniture,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tant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l’Acheteur.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Toutefois,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Vendeur</a:t>
            </a:r>
            <a:r>
              <a:rPr sz="550" dirty="0">
                <a:latin typeface="Roboto"/>
                <a:cs typeface="Roboto"/>
              </a:rPr>
              <a:t> 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saisir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d’autres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juridictions.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63505" y="8028882"/>
            <a:ext cx="2993390" cy="770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12.</a:t>
            </a:r>
            <a:r>
              <a:rPr sz="550" spc="-10" dirty="0">
                <a:latin typeface="Roboto Lt"/>
                <a:cs typeface="Roboto Lt"/>
              </a:rPr>
              <a:t> PROPRIÉTÉ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INDUSTRIELLE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ET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DISTRIBUTION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SÉLECTIVE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75" dirty="0">
                <a:latin typeface="Roboto Lt"/>
                <a:cs typeface="Roboto Lt"/>
              </a:rPr>
              <a:t>-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LIMITES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DE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dirty="0">
                <a:latin typeface="Roboto Lt"/>
                <a:cs typeface="Roboto Lt"/>
              </a:rPr>
              <a:t>LA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REVENTE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 </a:t>
            </a:r>
            <a:r>
              <a:rPr sz="550" spc="-20" dirty="0">
                <a:latin typeface="Roboto"/>
                <a:cs typeface="Roboto"/>
              </a:rPr>
              <a:t>propriétaire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 le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détenteur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légitime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 </a:t>
            </a:r>
            <a:r>
              <a:rPr sz="550" spc="-10" dirty="0">
                <a:latin typeface="Roboto"/>
                <a:cs typeface="Roboto"/>
              </a:rPr>
              <a:t>droits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exclusifs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marques,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10" dirty="0">
                <a:latin typeface="Roboto"/>
                <a:cs typeface="Roboto"/>
              </a:rPr>
              <a:t>dessins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 </a:t>
            </a:r>
            <a:r>
              <a:rPr sz="550" spc="-20" dirty="0">
                <a:latin typeface="Roboto"/>
                <a:cs typeface="Roboto"/>
              </a:rPr>
              <a:t>brevets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d’invention.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assure</a:t>
            </a:r>
            <a:r>
              <a:rPr sz="550" dirty="0">
                <a:latin typeface="Roboto"/>
                <a:cs typeface="Roboto"/>
              </a:rPr>
              <a:t> la </a:t>
            </a:r>
            <a:r>
              <a:rPr sz="550" spc="-20" dirty="0">
                <a:latin typeface="Roboto"/>
                <a:cs typeface="Roboto"/>
              </a:rPr>
              <a:t>fourniture</a:t>
            </a:r>
            <a:r>
              <a:rPr sz="550" dirty="0">
                <a:latin typeface="Roboto"/>
                <a:cs typeface="Roboto"/>
              </a:rPr>
              <a:t> de ses </a:t>
            </a:r>
            <a:r>
              <a:rPr sz="550" spc="-10" dirty="0">
                <a:latin typeface="Roboto"/>
                <a:cs typeface="Roboto"/>
              </a:rPr>
              <a:t>produits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moyen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d’un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système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distribution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sélective.</a:t>
            </a:r>
            <a:r>
              <a:rPr sz="550" dirty="0">
                <a:latin typeface="Roboto"/>
                <a:cs typeface="Roboto"/>
              </a:rPr>
              <a:t> Les </a:t>
            </a:r>
            <a:r>
              <a:rPr sz="550" spc="-20" dirty="0">
                <a:latin typeface="Roboto"/>
                <a:cs typeface="Roboto"/>
              </a:rPr>
              <a:t>fournitures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reçues</a:t>
            </a:r>
            <a:r>
              <a:rPr sz="550" dirty="0">
                <a:latin typeface="Roboto"/>
                <a:cs typeface="Roboto"/>
              </a:rPr>
              <a:t> de 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part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d’Ascot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ses </a:t>
            </a:r>
            <a:r>
              <a:rPr sz="550" spc="-10" dirty="0">
                <a:latin typeface="Roboto"/>
                <a:cs typeface="Roboto"/>
              </a:rPr>
              <a:t>points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 </a:t>
            </a:r>
            <a:r>
              <a:rPr sz="550" spc="-10" dirty="0">
                <a:latin typeface="Roboto"/>
                <a:cs typeface="Roboto"/>
              </a:rPr>
              <a:t>vente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sélectifs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agréés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sont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destinées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être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installées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locaux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l’utilisateur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final</a:t>
            </a:r>
            <a:r>
              <a:rPr sz="550" dirty="0">
                <a:latin typeface="Roboto"/>
                <a:cs typeface="Roboto"/>
              </a:rPr>
              <a:t> 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aucune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forme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revente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à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intermédiaires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commerciaux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autres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utilisateurs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finaux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n’est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autorisée,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sauf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autorisation écrite préalable </a:t>
            </a:r>
            <a:r>
              <a:rPr sz="550" dirty="0">
                <a:latin typeface="Roboto"/>
                <a:cs typeface="Roboto"/>
              </a:rPr>
              <a:t>de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part </a:t>
            </a:r>
            <a:r>
              <a:rPr sz="550" spc="-20" dirty="0">
                <a:latin typeface="Roboto"/>
                <a:cs typeface="Roboto"/>
              </a:rPr>
              <a:t>d’Ascot.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La</a:t>
            </a:r>
            <a:r>
              <a:rPr sz="550" spc="-10" dirty="0">
                <a:latin typeface="Roboto"/>
                <a:cs typeface="Roboto"/>
              </a:rPr>
              <a:t> revente </a:t>
            </a:r>
            <a:r>
              <a:rPr sz="550" dirty="0">
                <a:latin typeface="Roboto"/>
                <a:cs typeface="Roboto"/>
              </a:rPr>
              <a:t>des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marchandises </a:t>
            </a:r>
            <a:r>
              <a:rPr sz="550" dirty="0">
                <a:latin typeface="Roboto"/>
                <a:cs typeface="Roboto"/>
              </a:rPr>
              <a:t>en</a:t>
            </a:r>
            <a:r>
              <a:rPr sz="550" spc="-10" dirty="0">
                <a:latin typeface="Roboto"/>
                <a:cs typeface="Roboto"/>
              </a:rPr>
              <a:t> violation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cette interdiction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sera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considérée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comme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 </a:t>
            </a:r>
            <a:r>
              <a:rPr sz="550" spc="-20" dirty="0">
                <a:latin typeface="Roboto"/>
                <a:cs typeface="Roboto"/>
              </a:rPr>
              <a:t>convenue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et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se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réserve </a:t>
            </a:r>
            <a:r>
              <a:rPr sz="550" dirty="0">
                <a:latin typeface="Roboto"/>
                <a:cs typeface="Roboto"/>
              </a:rPr>
              <a:t>le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droit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d’engager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poursuites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judiciaires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toute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personne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impliquée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dans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revente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autorisée.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447303" y="1590154"/>
            <a:ext cx="3006090" cy="10985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dirty="0">
                <a:latin typeface="Roboto Lt"/>
                <a:cs typeface="Roboto Lt"/>
              </a:rPr>
              <a:t>DE</a:t>
            </a:r>
            <a:r>
              <a:rPr sz="550" spc="280" dirty="0">
                <a:latin typeface="Roboto Lt"/>
                <a:cs typeface="Roboto Lt"/>
              </a:rPr>
              <a:t> </a:t>
            </a:r>
            <a:r>
              <a:rPr sz="550" spc="-30" dirty="0">
                <a:latin typeface="Roboto Lt"/>
                <a:cs typeface="Roboto Lt"/>
              </a:rPr>
              <a:t>1.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VERTRAGSBESTIMMUNGEN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vorliegenden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Allgemeinen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Geschäftsbedingungen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regeln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sämtliche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Kaufverträge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zwischen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Gruppo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Ceramiche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S.r.l.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Käufer.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Änderungen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Allgemeinen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Geschäftsbedingungen,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Offerten,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eingeräumte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Gutschriften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Rabatte,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Vertretern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Vermittlern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vereinbart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ohne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Hauptverwaltung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gültig.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Sollten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mehrere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dieser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Vertragsbedingungen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ungültig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erweisen,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behalten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Allgemeinen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Geschäftsbedingungen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insgesamt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ihre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Gültigkeit;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ungültigen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ersetzt,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ursprünglichen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Willen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Parteien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möglichst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entsprechen.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Offerte,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Bestellannahme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vorliegenden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Geschäftsbedingungen,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sei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denn,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erklärt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schriftlich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etwas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Anderes;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Offerten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implizieren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daher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Einwilligung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vorliegenden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Geschäftsbedingungen,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Vereinbarungen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zwischen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Parteien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ergänzt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können.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30"/>
              </a:lnSpc>
            </a:pP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Ausführungsort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Kaufvertrags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üblicherweise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Sitz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vereinbart.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47303" y="2746069"/>
            <a:ext cx="2997200" cy="15944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2.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GEGENSTAND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DER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LIEFERUNG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UND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AUFTRAGSBESTÄTIGUNG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Abbildungen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Beschreibungen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Katalogen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Listen,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Veröffentlichungen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Muster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bindend,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sondern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Richtwerte.</a:t>
            </a:r>
            <a:endParaRPr sz="550">
              <a:latin typeface="Roboto"/>
              <a:cs typeface="Roboto"/>
            </a:endParaRPr>
          </a:p>
          <a:p>
            <a:pPr marL="12700" marR="109855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Maße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Kalibrierungen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unterliegen,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allem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Bodenbeläge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glasiertem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Hartporzellan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Feinsteinzeug,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üblichen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Toleranzen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verstehen.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Angaben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Farbnuancen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Materialien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handelt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stets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annähernde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Angaben;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Abweichungen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Farbnuancen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stellen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keinen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Materialfehler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können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solche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beanstandet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Listen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angegebenen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Maße,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Gewichte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Eigenschaften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Richtwerte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verstehen.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endParaRPr sz="550">
              <a:latin typeface="Roboto"/>
              <a:cs typeface="Roboto"/>
            </a:endParaRPr>
          </a:p>
          <a:p>
            <a:pPr marL="12700" marR="60960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umfasst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ausschließlich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Auftragsbestätigung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Mitteilungen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angegebenen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Leistungen,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Materialien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Mengen.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Text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Auftragsbestätigung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mehr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Gewicht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anders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lautender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Text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Offerte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bestätigt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keinem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angenommen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betrachtet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denn,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Mitteilung,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dass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Ware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bereit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steht,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Versandmitteilung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Auslieferung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ausgeführt.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Ausführung</a:t>
            </a:r>
            <a:endParaRPr sz="550">
              <a:latin typeface="Roboto"/>
              <a:cs typeface="Roboto"/>
            </a:endParaRPr>
          </a:p>
          <a:p>
            <a:pPr marL="12700" marR="18415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ohne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vorherige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Bestätigung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gilt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gesamten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sondern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als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Bestätigung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ausgelieferten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Ware.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diesem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gilt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Auslieferung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Unternehmen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neuen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Vertragsangebots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Käufer.</a:t>
            </a:r>
            <a:endParaRPr sz="550">
              <a:latin typeface="Roboto"/>
              <a:cs typeface="Roboto"/>
            </a:endParaRPr>
          </a:p>
          <a:p>
            <a:pPr marL="12700" marR="89535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Ware,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fälschlicherweise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großen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Mengen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bestellt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sowie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unverkaufte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Ware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zurückgenommen.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47303" y="4397408"/>
            <a:ext cx="2839720" cy="603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3.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LIEFERUNG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Werk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Solignano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Castelvetro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(Modena).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Warentransport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stets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Risiko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Gefahr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Käufers;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Haftung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unsererseits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endet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Übergabe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Unternehmen.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trägt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daher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Risiken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Zusammenhang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Brüchen,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Manipulationen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und/oder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Beschädigungen.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Versand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Sendungen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Ausland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See-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Landweg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entsprechend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Bedingungen,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Internationalen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Handelskammer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genehmigten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„Incoterms“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aufgeführt</a:t>
            </a:r>
            <a:r>
              <a:rPr sz="550" spc="6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sind.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447303" y="5057902"/>
            <a:ext cx="3009900" cy="10160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4.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LIEFERFRISTEN</a:t>
            </a:r>
            <a:endParaRPr sz="550">
              <a:latin typeface="Roboto Lt"/>
              <a:cs typeface="Roboto Lt"/>
            </a:endParaRPr>
          </a:p>
          <a:p>
            <a:pPr marL="12700" marR="114935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Fristen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zugunsten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Vertragsparteien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auszulegen.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Lieferfristen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lediglich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Richtwerte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definitiv.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Verzögerungen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Lieferung,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Unterbrechungen,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vollständige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Aussetzungen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berechtigen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Käufer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zur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Stornierung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zur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Forderung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Schadensersatz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direkte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indirekte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Schäden.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behält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ausdrücklich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Teillieferungen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auszuführen.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Zwischenzeitlich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vereinbarte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Vertragsänderungen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bewirken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Verlängerung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Lieferfrist</a:t>
            </a:r>
            <a:r>
              <a:rPr sz="550" spc="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ursprünglich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vereinbarte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Frist.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Lieferverzögerungen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mehr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30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vorschriftsmäßigen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Inverzugsetzung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weiterer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verweigern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ausgelieferten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Teils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zurücktreten.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Beim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Rücktritt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noch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ausgelieferten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Teils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aufgrund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Verzögerung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müssen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nur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tatsächlich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ausgelieferten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Artikel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bezahlt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werden.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Schadensersatzzahlungen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Entschädigungen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ausgeschlossen.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47303" y="6131247"/>
            <a:ext cx="2885440" cy="10160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5.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50" dirty="0">
                <a:latin typeface="Roboto Lt"/>
                <a:cs typeface="Roboto Lt"/>
              </a:rPr>
              <a:t>HÖHERE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GEWALT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übernimmt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keinerlei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Haftung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gegenüber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Nichterfüllung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Ereignisse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verursacht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welche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seiner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Kontrolle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entziehen,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wie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Beispiel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verspätete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Werkstoffen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Lieferanten,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Schäden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Anlagen,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Streiks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Gewerkschaftsaktionen,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Stromunterbrechungen,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Unterbrechungen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Probleme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Verkehrswesen.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Ereignis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höherer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Gewalt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führt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dazu,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dass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Fristen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während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gesamten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Zeit,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andauert,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ausgesetzt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Sollte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infolge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Ereignissen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höherer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Gewalt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nicht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innerhalb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60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Termin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ausgeführt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können,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beiden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Parteien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Möglichkeit,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zurückzutreten.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diesem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Rücktrittserklärung</a:t>
            </a:r>
            <a:endParaRPr sz="550">
              <a:latin typeface="Roboto"/>
              <a:cs typeface="Roboto"/>
            </a:endParaRPr>
          </a:p>
          <a:p>
            <a:pPr marL="12700" marR="130175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Gegenseite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innerhalb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10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Ablauf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oben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aufgeführten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60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Tage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Einschreiben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Antwortschein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zertifizierte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60" dirty="0">
                <a:latin typeface="Roboto"/>
                <a:cs typeface="Roboto"/>
              </a:rPr>
              <a:t>E-Mail-</a:t>
            </a:r>
            <a:r>
              <a:rPr sz="550" spc="-50" dirty="0">
                <a:latin typeface="Roboto"/>
                <a:cs typeface="Roboto"/>
              </a:rPr>
              <a:t>Adresse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(PEC)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zuzustellen;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gegenseitige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Ansprüche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auf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Entschädigung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Schadensersatz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ausgeschlossen.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7303" y="7204593"/>
            <a:ext cx="3000375" cy="15944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6.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PREISE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UND</a:t>
            </a:r>
            <a:r>
              <a:rPr sz="550" spc="-10" dirty="0">
                <a:latin typeface="Roboto Lt"/>
                <a:cs typeface="Roboto Lt"/>
              </a:rPr>
              <a:t> ZAHLUNGSFRISTEN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Katalogen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ausgewiesenen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Produktpreise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verstehen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Werk.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Daraus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folgt,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dass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alle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weiteren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Kosten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Aufwendungen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Verbindung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Versand,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und/oder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Fracht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ausschließlich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trägt.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verstehen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netto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zuzüglich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gesetzlich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Mehrwertsteuer,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endParaRPr sz="550">
              <a:latin typeface="Roboto"/>
              <a:cs typeface="Roboto"/>
            </a:endParaRPr>
          </a:p>
          <a:p>
            <a:pPr marL="12700" marR="115570">
              <a:lnSpc>
                <a:spcPts val="650"/>
              </a:lnSpc>
            </a:pPr>
            <a:r>
              <a:rPr sz="550" spc="-35" dirty="0">
                <a:latin typeface="Roboto"/>
                <a:cs typeface="Roboto"/>
              </a:rPr>
              <a:t>wie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Rechnung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ausgewiesen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entrichten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ist.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Zahlungsort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gilt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Geschäftssitz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Solignano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Castelvetro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(Modena);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Ausstellung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Tratten,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Bankquittungen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LCR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bzw.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Ausgabe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Wechseln: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Abweichung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oben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beschriebenen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Bestimmungen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gilt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nur,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wenn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schriftlicher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Form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25" dirty="0">
                <a:latin typeface="Roboto"/>
                <a:cs typeface="Roboto"/>
              </a:rPr>
              <a:t>-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25" dirty="0">
                <a:latin typeface="Roboto"/>
                <a:cs typeface="Roboto"/>
              </a:rPr>
              <a:t>-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verspätete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Bezahlung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Rechnungen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Frist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führt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wie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gesetzlich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vorgesehen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automatisch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dazu,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dass</a:t>
            </a:r>
            <a:endParaRPr sz="550">
              <a:latin typeface="Roboto"/>
              <a:cs typeface="Roboto"/>
            </a:endParaRPr>
          </a:p>
          <a:p>
            <a:pPr marL="12700" marR="72390">
              <a:lnSpc>
                <a:spcPts val="650"/>
              </a:lnSpc>
            </a:pPr>
            <a:r>
              <a:rPr sz="550" spc="-45" dirty="0">
                <a:latin typeface="Roboto"/>
                <a:cs typeface="Roboto"/>
              </a:rPr>
              <a:t>Verzugszinsen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fällig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diese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gemäß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Bestimmungen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GvD.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Nr.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192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9.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November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2012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berechnet.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25" dirty="0">
                <a:latin typeface="Roboto"/>
                <a:cs typeface="Roboto"/>
              </a:rPr>
              <a:t>-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25" dirty="0">
                <a:latin typeface="Roboto"/>
                <a:cs typeface="Roboto"/>
              </a:rPr>
              <a:t>-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unterlassene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verspätete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Bezahlung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Rechnungen,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aus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welchen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Gründen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immer,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gibt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unbeschadet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Maßnahme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Recht,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vorzeitige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Bezahlung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übrigen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fordern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alternativ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dazu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Recht,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Lieferungen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auszusetzen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laufenden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Verträge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kündigen,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wenn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diese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betreffenden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Zahlungen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beziehen,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sowie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Schadensersatz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Schäden.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Verrechnung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durch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gegenüber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bestehenden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Forderungen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zulässig.</a:t>
            </a:r>
            <a:endParaRPr sz="550">
              <a:latin typeface="Roboto"/>
              <a:cs typeface="Roboto"/>
            </a:endParaRPr>
          </a:p>
          <a:p>
            <a:pPr marL="12700" marR="8890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Für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Rechnungsstellung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am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Preisliste.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Preisänderung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zwischen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Auftragsbestätigung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dem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Auslieferung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Recht,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neue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Situation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anzupassen.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Sollte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besagte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Zeitpunkt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583503" y="1590154"/>
            <a:ext cx="3007360" cy="355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550" spc="-45" dirty="0">
                <a:latin typeface="Roboto"/>
                <a:cs typeface="Roboto"/>
              </a:rPr>
              <a:t>Bestellung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20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%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übersteigen,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berechtigt,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Kauf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zurückzutreten,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binnen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zwingend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einzuhaltenden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Frist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10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Erhalt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Mitteilung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Preiserhöhung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Einschreiben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Antwortschein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zertifizierte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60" dirty="0">
                <a:latin typeface="Roboto"/>
                <a:cs typeface="Roboto"/>
              </a:rPr>
              <a:t>E-Mail-</a:t>
            </a:r>
            <a:r>
              <a:rPr sz="550" spc="-50" dirty="0">
                <a:latin typeface="Roboto"/>
                <a:cs typeface="Roboto"/>
              </a:rPr>
              <a:t>Adresse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(PEC)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über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Rücktritt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informiert.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Ermangelung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solchen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Mitteilung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gilt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neue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akzeptiert.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583503" y="2002937"/>
            <a:ext cx="2917190" cy="355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7.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SOLVE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ET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REPETE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5" dirty="0">
                <a:latin typeface="Roboto"/>
                <a:cs typeface="Roboto"/>
              </a:rPr>
              <a:t>Vor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vollständigen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Bezahlung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keinerlei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vorgenommen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Streitfall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eröffnet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Erwägung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gezogen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Qualität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Ware,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Mängeln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jeglichem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Vertragsaspekt,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keinerlei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Klage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eingereicht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werden.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583503" y="2415720"/>
            <a:ext cx="2998470" cy="9334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8.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EIGENTUMSVORBEHALT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35" dirty="0">
                <a:latin typeface="Roboto"/>
                <a:cs typeface="Roboto"/>
              </a:rPr>
              <a:t>Falls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Zahlung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wie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vereinbart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ganz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teilweise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geleistet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muss,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bleiben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gelieferten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bis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zur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vollständigen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Zahlung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vereinbarten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Preises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Eigentum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Ware,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Gegenstand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Eigentumsvorbehalts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ist,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physisch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getrennt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aufbewahrt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Eigentum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deklariert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darf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Gegenstand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Eigentumsvorbehalts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Verkäufers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außerhalb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seiner</a:t>
            </a:r>
            <a:r>
              <a:rPr sz="550" spc="4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üblichen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Geschäftsbedingungen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verkaufen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Dritte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liefern,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verpfänden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irgendeiner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darüber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verfügen;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zudem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unverzüglich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Ansprüche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informieren,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Dritte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selbst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möglicherweise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erworben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haben.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Verzug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ohne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irgendwelche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Formalitäten,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einschließlich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Inverzugsetzung,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gesamte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Ware,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Gegenstand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Eigentumsvorbehalts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ist,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abholen,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vorbehaltlich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weiteren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geeigneten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rechtlichen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Schritte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zur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Erstattung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erlittenen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Schadens.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583503" y="3406495"/>
            <a:ext cx="2989580" cy="34931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0" dirty="0">
                <a:latin typeface="Roboto Lt"/>
                <a:cs typeface="Roboto Lt"/>
              </a:rPr>
              <a:t>9.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GARANTIE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UND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REKLAMATIONEN</a:t>
            </a:r>
            <a:endParaRPr sz="550">
              <a:latin typeface="Roboto Lt"/>
              <a:cs typeface="Roboto Lt"/>
            </a:endParaRPr>
          </a:p>
          <a:p>
            <a:pPr marL="12700" marR="81915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hergestellten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entsprechen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derzeit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geltenden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60" dirty="0">
                <a:latin typeface="Roboto"/>
                <a:cs typeface="Roboto"/>
              </a:rPr>
              <a:t>UNI-DIN-</a:t>
            </a:r>
            <a:r>
              <a:rPr sz="550" spc="-65" dirty="0">
                <a:latin typeface="Roboto"/>
                <a:cs typeface="Roboto"/>
              </a:rPr>
              <a:t>EN-</a:t>
            </a:r>
            <a:r>
              <a:rPr sz="550" spc="-60" dirty="0">
                <a:latin typeface="Roboto"/>
                <a:cs typeface="Roboto"/>
              </a:rPr>
              <a:t>Normen.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Unsere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Garantie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beschränkt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1.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Wahl.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Daher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Gewährleistung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Materialien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2.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3.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Wahl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Lagerbestände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Sonderpartien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ausdrücklich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ausgeschlossen.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Diese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Materialien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“gesehen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angenommen”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verkauft.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garantiert,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dass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Materialien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1.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Wahl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Verkaufszeitpunkt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geltenden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ISO-</a:t>
            </a:r>
            <a:r>
              <a:rPr sz="550" spc="-55" dirty="0">
                <a:latin typeface="Roboto"/>
                <a:cs typeface="Roboto"/>
              </a:rPr>
              <a:t>Normen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entsprechen,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einer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Toleranz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%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(fünf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Prozent);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Farbton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gelieferten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ausgestellten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Muster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abweichen,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Keramik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unterschiedlich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Aussehen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ausfällt.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Soweit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hier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ausdrücklich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vereinbart,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Produkte</a:t>
            </a:r>
            <a:endParaRPr sz="550">
              <a:latin typeface="Roboto"/>
              <a:cs typeface="Roboto"/>
            </a:endParaRPr>
          </a:p>
          <a:p>
            <a:pPr marL="12700" marR="153670">
              <a:lnSpc>
                <a:spcPts val="650"/>
              </a:lnSpc>
            </a:pP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Bezug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Regeln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-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Technik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Keramiksektor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üblichen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Gebräuche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unserem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Gesamtkatalog</a:t>
            </a:r>
            <a:r>
              <a:rPr sz="550" spc="9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aufgeführten</a:t>
            </a:r>
            <a:r>
              <a:rPr sz="550" spc="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Verwendungsempfehlungen</a:t>
            </a:r>
            <a:r>
              <a:rPr sz="550" spc="9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verkauft.</a:t>
            </a:r>
            <a:endParaRPr sz="550">
              <a:latin typeface="Roboto"/>
              <a:cs typeface="Roboto"/>
            </a:endParaRPr>
          </a:p>
          <a:p>
            <a:pPr marL="12700" marR="24765">
              <a:lnSpc>
                <a:spcPts val="650"/>
              </a:lnSpc>
            </a:pP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verpflichtet,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hinsichtlich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Qualität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Menge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kontrollieren.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Eventuelle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Beschwerden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innerhalb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(acht)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Erhalt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Einschreiben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Antwortschein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zertifizierte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60" dirty="0">
                <a:latin typeface="Roboto"/>
                <a:cs typeface="Roboto"/>
              </a:rPr>
              <a:t>E-Mail-</a:t>
            </a:r>
            <a:r>
              <a:rPr sz="550" spc="-50" dirty="0">
                <a:latin typeface="Roboto"/>
                <a:cs typeface="Roboto"/>
              </a:rPr>
              <a:t>Adresse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(PEC)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Geschäftssitz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Solignano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Castelvetro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(Modena)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richten;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ansonsten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verfällt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Anspruch.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fehlerhaft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betrachtete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Kontrollen,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Ausführung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Unternehmen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angemessen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betrachtet,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bereitgestellt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jede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weitere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Maßnahme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(Rückgabe,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Reparatur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sonstiges)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bedarf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vorherigen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schriftlichen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Genehmigung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unsererseits.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Das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beanstandete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und/oder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zurückzugebende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Material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vom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Käufer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angemessen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geschützt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Witterungseinflüssen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gelagert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werden,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um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eventuelle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Beschädigungen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zu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vermeiden.</a:t>
            </a:r>
            <a:endParaRPr sz="550">
              <a:latin typeface="Roboto"/>
              <a:cs typeface="Roboto"/>
            </a:endParaRPr>
          </a:p>
          <a:p>
            <a:pPr marL="12700" marR="111760">
              <a:lnSpc>
                <a:spcPts val="650"/>
              </a:lnSpc>
            </a:pPr>
            <a:r>
              <a:rPr sz="550" spc="-50" dirty="0">
                <a:latin typeface="Roboto"/>
                <a:cs typeface="Roboto"/>
              </a:rPr>
              <a:t>Beanstandungen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Inanspruchnahme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Garantieleistungen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nach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Verlegung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werden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nicht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berücksichtigt,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sollte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beanstandete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offensichtlich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erweisen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(z.B.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abgeschlagene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Ecken,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Mängel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Maße,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Farbdifferenzen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usw.)</a:t>
            </a:r>
            <a:r>
              <a:rPr sz="550" spc="18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bezüglich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versteckter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Fehler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Mängel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innerhalb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(acht)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Tagen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Feststellung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Einschreiben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Antwortschein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oder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zertifizierte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E-</a:t>
            </a:r>
            <a:r>
              <a:rPr sz="550" spc="-50" dirty="0">
                <a:latin typeface="Roboto"/>
                <a:cs typeface="Roboto"/>
              </a:rPr>
              <a:t>Mail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(PEC)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Geschäftssitz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Solignano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Castelvetro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(Modena)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richten;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ansonsten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verfällt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Anspruch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Garantie-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Schadensersatzleistungen.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Mitteilung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neben</a:t>
            </a:r>
            <a:endParaRPr sz="550">
              <a:latin typeface="Roboto"/>
              <a:cs typeface="Roboto"/>
            </a:endParaRPr>
          </a:p>
          <a:p>
            <a:pPr marL="12700" marR="13970" algn="just">
              <a:lnSpc>
                <a:spcPts val="650"/>
              </a:lnSpc>
            </a:pPr>
            <a:r>
              <a:rPr sz="550" spc="-60" dirty="0">
                <a:latin typeface="Roboto"/>
                <a:cs typeface="Roboto"/>
              </a:rPr>
              <a:t>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Rechnungsdaten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eine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genaue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Beschreibung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des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60" dirty="0">
                <a:latin typeface="Roboto"/>
                <a:cs typeface="Roboto"/>
              </a:rPr>
              <a:t>und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Kostenvoranschlag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für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Reparatur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oder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Abänderung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des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enthalten;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ohne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diese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Angaben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wird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als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nichtig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betrachtet.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Garantie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versteckte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Mängel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folgenden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Fällen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ausgeschlossen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eingeschränkt:</a:t>
            </a:r>
            <a:endParaRPr sz="550">
              <a:latin typeface="Roboto"/>
              <a:cs typeface="Roboto"/>
            </a:endParaRPr>
          </a:p>
          <a:p>
            <a:pPr marL="12700" marR="102235">
              <a:lnSpc>
                <a:spcPts val="650"/>
              </a:lnSpc>
              <a:spcBef>
                <a:spcPts val="5"/>
              </a:spcBef>
            </a:pP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Entfernung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Gewerks,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fachgerecht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erfolgter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Verlegung,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Nichtbeachtung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Vorgaben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insbesondere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unserer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Vorschriften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Verlegung,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Beschädigungen,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darauf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zurückzuführen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dass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Beschädigung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übliche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Sorgfalt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angewandt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eine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Schadensbegrenzung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möglicherweise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verhindert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wurde.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Verwendung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sichtbar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fehlerhafter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nicht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Bestellung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entsprechenden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impliziert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Annahme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Qualitätsmerkmale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schließt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jegliche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Sollte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Beanstandung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unbegründet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erweisen,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muss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Ascot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sämtliche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Kosten,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Unternehmen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Feststellung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aufgewendet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(Fahrten,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Gutachten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etc.)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erstatten.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haftet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jedem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Ersatz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Reparatur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fehlerhaften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Teile;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weitere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Schadensersatzleistungen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wie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beispielsweise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abschließend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Kosten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Entfernung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Wiederaufstellen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Möbeln,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Einrichtungen,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Maschinen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etc.,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entgangene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Gewinne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Betriebsunterbrechung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-</a:t>
            </a:r>
            <a:r>
              <a:rPr sz="550" spc="-50" dirty="0">
                <a:latin typeface="Roboto"/>
                <a:cs typeface="Roboto"/>
              </a:rPr>
              <a:t>einstellung,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Unannehmlichkeiten,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indirekte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Schäden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etc.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ausdrücklich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ausgeschlossen.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Das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Vorhandensein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fehlerhafter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Fliesen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beeinträchtigt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Qualität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gesamten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beinhaltet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Verpflichtung,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diese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vollständig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ersetzen.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zeitliche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Begrenzung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Garantiezeit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erfolgt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gemäß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italienischen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Gesetzbuch.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583503" y="6956950"/>
            <a:ext cx="2818765" cy="3556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5" dirty="0">
                <a:latin typeface="Roboto Lt"/>
                <a:cs typeface="Roboto Lt"/>
              </a:rPr>
              <a:t>10.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ABTRETUNG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DES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VERTRAGS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5" dirty="0">
                <a:latin typeface="Roboto"/>
                <a:cs typeface="Roboto"/>
              </a:rPr>
              <a:t>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kann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Position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im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oder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einzelnen,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daraus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ergebenden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obligatorischen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Beziehungen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ohne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schriftliche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Einwilligung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abtreten: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diesem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haftet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weiterhin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solidarisch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übernehmenden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abgetretenen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Verpflichtungen.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583503" y="7369733"/>
            <a:ext cx="2985135" cy="6032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5" dirty="0">
                <a:latin typeface="Roboto Lt"/>
                <a:cs typeface="Roboto Lt"/>
              </a:rPr>
              <a:t>11.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ANWENDBARES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50" dirty="0">
                <a:latin typeface="Roboto Lt"/>
                <a:cs typeface="Roboto Lt"/>
              </a:rPr>
              <a:t>RECHT</a:t>
            </a:r>
            <a:r>
              <a:rPr sz="550" spc="-1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UND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GERICHTSSTAND</a:t>
            </a:r>
            <a:endParaRPr sz="550">
              <a:latin typeface="Roboto Lt"/>
              <a:cs typeface="Roboto Lt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vorliegenden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Geschäftsbedingungen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zwischen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geschlossene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Vertrag,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einschließlich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Kaufverträge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Export,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unterstehen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italienischen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Gesetz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einschließlich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üblichen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Branchenpraktiken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Provinz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Modena.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Für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alle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Streitfragen,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möglicherweise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Zusammenhang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dem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Liefervertrag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sowohl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seitens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auch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seitens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Käufers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ergeben,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ist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ausschließlich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Gericht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Modena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zuständig.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Verkäufer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auf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Fall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Möglichkeit,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verschiedene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Gerichtsbehörden</a:t>
            </a:r>
            <a:r>
              <a:rPr sz="550" spc="6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anzurufen.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583503" y="8030227"/>
            <a:ext cx="2951480" cy="7683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655"/>
              </a:lnSpc>
              <a:spcBef>
                <a:spcPts val="90"/>
              </a:spcBef>
            </a:pPr>
            <a:r>
              <a:rPr sz="550" spc="-35" dirty="0">
                <a:latin typeface="Roboto Lt"/>
                <a:cs typeface="Roboto Lt"/>
              </a:rPr>
              <a:t>12.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GEWERBLICHES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EIGENTUM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UND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SELEKTIVER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VERTRIEB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100" dirty="0">
                <a:latin typeface="Roboto Lt"/>
                <a:cs typeface="Roboto Lt"/>
              </a:rPr>
              <a:t>-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50" dirty="0">
                <a:latin typeface="Roboto Lt"/>
                <a:cs typeface="Roboto Lt"/>
              </a:rPr>
              <a:t>EINSCHRÄNKUNG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DES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WIEDERVERKAUFS</a:t>
            </a:r>
            <a:endParaRPr sz="550">
              <a:latin typeface="Roboto Lt"/>
              <a:cs typeface="Roboto Lt"/>
            </a:endParaRPr>
          </a:p>
          <a:p>
            <a:pPr marL="12700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Inhaber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rechtmäßige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Eigentümer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exklusiver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Rechte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Marken,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Zeichnungen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und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50"/>
              </a:lnSpc>
            </a:pPr>
            <a:r>
              <a:rPr sz="550" spc="-45" dirty="0">
                <a:latin typeface="Roboto"/>
                <a:cs typeface="Roboto"/>
              </a:rPr>
              <a:t>Erfindungspatenten.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liefert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seine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Produkte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über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selektives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Vertriebssystem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aus.</a:t>
            </a:r>
            <a:endParaRPr sz="550">
              <a:latin typeface="Roboto"/>
              <a:cs typeface="Roboto"/>
            </a:endParaRPr>
          </a:p>
          <a:p>
            <a:pPr marL="12700" marR="184785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Die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eigenen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ausgewählten,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autorisierten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Verkaufsstellen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erhaltenen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Lieferungen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für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Anbringung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beim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Endkunden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bestimmt;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andere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Form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Wiederverkaufs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weitere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Zwischenhändler,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bei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denen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um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Endkunden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handelt,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ist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nur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mit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vorherige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schriftliche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</a:pPr>
            <a:r>
              <a:rPr sz="550" spc="-45" dirty="0">
                <a:latin typeface="Roboto"/>
                <a:cs typeface="Roboto"/>
              </a:rPr>
              <a:t>Genehmigung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durch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zulässig.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Wiederverkauf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Ware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Verstoß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dieses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Verbot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wird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als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betrachtet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behält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sich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Recht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vor,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rechtliche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Schritte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gegen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jeden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einzuleiten,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nicht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genehmigte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Weiterverkäufe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verwickelt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ist.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4567281" y="9203328"/>
            <a:ext cx="2349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9918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330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1113891"/>
            <a:ext cx="544258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CONDIZIONI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GENERALI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VENDITA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CONDITIONS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GÉNÉRALES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ALLGEMEINE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GESCHÄFTSBEDINGUNGEN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50" dirty="0">
                <a:latin typeface="Roboto"/>
                <a:cs typeface="Roboto"/>
              </a:rPr>
              <a:t>/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spc="-10" dirty="0">
                <a:latin typeface="Roboto"/>
                <a:cs typeface="Roboto"/>
              </a:rPr>
              <a:t>CONDICIONES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GENERALES DE VENTA / </a:t>
            </a:r>
            <a:r>
              <a:rPr sz="800" spc="-10" dirty="0">
                <a:latin typeface="Roboto"/>
                <a:cs typeface="Roboto"/>
              </a:rPr>
              <a:t>ОБЩИЕ</a:t>
            </a:r>
            <a:r>
              <a:rPr sz="800" dirty="0">
                <a:latin typeface="Roboto"/>
                <a:cs typeface="Roboto"/>
              </a:rPr>
              <a:t> УСЛОВИЯ </a:t>
            </a:r>
            <a:r>
              <a:rPr sz="800" spc="-10" dirty="0">
                <a:latin typeface="Roboto"/>
                <a:cs typeface="Roboto"/>
              </a:rPr>
              <a:t>ПРОДАЖИ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1" y="473392"/>
            <a:ext cx="220345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General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conditions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of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sale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1589837"/>
            <a:ext cx="3000375" cy="721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50"/>
              </a:lnSpc>
              <a:spcBef>
                <a:spcPts val="100"/>
              </a:spcBef>
            </a:pPr>
            <a:r>
              <a:rPr sz="550" dirty="0">
                <a:latin typeface="Roboto Lt"/>
                <a:cs typeface="Roboto Lt"/>
              </a:rPr>
              <a:t>ES</a:t>
            </a:r>
            <a:r>
              <a:rPr sz="550" spc="370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1.</a:t>
            </a:r>
            <a:r>
              <a:rPr sz="550" spc="-1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NORMATIVA</a:t>
            </a:r>
            <a:r>
              <a:rPr sz="550" spc="-10" dirty="0">
                <a:latin typeface="Roboto Lt"/>
                <a:cs typeface="Roboto Lt"/>
              </a:rPr>
              <a:t> CONTRACTUAL</a:t>
            </a:r>
            <a:endParaRPr sz="550">
              <a:latin typeface="Roboto Lt"/>
              <a:cs typeface="Roboto Lt"/>
            </a:endParaRPr>
          </a:p>
          <a:p>
            <a:pPr marL="12700" marR="115570">
              <a:lnSpc>
                <a:spcPts val="640"/>
              </a:lnSpc>
              <a:spcBef>
                <a:spcPts val="25"/>
              </a:spcBef>
            </a:pP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presentes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generales,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salvo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modificaciones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excepciones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acordadas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rigen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entre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Gruppo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Ceramiche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S.r.l.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variaciones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generales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ofertas,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abonos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descuentos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convenidos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nuestros</a:t>
            </a:r>
            <a:endParaRPr sz="550">
              <a:latin typeface="Roboto"/>
              <a:cs typeface="Roboto"/>
            </a:endParaRPr>
          </a:p>
          <a:p>
            <a:pPr marL="12700" marR="18415">
              <a:lnSpc>
                <a:spcPts val="640"/>
              </a:lnSpc>
            </a:pPr>
            <a:r>
              <a:rPr sz="550" spc="-35" dirty="0">
                <a:latin typeface="Roboto"/>
                <a:cs typeface="Roboto"/>
              </a:rPr>
              <a:t>agentes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demás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intermediarios,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válidos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oficina.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Si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varias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presentes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resultaren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válidas,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generales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seguirán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siendo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válidas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conjunto;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válidas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substituidas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pactos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aproximen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posible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voluntad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original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oferta,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entrega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realizada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arreglo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presentes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condiciones,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salvo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excepción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específica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firmada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propio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ofertas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recepción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provenientes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implica,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consiguiente,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admisión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compradores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presentes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integradas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pactos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acordados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expresados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escrito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establece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forma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convencional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ejecución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tiene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lugar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oficina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Vendedor.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0"/>
              </a:lnSpc>
              <a:spcBef>
                <a:spcPts val="475"/>
              </a:spcBef>
              <a:buAutoNum type="arabicPeriod" startAt="2"/>
              <a:tabLst>
                <a:tab pos="80645" algn="l"/>
              </a:tabLst>
            </a:pPr>
            <a:r>
              <a:rPr sz="550" spc="-40" dirty="0">
                <a:latin typeface="Roboto Lt"/>
                <a:cs typeface="Roboto Lt"/>
              </a:rPr>
              <a:t>OBJETO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DEL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SUMINISTRO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Y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CONFIRMACIÓN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DEL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PEDIDO</a:t>
            </a:r>
            <a:endParaRPr sz="550">
              <a:latin typeface="Roboto Lt"/>
              <a:cs typeface="Roboto Lt"/>
            </a:endParaRPr>
          </a:p>
          <a:p>
            <a:pPr marL="12700" marR="20320">
              <a:lnSpc>
                <a:spcPts val="640"/>
              </a:lnSpc>
              <a:spcBef>
                <a:spcPts val="30"/>
              </a:spcBef>
            </a:pP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ilustraciones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descripciones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catálogos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listas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nuestras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publicaciones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catálogos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muestras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comportan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ningún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compromiso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meramente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orientativos.</a:t>
            </a:r>
            <a:r>
              <a:rPr sz="550" spc="15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dimensiones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sujetos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calibre,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concretamente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pavimentos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porcelana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dura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esmaltada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gres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porcelánico,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entenderse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incluyendo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tolerancias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uso.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5"/>
              </a:lnSpc>
            </a:pPr>
            <a:r>
              <a:rPr sz="550" spc="-40" dirty="0">
                <a:latin typeface="Roboto"/>
                <a:cs typeface="Roboto"/>
              </a:rPr>
              <a:t>Téngase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cuenta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tonalidades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siempre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aproximadas</a:t>
            </a:r>
            <a:endParaRPr sz="550">
              <a:latin typeface="Roboto"/>
              <a:cs typeface="Roboto"/>
            </a:endParaRPr>
          </a:p>
          <a:p>
            <a:pPr marL="12700" marR="59055">
              <a:lnSpc>
                <a:spcPts val="640"/>
              </a:lnSpc>
              <a:spcBef>
                <a:spcPts val="25"/>
              </a:spcBef>
            </a:pP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posibles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diferencias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tonalidad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constituyen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pueden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denunciadas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tales.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medidas,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pesos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características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indicados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listas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considerarse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meramente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orientativos.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únicamente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incluye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prestaciones,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3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materiales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cantidades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especificados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confirmación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comunicaciones,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expresadas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procedentes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texto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confirmación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prevalecerá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todo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sobre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texto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discordante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oferta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pedidos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confirmados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escrito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40"/>
              </a:lnSpc>
              <a:spcBef>
                <a:spcPts val="5"/>
              </a:spcBef>
            </a:pP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ningún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aceptados,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salvo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pedidos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cursados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Vendedor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mediante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comunicación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lista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envío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mediante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ejecución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parcial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previa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confirmación,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conlleva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aprobación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total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pedido,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aprobación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correspondiente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entregada.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transportista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entenderá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prueba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nueva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propuesta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contractual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Comprador.</a:t>
            </a:r>
            <a:r>
              <a:rPr sz="550" spc="1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retirará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encargadas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error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35"/>
              </a:lnSpc>
            </a:pP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encargadas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exceso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tampoco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vendidas.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0"/>
              </a:lnSpc>
              <a:spcBef>
                <a:spcPts val="489"/>
              </a:spcBef>
              <a:buAutoNum type="arabicPeriod" startAt="3"/>
              <a:tabLst>
                <a:tab pos="80645" algn="l"/>
              </a:tabLst>
            </a:pPr>
            <a:r>
              <a:rPr sz="550" spc="-10" dirty="0">
                <a:latin typeface="Roboto Lt"/>
                <a:cs typeface="Roboto Lt"/>
              </a:rPr>
              <a:t>ENTREGAS</a:t>
            </a:r>
            <a:endParaRPr sz="550">
              <a:latin typeface="Roboto Lt"/>
              <a:cs typeface="Roboto Lt"/>
            </a:endParaRPr>
          </a:p>
          <a:p>
            <a:pPr marL="12700" marR="13970">
              <a:lnSpc>
                <a:spcPts val="650"/>
              </a:lnSpc>
              <a:spcBef>
                <a:spcPts val="20"/>
              </a:spcBef>
            </a:pPr>
            <a:r>
              <a:rPr sz="550" spc="-45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entiende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efectuada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establecimiento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Vendedor,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Solignano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Castelvetro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(Módena).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viaja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siempre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riesgo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modo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todas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nuestras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responsabilidades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cesan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momento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misma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transportista.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Así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pues,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queda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cargo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todo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riesgo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rotura,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manipulación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y/o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deterioro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envíos,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tierra,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correspondientes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suministros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extranjero,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realizan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acuerdo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condiciones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elegidas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indicadas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“Incoterms”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aprobados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Cámara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Comercio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Internacional.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5"/>
              </a:lnSpc>
              <a:spcBef>
                <a:spcPts val="470"/>
              </a:spcBef>
              <a:buAutoNum type="arabicPeriod" startAt="4"/>
              <a:tabLst>
                <a:tab pos="80645" algn="l"/>
              </a:tabLst>
            </a:pPr>
            <a:r>
              <a:rPr sz="550" spc="-40" dirty="0">
                <a:latin typeface="Roboto Lt"/>
                <a:cs typeface="Roboto Lt"/>
              </a:rPr>
              <a:t>PLAZOS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DE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ENTREGA</a:t>
            </a:r>
            <a:endParaRPr sz="550">
              <a:latin typeface="Roboto Lt"/>
              <a:cs typeface="Roboto Lt"/>
            </a:endParaRPr>
          </a:p>
          <a:p>
            <a:pPr marL="12700" marR="8255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establecido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entenderse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favor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ambas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plazos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orientativos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ningún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perentorios.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retrasos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entregas,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interrupciones,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suspensiones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totales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parciales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darán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anular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pedidos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pretender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resarcimiento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eventuales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perjuicios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directos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indirectos.</a:t>
            </a:r>
            <a:endParaRPr sz="550">
              <a:latin typeface="Roboto"/>
              <a:cs typeface="Roboto"/>
            </a:endParaRPr>
          </a:p>
          <a:p>
            <a:pPr marL="12700" marR="27305">
              <a:lnSpc>
                <a:spcPts val="650"/>
              </a:lnSpc>
            </a:pP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reserva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manera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explícita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efectuar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parciales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respecto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sufra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modificaciones,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prorrogará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durante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periodo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igual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establecido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inicialmente.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retraso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superior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treinta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podrá,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aviso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formal,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rechazar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ulteriores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rescindir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concerniente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entregados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todavía.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rescisión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respecta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causa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demora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lugar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efectivamente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entregados,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podrán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exigir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ulteriores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resarcimientos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indemnizaciones.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5"/>
              </a:lnSpc>
              <a:spcBef>
                <a:spcPts val="470"/>
              </a:spcBef>
              <a:buAutoNum type="arabicPeriod" startAt="5"/>
              <a:tabLst>
                <a:tab pos="80645" algn="l"/>
              </a:tabLst>
            </a:pPr>
            <a:r>
              <a:rPr sz="550" spc="-40" dirty="0">
                <a:latin typeface="Roboto Lt"/>
                <a:cs typeface="Roboto Lt"/>
              </a:rPr>
              <a:t>FUERZA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MAYOR</a:t>
            </a:r>
            <a:endParaRPr sz="550">
              <a:latin typeface="Roboto Lt"/>
              <a:cs typeface="Roboto Lt"/>
            </a:endParaRPr>
          </a:p>
          <a:p>
            <a:pPr marL="12700" marR="56515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responsabilidad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incumplimiento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debido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acaecimientos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razonablemente,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queden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fuera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control,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título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ejemplo,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no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retraso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elaboración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proveedores,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averías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instalaciones,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huelgas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demás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acciones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sindicales,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interrupción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flujo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energía,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suspensión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dificultades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transportes.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acontecimiento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fuerza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mayor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suspenderá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efecto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plazo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durante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tiempo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acontecimiento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esté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curso.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consecuencia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sucesos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fuerza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mayor,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puede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ejecutar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sesenta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inmediatamente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subsiguientes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spc="-30" dirty="0">
                <a:latin typeface="Roboto"/>
                <a:cs typeface="Roboto"/>
              </a:rPr>
              <a:t>al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convenido,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tendrá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potestad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rescindir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caso</a:t>
            </a:r>
            <a:endParaRPr sz="550">
              <a:latin typeface="Roboto"/>
              <a:cs typeface="Roboto"/>
            </a:endParaRPr>
          </a:p>
          <a:p>
            <a:pPr marL="12700" marR="22860">
              <a:lnSpc>
                <a:spcPts val="650"/>
              </a:lnSpc>
              <a:spcBef>
                <a:spcPts val="25"/>
              </a:spcBef>
            </a:pP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declaración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rescisión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cursar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mediante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carta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acuse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través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electrónico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diez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inmediatamente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posteriores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vencimiento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susodichos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sesenta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días;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supuesto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ninguna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exigir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resarcimientos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indemnizaciones.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0"/>
              </a:lnSpc>
              <a:spcBef>
                <a:spcPts val="470"/>
              </a:spcBef>
              <a:buAutoNum type="arabicPeriod" startAt="6"/>
              <a:tabLst>
                <a:tab pos="80645" algn="l"/>
              </a:tabLst>
            </a:pPr>
            <a:r>
              <a:rPr sz="550" spc="-35" dirty="0">
                <a:latin typeface="Roboto Lt"/>
                <a:cs typeface="Roboto Lt"/>
              </a:rPr>
              <a:t>PRECIOS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Y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PLAZOS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DE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20" dirty="0">
                <a:latin typeface="Roboto Lt"/>
                <a:cs typeface="Roboto Lt"/>
              </a:rPr>
              <a:t>PAGO</a:t>
            </a:r>
            <a:endParaRPr sz="550">
              <a:latin typeface="Roboto Lt"/>
              <a:cs typeface="Roboto Lt"/>
            </a:endParaRPr>
          </a:p>
          <a:p>
            <a:pPr marL="12700" marR="47625">
              <a:lnSpc>
                <a:spcPts val="640"/>
              </a:lnSpc>
              <a:spcBef>
                <a:spcPts val="30"/>
              </a:spcBef>
            </a:pP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indicados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catálogos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vigentes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EXW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(francos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fábrica);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como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consecuencia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coste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relativo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envío,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y/o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transporte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productos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cargo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exclusivamente.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incluyen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IVA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determinado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ley,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satisfecho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conformidad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indicado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factura.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lugar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domicilio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administrativo,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sito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Solignano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Castelvetro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(Módena),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caso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emisión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giros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bancarios,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remesas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electrónicas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letras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cambio,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bien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emisión</a:t>
            </a:r>
            <a:endParaRPr sz="550">
              <a:latin typeface="Roboto"/>
              <a:cs typeface="Roboto"/>
            </a:endParaRPr>
          </a:p>
          <a:p>
            <a:pPr marL="12700" marR="59055">
              <a:lnSpc>
                <a:spcPts val="640"/>
              </a:lnSpc>
            </a:pP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efectos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cambiarios;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excepción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enunciado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arriba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válida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solamente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concesión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expresada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demora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pago,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parcial,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facturas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allá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estipulado,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lugar,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según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previsto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ley,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automático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devengo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intereses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demora,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calculados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conformidad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establecido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decreto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legislativo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italiano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nº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192,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9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noviembre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2012;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además,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falta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demora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pago,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incluso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parcial,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facturas,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razón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fuere,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menoscabo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iniciativa,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exigir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adelantado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manera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alternativa,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suspender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resolver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vigor,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cuando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nada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tengan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pagos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cuestión,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así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resarcimiento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eventual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perjuicio.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admitirá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compensación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eventuales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créditos,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independientemente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origen,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Vendedor.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5"/>
              </a:lnSpc>
            </a:pP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facturación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aplicarán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vigentes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fecha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indicados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lista.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50"/>
              </a:lnSpc>
            </a:pPr>
            <a:r>
              <a:rPr sz="550" spc="-4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cambio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entre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momento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confirmación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pedido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fecha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suministro,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663492" y="1590573"/>
            <a:ext cx="3006090" cy="72167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465">
              <a:lnSpc>
                <a:spcPct val="100000"/>
              </a:lnSpc>
              <a:spcBef>
                <a:spcPts val="100"/>
              </a:spcBef>
            </a:pP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adecuar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convenidos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nueva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situación.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embargo,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dicho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sobrepase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20%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pactado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momento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pedido,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Comprador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rescindir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notificando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voluntad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sentido,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través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carta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acuse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electrónico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terminante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diez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fecha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recepción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aviso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aumento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mediar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comunicación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sentido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precio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considerará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aceptado.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5"/>
              </a:lnSpc>
              <a:spcBef>
                <a:spcPts val="440"/>
              </a:spcBef>
              <a:buAutoNum type="arabicPeriod" startAt="7"/>
              <a:tabLst>
                <a:tab pos="80645" algn="l"/>
              </a:tabLst>
            </a:pPr>
            <a:r>
              <a:rPr sz="550" spc="-45" dirty="0">
                <a:latin typeface="Roboto Lt"/>
                <a:cs typeface="Roboto Lt"/>
              </a:rPr>
              <a:t>SOLVE</a:t>
            </a:r>
            <a:r>
              <a:rPr sz="550" spc="-5" dirty="0">
                <a:latin typeface="Roboto Lt"/>
                <a:cs typeface="Roboto Lt"/>
              </a:rPr>
              <a:t> </a:t>
            </a:r>
            <a:r>
              <a:rPr sz="550" spc="-30" dirty="0">
                <a:latin typeface="Roboto Lt"/>
                <a:cs typeface="Roboto Lt"/>
              </a:rPr>
              <a:t>ET</a:t>
            </a:r>
            <a:r>
              <a:rPr sz="550" spc="-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REPETE</a:t>
            </a:r>
            <a:endParaRPr sz="550">
              <a:latin typeface="Roboto Lt"/>
              <a:cs typeface="Roboto Lt"/>
            </a:endParaRPr>
          </a:p>
          <a:p>
            <a:pPr marL="12700" marR="32384">
              <a:lnSpc>
                <a:spcPts val="650"/>
              </a:lnSpc>
              <a:spcBef>
                <a:spcPts val="25"/>
              </a:spcBef>
            </a:pPr>
            <a:r>
              <a:rPr sz="550" spc="-45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eficacia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atenderá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controversia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respecto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vicios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ningún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aspecto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emprender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alguna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mientras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haya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procedido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íntegro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precio.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5"/>
              </a:lnSpc>
              <a:spcBef>
                <a:spcPts val="470"/>
              </a:spcBef>
              <a:buAutoNum type="arabicPeriod" startAt="8"/>
              <a:tabLst>
                <a:tab pos="80645" algn="l"/>
              </a:tabLst>
            </a:pPr>
            <a:r>
              <a:rPr sz="550" spc="-40" dirty="0">
                <a:latin typeface="Roboto Lt"/>
                <a:cs typeface="Roboto Lt"/>
              </a:rPr>
              <a:t>RESERVA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DE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PROPIEDAD</a:t>
            </a:r>
            <a:endParaRPr sz="550">
              <a:latin typeface="Roboto Lt"/>
              <a:cs typeface="Roboto Lt"/>
            </a:endParaRPr>
          </a:p>
          <a:p>
            <a:pPr marL="12700" marR="117475">
              <a:lnSpc>
                <a:spcPts val="650"/>
              </a:lnSpc>
              <a:spcBef>
                <a:spcPts val="25"/>
              </a:spcBef>
            </a:pP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acuerdos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contractuales,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tenga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efectuarse,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totalmente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tras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seguirán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siendo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propiedad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hasta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satisfaga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pago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total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precio.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apartar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físicamente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marcar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propiedad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Vendedor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objeto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reserva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propiedad.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vender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más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allá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normales</a:t>
            </a:r>
            <a:endParaRPr sz="550">
              <a:latin typeface="Roboto"/>
              <a:cs typeface="Roboto"/>
            </a:endParaRPr>
          </a:p>
          <a:p>
            <a:pPr marL="12700" marR="29845">
              <a:lnSpc>
                <a:spcPts val="650"/>
              </a:lnSpc>
            </a:pPr>
            <a:r>
              <a:rPr sz="550" spc="-35" dirty="0">
                <a:latin typeface="Roboto"/>
                <a:cs typeface="Roboto"/>
              </a:rPr>
              <a:t>relaciones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comerciales,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terceras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personas,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prenda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disponer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objeto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reserva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propiedad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Vendedor;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además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tendrá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informar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oportunamente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al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terceras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personas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puedan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haber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adquirido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sobre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necesidad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formalidad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alguna,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incluidos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avisos,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podrá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retirar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toda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objeto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reserva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propiedad,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menoscabo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facultad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recurrir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vía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judicial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perjuicio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sufrido.</a:t>
            </a:r>
            <a:endParaRPr sz="550">
              <a:latin typeface="Roboto"/>
              <a:cs typeface="Roboto"/>
            </a:endParaRPr>
          </a:p>
          <a:p>
            <a:pPr marL="80645" indent="-71755">
              <a:lnSpc>
                <a:spcPts val="655"/>
              </a:lnSpc>
              <a:spcBef>
                <a:spcPts val="470"/>
              </a:spcBef>
              <a:buAutoNum type="arabicPeriod" startAt="9"/>
              <a:tabLst>
                <a:tab pos="80645" algn="l"/>
              </a:tabLst>
            </a:pPr>
            <a:r>
              <a:rPr sz="550" spc="-40" dirty="0">
                <a:latin typeface="Roboto Lt"/>
                <a:cs typeface="Roboto Lt"/>
              </a:rPr>
              <a:t>GARANTÍAS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Y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RECLAMACIONES</a:t>
            </a:r>
            <a:endParaRPr sz="550">
              <a:latin typeface="Roboto Lt"/>
              <a:cs typeface="Roboto Lt"/>
            </a:endParaRPr>
          </a:p>
          <a:p>
            <a:pPr marL="12700" marR="21590">
              <a:lnSpc>
                <a:spcPts val="650"/>
              </a:lnSpc>
              <a:spcBef>
                <a:spcPts val="25"/>
              </a:spcBef>
            </a:pP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fabricados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conformes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Normas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5" dirty="0">
                <a:latin typeface="Roboto"/>
                <a:cs typeface="Roboto"/>
              </a:rPr>
              <a:t>UNI-DIN-</a:t>
            </a:r>
            <a:r>
              <a:rPr sz="550" spc="-65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actualmente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vigentes.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limita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primera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segunda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tercera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stock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partidas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ocasionales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están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cubiertos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ninguna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frente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vicios.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0"/>
              </a:lnSpc>
            </a:pPr>
            <a:r>
              <a:rPr sz="550" spc="-40" dirty="0">
                <a:latin typeface="Roboto"/>
                <a:cs typeface="Roboto"/>
              </a:rPr>
              <a:t>Dichos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venden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“vistos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buenos”.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primera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avalados</a:t>
            </a:r>
            <a:endParaRPr sz="550">
              <a:latin typeface="Roboto"/>
              <a:cs typeface="Roboto"/>
            </a:endParaRPr>
          </a:p>
          <a:p>
            <a:pPr marL="12700" marR="94615">
              <a:lnSpc>
                <a:spcPts val="650"/>
              </a:lnSpc>
              <a:spcBef>
                <a:spcPts val="20"/>
              </a:spcBef>
            </a:pPr>
            <a:r>
              <a:rPr sz="550" spc="-35" dirty="0">
                <a:latin typeface="Roboto"/>
                <a:cs typeface="Roboto"/>
              </a:rPr>
              <a:t>por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conformidad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Normas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ISO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vigentes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momento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tolerancia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5%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(cinco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ciento);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tonalidad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proporcionado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puede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diferir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muestra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expuesta,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siendo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cerámica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intrínsecamente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variable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aspecto.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relación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establecido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10"/>
              </a:lnSpc>
            </a:pP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manera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explícita,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venderán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acuerdo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reglas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vigentes,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prácticas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ts val="650"/>
              </a:lnSpc>
              <a:spcBef>
                <a:spcPts val="25"/>
              </a:spcBef>
            </a:pPr>
            <a:r>
              <a:rPr sz="550" spc="-35" dirty="0">
                <a:latin typeface="Roboto"/>
                <a:cs typeface="Roboto"/>
              </a:rPr>
              <a:t>habituales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sector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cerámico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arreglo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consejos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utilización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enunciados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nuestro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catálogo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general.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tiene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obligación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verificar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referente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cantidad.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Toda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disputa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comunicada,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8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(ocho)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desde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fecha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recepción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mercancía,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pena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prescripción,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través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carta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acuse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electrónico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certificado,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domicilio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legal,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sito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Solignano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Castelvetro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(Módena).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00"/>
              </a:lnSpc>
            </a:pP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defectuoso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mantenerse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disposición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pueda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realizar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45"/>
              </a:lnSpc>
            </a:pP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comprobaciones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juzgue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oportunas;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otra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acción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(devolución,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reparación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demás)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deberá</a:t>
            </a:r>
            <a:endParaRPr sz="550">
              <a:latin typeface="Roboto"/>
              <a:cs typeface="Roboto"/>
            </a:endParaRPr>
          </a:p>
          <a:p>
            <a:pPr marL="12700" marR="137795">
              <a:lnSpc>
                <a:spcPts val="640"/>
              </a:lnSpc>
              <a:spcBef>
                <a:spcPts val="30"/>
              </a:spcBef>
            </a:pPr>
            <a:r>
              <a:rPr sz="550" spc="-40" dirty="0">
                <a:latin typeface="Roboto"/>
                <a:cs typeface="Roboto"/>
              </a:rPr>
              <a:t>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previamente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autorizada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nosotros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material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objeto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y/o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haya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devolver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habrá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almacenado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modo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adecuado,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protegido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agentes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atmosféricos,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evitar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4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daño.</a:t>
            </a:r>
            <a:endParaRPr sz="550">
              <a:latin typeface="Roboto"/>
              <a:cs typeface="Roboto"/>
            </a:endParaRPr>
          </a:p>
          <a:p>
            <a:pPr marL="12700" marR="14604">
              <a:lnSpc>
                <a:spcPts val="640"/>
              </a:lnSpc>
            </a:pPr>
            <a:r>
              <a:rPr sz="550" spc="-45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atenderán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solicitudes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intervención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bajo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posterioridad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colocación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impugnado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evidente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(por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ejemplo,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melladuras,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defectos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dimensionales,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diferencias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tono,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etc.).</a:t>
            </a:r>
            <a:r>
              <a:rPr sz="550" spc="15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reclamaciones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imputadas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vicios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ocultos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formalizarse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mediante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carta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acuse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electrónico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certificado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domicilio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legal,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sito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Solignano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Castelvetro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(Módena),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8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(ocho)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días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contar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fecha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haya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descubierto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caso,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año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fecha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entrega,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prescripción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resarcimiento.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comunicación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contener,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además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datos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facturación,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descripción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exacta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vicio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un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presupuesto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gastos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reparación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modificación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producto;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falten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datos</a:t>
            </a:r>
            <a:endParaRPr sz="550">
              <a:latin typeface="Roboto"/>
              <a:cs typeface="Roboto"/>
            </a:endParaRPr>
          </a:p>
          <a:p>
            <a:pPr marL="12700" marR="76200">
              <a:lnSpc>
                <a:spcPts val="640"/>
              </a:lnSpc>
            </a:pP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nula.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ocultos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estará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incluida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limitada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de: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retirada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autorizada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obra,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colocación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efectuada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forma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correcta,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inobservancia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nuestras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instrucciones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directivas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aplicación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específicas,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acciones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perjudiciales,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3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inspiradas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normal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diligencia,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hayan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menoscabado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contención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daños.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utilización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mercancía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visiblemente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defectuosa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discordante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encargado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implica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aceptación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características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anula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eventual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reclamación.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caso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reclamación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infundada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Comprador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deberá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resarcir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gastos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acometidos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comprobación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condiciones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(viajes,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peritajes,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etc.).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caso,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obligación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limitará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exclusivamente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r>
              <a:rPr sz="550" spc="500" dirty="0">
                <a:latin typeface="Roboto"/>
                <a:cs typeface="Roboto"/>
              </a:rPr>
              <a:t> 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substitución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piezas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defectuosas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reparación,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quedará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descartada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ulterior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indemnización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título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ejemplo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exhaustivo,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gastos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retirada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recolocación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muebles,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equipos,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máquinas,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etc.,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lucro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cesante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interrupción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suspensión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actividades,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molestias,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daños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indirectos,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etc.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presencia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azulejos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defectuosos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invalida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calidad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conjunto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del</a:t>
            </a:r>
            <a:endParaRPr sz="550">
              <a:latin typeface="Roboto"/>
              <a:cs typeface="Roboto"/>
            </a:endParaRPr>
          </a:p>
          <a:p>
            <a:pPr marL="12700" marR="8890">
              <a:lnSpc>
                <a:spcPts val="640"/>
              </a:lnSpc>
              <a:spcBef>
                <a:spcPts val="5"/>
              </a:spcBef>
            </a:pPr>
            <a:r>
              <a:rPr sz="550" spc="-40" dirty="0">
                <a:latin typeface="Roboto"/>
                <a:cs typeface="Roboto"/>
              </a:rPr>
              <a:t>suministro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implica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obligación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reemplazo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total.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plazos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duración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garantía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son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que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establece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código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civil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italiano.</a:t>
            </a:r>
            <a:endParaRPr sz="550">
              <a:latin typeface="Roboto"/>
              <a:cs typeface="Roboto"/>
            </a:endParaRPr>
          </a:p>
          <a:p>
            <a:pPr marL="115570" indent="-111125">
              <a:lnSpc>
                <a:spcPts val="655"/>
              </a:lnSpc>
              <a:spcBef>
                <a:spcPts val="470"/>
              </a:spcBef>
              <a:buAutoNum type="arabicPeriod" startAt="10"/>
              <a:tabLst>
                <a:tab pos="115570" algn="l"/>
              </a:tabLst>
            </a:pPr>
            <a:r>
              <a:rPr sz="550" spc="-35" dirty="0">
                <a:latin typeface="Roboto Lt"/>
                <a:cs typeface="Roboto Lt"/>
              </a:rPr>
              <a:t>CESIÓN</a:t>
            </a:r>
            <a:r>
              <a:rPr sz="550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DEL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CONTRATO</a:t>
            </a:r>
            <a:endParaRPr sz="550">
              <a:latin typeface="Roboto Lt"/>
              <a:cs typeface="Roboto Lt"/>
            </a:endParaRPr>
          </a:p>
          <a:p>
            <a:pPr marL="12700" marR="17145">
              <a:lnSpc>
                <a:spcPts val="650"/>
              </a:lnSpc>
              <a:spcBef>
                <a:spcPts val="25"/>
              </a:spcBef>
            </a:pPr>
            <a:r>
              <a:rPr sz="550" spc="-2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puede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ceder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posición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contrato,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ni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tampoco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relaciones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obligatorias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específicas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derivadas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mismo,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previa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aceptación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expresada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tal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caso,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Comprador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seguirá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siendo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solidariamente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responsable,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junto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con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cesionario,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obligaciones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transferidas.</a:t>
            </a:r>
            <a:endParaRPr sz="550">
              <a:latin typeface="Roboto"/>
              <a:cs typeface="Roboto"/>
            </a:endParaRPr>
          </a:p>
          <a:p>
            <a:pPr marL="115570" indent="-111125">
              <a:lnSpc>
                <a:spcPts val="645"/>
              </a:lnSpc>
              <a:spcBef>
                <a:spcPts val="470"/>
              </a:spcBef>
              <a:buAutoNum type="arabicPeriod" startAt="11"/>
              <a:tabLst>
                <a:tab pos="115570" algn="l"/>
              </a:tabLst>
            </a:pPr>
            <a:r>
              <a:rPr sz="550" spc="-40" dirty="0">
                <a:latin typeface="Roboto Lt"/>
                <a:cs typeface="Roboto Lt"/>
              </a:rPr>
              <a:t>LEY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APLICABLE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Y</a:t>
            </a:r>
            <a:r>
              <a:rPr sz="550" spc="10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FUERO</a:t>
            </a:r>
            <a:r>
              <a:rPr sz="550" spc="5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COMPETENTE</a:t>
            </a:r>
            <a:endParaRPr sz="550">
              <a:latin typeface="Roboto Lt"/>
              <a:cs typeface="Roboto Lt"/>
            </a:endParaRPr>
          </a:p>
          <a:p>
            <a:pPr marL="12700" marR="24130">
              <a:lnSpc>
                <a:spcPts val="650"/>
              </a:lnSpc>
              <a:spcBef>
                <a:spcPts val="20"/>
              </a:spcBef>
            </a:pPr>
            <a:r>
              <a:rPr sz="550" spc="-40" dirty="0">
                <a:latin typeface="Roboto"/>
                <a:cs typeface="Roboto"/>
              </a:rPr>
              <a:t>Las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presentes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Condiciones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contratos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estipulados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entre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el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contratos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para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exportación,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rigen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ley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italiana,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incluidos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los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Usos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sector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Provincia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Módena.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Para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dirimir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controversia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derivada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contrato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de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suministro,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tanto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por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parte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Comprador,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será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competente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manera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exclusiva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Tribunal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Módena.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Sin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embargo,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Vendedor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tiene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potestad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recurrir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otras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autoridades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judiciales.</a:t>
            </a:r>
            <a:endParaRPr sz="550">
              <a:latin typeface="Roboto"/>
              <a:cs typeface="Roboto"/>
            </a:endParaRPr>
          </a:p>
          <a:p>
            <a:pPr marL="115570" indent="-111125">
              <a:lnSpc>
                <a:spcPts val="655"/>
              </a:lnSpc>
              <a:spcBef>
                <a:spcPts val="470"/>
              </a:spcBef>
              <a:buAutoNum type="arabicPeriod" startAt="12"/>
              <a:tabLst>
                <a:tab pos="115570" algn="l"/>
              </a:tabLst>
            </a:pPr>
            <a:r>
              <a:rPr sz="550" spc="-40" dirty="0">
                <a:latin typeface="Roboto Lt"/>
                <a:cs typeface="Roboto Lt"/>
              </a:rPr>
              <a:t>PROPIEDAD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45" dirty="0">
                <a:latin typeface="Roboto Lt"/>
                <a:cs typeface="Roboto Lt"/>
              </a:rPr>
              <a:t>INDUSTRIAL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55" dirty="0">
                <a:latin typeface="Roboto Lt"/>
                <a:cs typeface="Roboto Lt"/>
              </a:rPr>
              <a:t>Y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DISTRIBUCIÓN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SELECTIVA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65" dirty="0">
                <a:latin typeface="Roboto Lt"/>
                <a:cs typeface="Roboto Lt"/>
              </a:rPr>
              <a:t>–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40" dirty="0">
                <a:latin typeface="Roboto Lt"/>
                <a:cs typeface="Roboto Lt"/>
              </a:rPr>
              <a:t>LÍMITES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30" dirty="0">
                <a:latin typeface="Roboto Lt"/>
                <a:cs typeface="Roboto Lt"/>
              </a:rPr>
              <a:t>A</a:t>
            </a:r>
            <a:r>
              <a:rPr sz="550" spc="15" dirty="0">
                <a:latin typeface="Roboto Lt"/>
                <a:cs typeface="Roboto Lt"/>
              </a:rPr>
              <a:t> </a:t>
            </a:r>
            <a:r>
              <a:rPr sz="550" spc="-35" dirty="0">
                <a:latin typeface="Roboto Lt"/>
                <a:cs typeface="Roboto Lt"/>
              </a:rPr>
              <a:t>LA</a:t>
            </a:r>
            <a:r>
              <a:rPr sz="550" spc="20" dirty="0">
                <a:latin typeface="Roboto Lt"/>
                <a:cs typeface="Roboto Lt"/>
              </a:rPr>
              <a:t> </a:t>
            </a:r>
            <a:r>
              <a:rPr sz="550" spc="-10" dirty="0">
                <a:latin typeface="Roboto Lt"/>
                <a:cs typeface="Roboto Lt"/>
              </a:rPr>
              <a:t>REVENTA</a:t>
            </a:r>
            <a:endParaRPr sz="550">
              <a:latin typeface="Roboto Lt"/>
              <a:cs typeface="Roboto Lt"/>
            </a:endParaRPr>
          </a:p>
          <a:p>
            <a:pPr marL="12700" marR="99060">
              <a:lnSpc>
                <a:spcPts val="650"/>
              </a:lnSpc>
              <a:spcBef>
                <a:spcPts val="25"/>
              </a:spcBef>
            </a:pP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propietaria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legítima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titular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derechos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exclusivos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relativos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marcas,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diseños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patentes.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gestiona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productos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medio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un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sistema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distribución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selectiva.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ts val="625"/>
              </a:lnSpc>
            </a:pPr>
            <a:r>
              <a:rPr sz="550" spc="-35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suministros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recibidos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5" dirty="0">
                <a:latin typeface="Roboto"/>
                <a:cs typeface="Roboto"/>
              </a:rPr>
              <a:t>sus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puntos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venta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selectiva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autorizados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están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destinados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a</a:t>
            </a:r>
            <a:endParaRPr sz="550">
              <a:latin typeface="Roboto"/>
              <a:cs typeface="Roboto"/>
            </a:endParaRPr>
          </a:p>
          <a:p>
            <a:pPr marL="12700" marR="68580">
              <a:lnSpc>
                <a:spcPts val="650"/>
              </a:lnSpc>
              <a:spcBef>
                <a:spcPts val="25"/>
              </a:spcBef>
            </a:pPr>
            <a:r>
              <a:rPr sz="550" spc="-30" dirty="0">
                <a:latin typeface="Roboto"/>
                <a:cs typeface="Roboto"/>
              </a:rPr>
              <a:t>la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instalación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en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domicilio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usuario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final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y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permite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ninguna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otra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forma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reventa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otros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intermediarios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comerciales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sean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usuarios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finales,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a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menos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autorice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previamente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por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escrito.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reventa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la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mercancía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violando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esta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prohibición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habrá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considerarse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permitida,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por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lo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que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Ascot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se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reserva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el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derecho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0" dirty="0">
                <a:latin typeface="Roboto"/>
                <a:cs typeface="Roboto"/>
              </a:rPr>
              <a:t>de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proceder</a:t>
            </a:r>
            <a:r>
              <a:rPr sz="550" spc="20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judicialmente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contra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cualquier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35" dirty="0">
                <a:latin typeface="Roboto"/>
                <a:cs typeface="Roboto"/>
              </a:rPr>
              <a:t>persona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involucrada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en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reventas</a:t>
            </a:r>
            <a:r>
              <a:rPr sz="550" spc="10" dirty="0">
                <a:latin typeface="Roboto"/>
                <a:cs typeface="Roboto"/>
              </a:rPr>
              <a:t> </a:t>
            </a:r>
            <a:r>
              <a:rPr sz="550" spc="-40" dirty="0">
                <a:latin typeface="Roboto"/>
                <a:cs typeface="Roboto"/>
              </a:rPr>
              <a:t>no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autorizadas.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567281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14528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332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91499" y="7297089"/>
            <a:ext cx="1938655" cy="3810"/>
            <a:chOff x="591499" y="7297089"/>
            <a:chExt cx="1938655" cy="3810"/>
          </a:xfrm>
        </p:grpSpPr>
        <p:sp>
          <p:nvSpPr>
            <p:cNvPr id="3" name="object 3"/>
            <p:cNvSpPr/>
            <p:nvPr/>
          </p:nvSpPr>
          <p:spPr>
            <a:xfrm>
              <a:off x="591499" y="729899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40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37900" y="7298994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591499" y="7441095"/>
            <a:ext cx="1938655" cy="3810"/>
            <a:chOff x="591499" y="7441095"/>
            <a:chExt cx="1938655" cy="3810"/>
          </a:xfrm>
        </p:grpSpPr>
        <p:sp>
          <p:nvSpPr>
            <p:cNvPr id="6" name="object 6"/>
            <p:cNvSpPr/>
            <p:nvPr/>
          </p:nvSpPr>
          <p:spPr>
            <a:xfrm>
              <a:off x="591499" y="7443000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40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37900" y="7443000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591499" y="7585087"/>
            <a:ext cx="1938655" cy="3810"/>
            <a:chOff x="591499" y="7585087"/>
            <a:chExt cx="1938655" cy="3810"/>
          </a:xfrm>
        </p:grpSpPr>
        <p:sp>
          <p:nvSpPr>
            <p:cNvPr id="9" name="object 9"/>
            <p:cNvSpPr/>
            <p:nvPr/>
          </p:nvSpPr>
          <p:spPr>
            <a:xfrm>
              <a:off x="591499" y="7586992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40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37900" y="7586992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91499" y="7729093"/>
            <a:ext cx="1938655" cy="3810"/>
            <a:chOff x="591499" y="7729093"/>
            <a:chExt cx="1938655" cy="3810"/>
          </a:xfrm>
        </p:grpSpPr>
        <p:sp>
          <p:nvSpPr>
            <p:cNvPr id="12" name="object 12"/>
            <p:cNvSpPr/>
            <p:nvPr/>
          </p:nvSpPr>
          <p:spPr>
            <a:xfrm>
              <a:off x="591499" y="7730998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40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37900" y="7730998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91499" y="7770647"/>
            <a:ext cx="1938655" cy="106680"/>
            <a:chOff x="591499" y="7770647"/>
            <a:chExt cx="1938655" cy="106680"/>
          </a:xfrm>
        </p:grpSpPr>
        <p:sp>
          <p:nvSpPr>
            <p:cNvPr id="15" name="object 15"/>
            <p:cNvSpPr/>
            <p:nvPr/>
          </p:nvSpPr>
          <p:spPr>
            <a:xfrm>
              <a:off x="591499" y="7874990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0" y="0"/>
                  </a:moveTo>
                  <a:lnTo>
                    <a:pt x="24640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37900" y="7874990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27494" y="7770647"/>
              <a:ext cx="74879" cy="64795"/>
            </a:xfrm>
            <a:prstGeom prst="rect">
              <a:avLst/>
            </a:prstGeom>
          </p:spPr>
        </p:pic>
      </p:grpSp>
      <p:sp>
        <p:nvSpPr>
          <p:cNvPr id="18" name="object 18"/>
          <p:cNvSpPr/>
          <p:nvPr/>
        </p:nvSpPr>
        <p:spPr>
          <a:xfrm>
            <a:off x="627494" y="7338606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64795" y="0"/>
                </a:moveTo>
                <a:lnTo>
                  <a:pt x="0" y="0"/>
                </a:lnTo>
                <a:lnTo>
                  <a:pt x="0" y="64795"/>
                </a:lnTo>
                <a:lnTo>
                  <a:pt x="64795" y="64795"/>
                </a:lnTo>
                <a:lnTo>
                  <a:pt x="64795" y="0"/>
                </a:lnTo>
                <a:close/>
              </a:path>
            </a:pathLst>
          </a:custGeom>
          <a:solidFill>
            <a:srgbClr val="878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7501" y="748264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7501" y="7626642"/>
            <a:ext cx="64795" cy="64795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578799" y="7116889"/>
            <a:ext cx="1913255" cy="746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LEGENDA</a:t>
            </a:r>
            <a:r>
              <a:rPr sz="800" b="1" spc="-10" dirty="0">
                <a:latin typeface="Roboto"/>
                <a:cs typeface="Roboto"/>
              </a:rPr>
              <a:t> </a:t>
            </a:r>
            <a:r>
              <a:rPr sz="800" b="1" dirty="0">
                <a:latin typeface="Roboto"/>
                <a:cs typeface="Roboto"/>
              </a:rPr>
              <a:t>PRICE</a:t>
            </a:r>
            <a:r>
              <a:rPr sz="800" b="1" spc="-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CODES</a:t>
            </a:r>
            <a:endParaRPr sz="800">
              <a:latin typeface="Roboto"/>
              <a:cs typeface="Roboto"/>
            </a:endParaRPr>
          </a:p>
          <a:p>
            <a:pPr marL="259079" marR="464184">
              <a:lnSpc>
                <a:spcPct val="145400"/>
              </a:lnSpc>
              <a:spcBef>
                <a:spcPts val="180"/>
              </a:spcBef>
            </a:pPr>
            <a:r>
              <a:rPr sz="650" dirty="0">
                <a:latin typeface="Roboto"/>
                <a:cs typeface="Roboto"/>
              </a:rPr>
              <a:t>price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per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sqm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prezzo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per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mq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price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per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piece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prezzo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al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pezzo</a:t>
            </a:r>
            <a:endParaRPr sz="650">
              <a:latin typeface="Roboto"/>
              <a:cs typeface="Roboto"/>
            </a:endParaRPr>
          </a:p>
          <a:p>
            <a:pPr marL="259079" marR="5080">
              <a:lnSpc>
                <a:spcPct val="145400"/>
              </a:lnSpc>
            </a:pPr>
            <a:r>
              <a:rPr sz="650" dirty="0">
                <a:latin typeface="Roboto"/>
                <a:cs typeface="Roboto"/>
              </a:rPr>
              <a:t>price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meter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prezzo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al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metro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lineare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price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per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set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10" dirty="0">
                <a:latin typeface="Roboto"/>
                <a:cs typeface="Roboto"/>
              </a:rPr>
              <a:t> prezzo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composizione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799" y="8641243"/>
            <a:ext cx="164973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Scan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QR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Code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to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view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the</a:t>
            </a:r>
            <a:r>
              <a:rPr sz="550" spc="-2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price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codes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Scansiona </a:t>
            </a:r>
            <a:r>
              <a:rPr sz="550" dirty="0">
                <a:latin typeface="Roboto"/>
                <a:cs typeface="Roboto"/>
              </a:rPr>
              <a:t>il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QR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Code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per</a:t>
            </a:r>
            <a:r>
              <a:rPr sz="550" spc="-10" dirty="0">
                <a:latin typeface="Roboto"/>
                <a:cs typeface="Roboto"/>
              </a:rPr>
              <a:t> visualizzare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i</a:t>
            </a:r>
            <a:r>
              <a:rPr sz="550" spc="-1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codici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prezzo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87540" y="8065566"/>
            <a:ext cx="535305" cy="535305"/>
            <a:chOff x="587540" y="8065566"/>
            <a:chExt cx="535305" cy="535305"/>
          </a:xfrm>
        </p:grpSpPr>
        <p:sp>
          <p:nvSpPr>
            <p:cNvPr id="24" name="object 24"/>
            <p:cNvSpPr/>
            <p:nvPr/>
          </p:nvSpPr>
          <p:spPr>
            <a:xfrm>
              <a:off x="587540" y="8065566"/>
              <a:ext cx="59690" cy="535305"/>
            </a:xfrm>
            <a:custGeom>
              <a:avLst/>
              <a:gdLst/>
              <a:ahLst/>
              <a:cxnLst/>
              <a:rect l="l" t="t" r="r" b="b"/>
              <a:pathLst>
                <a:path w="59690" h="535304">
                  <a:moveTo>
                    <a:pt x="11887" y="427888"/>
                  </a:moveTo>
                  <a:lnTo>
                    <a:pt x="0" y="427888"/>
                  </a:lnTo>
                  <a:lnTo>
                    <a:pt x="0" y="439775"/>
                  </a:lnTo>
                  <a:lnTo>
                    <a:pt x="11887" y="439775"/>
                  </a:lnTo>
                  <a:lnTo>
                    <a:pt x="11887" y="427888"/>
                  </a:lnTo>
                  <a:close/>
                </a:path>
                <a:path w="59690" h="535304">
                  <a:moveTo>
                    <a:pt x="11887" y="332803"/>
                  </a:moveTo>
                  <a:lnTo>
                    <a:pt x="0" y="332803"/>
                  </a:lnTo>
                  <a:lnTo>
                    <a:pt x="0" y="344690"/>
                  </a:lnTo>
                  <a:lnTo>
                    <a:pt x="11887" y="344690"/>
                  </a:lnTo>
                  <a:lnTo>
                    <a:pt x="11887" y="332803"/>
                  </a:lnTo>
                  <a:close/>
                </a:path>
                <a:path w="59690" h="535304">
                  <a:moveTo>
                    <a:pt x="11887" y="309041"/>
                  </a:moveTo>
                  <a:lnTo>
                    <a:pt x="0" y="309041"/>
                  </a:lnTo>
                  <a:lnTo>
                    <a:pt x="0" y="320916"/>
                  </a:lnTo>
                  <a:lnTo>
                    <a:pt x="11887" y="320916"/>
                  </a:lnTo>
                  <a:lnTo>
                    <a:pt x="11887" y="309041"/>
                  </a:lnTo>
                  <a:close/>
                </a:path>
                <a:path w="59690" h="535304">
                  <a:moveTo>
                    <a:pt x="11887" y="285267"/>
                  </a:moveTo>
                  <a:lnTo>
                    <a:pt x="0" y="285267"/>
                  </a:lnTo>
                  <a:lnTo>
                    <a:pt x="0" y="297154"/>
                  </a:lnTo>
                  <a:lnTo>
                    <a:pt x="11887" y="297154"/>
                  </a:lnTo>
                  <a:lnTo>
                    <a:pt x="11887" y="285267"/>
                  </a:lnTo>
                  <a:close/>
                </a:path>
                <a:path w="59690" h="535304">
                  <a:moveTo>
                    <a:pt x="11887" y="213956"/>
                  </a:moveTo>
                  <a:lnTo>
                    <a:pt x="0" y="213956"/>
                  </a:lnTo>
                  <a:lnTo>
                    <a:pt x="0" y="225844"/>
                  </a:lnTo>
                  <a:lnTo>
                    <a:pt x="11887" y="225844"/>
                  </a:lnTo>
                  <a:lnTo>
                    <a:pt x="11887" y="213956"/>
                  </a:lnTo>
                  <a:close/>
                </a:path>
                <a:path w="59690" h="535304">
                  <a:moveTo>
                    <a:pt x="11887" y="154520"/>
                  </a:moveTo>
                  <a:lnTo>
                    <a:pt x="0" y="154520"/>
                  </a:lnTo>
                  <a:lnTo>
                    <a:pt x="0" y="178295"/>
                  </a:lnTo>
                  <a:lnTo>
                    <a:pt x="11887" y="178295"/>
                  </a:lnTo>
                  <a:lnTo>
                    <a:pt x="11887" y="154520"/>
                  </a:lnTo>
                  <a:close/>
                </a:path>
                <a:path w="59690" h="535304">
                  <a:moveTo>
                    <a:pt x="11887" y="118859"/>
                  </a:moveTo>
                  <a:lnTo>
                    <a:pt x="0" y="118859"/>
                  </a:lnTo>
                  <a:lnTo>
                    <a:pt x="0" y="130746"/>
                  </a:lnTo>
                  <a:lnTo>
                    <a:pt x="11887" y="130746"/>
                  </a:lnTo>
                  <a:lnTo>
                    <a:pt x="11887" y="118859"/>
                  </a:lnTo>
                  <a:close/>
                </a:path>
                <a:path w="59690" h="535304">
                  <a:moveTo>
                    <a:pt x="23774" y="190182"/>
                  </a:moveTo>
                  <a:lnTo>
                    <a:pt x="11887" y="190182"/>
                  </a:lnTo>
                  <a:lnTo>
                    <a:pt x="0" y="190182"/>
                  </a:lnTo>
                  <a:lnTo>
                    <a:pt x="0" y="202069"/>
                  </a:lnTo>
                  <a:lnTo>
                    <a:pt x="11887" y="202069"/>
                  </a:lnTo>
                  <a:lnTo>
                    <a:pt x="23774" y="202069"/>
                  </a:lnTo>
                  <a:lnTo>
                    <a:pt x="23774" y="190182"/>
                  </a:lnTo>
                  <a:close/>
                </a:path>
                <a:path w="59690" h="535304">
                  <a:moveTo>
                    <a:pt x="23774" y="130759"/>
                  </a:moveTo>
                  <a:lnTo>
                    <a:pt x="11887" y="130759"/>
                  </a:lnTo>
                  <a:lnTo>
                    <a:pt x="11887" y="142646"/>
                  </a:lnTo>
                  <a:lnTo>
                    <a:pt x="23774" y="142646"/>
                  </a:lnTo>
                  <a:lnTo>
                    <a:pt x="23774" y="130759"/>
                  </a:lnTo>
                  <a:close/>
                </a:path>
                <a:path w="59690" h="535304">
                  <a:moveTo>
                    <a:pt x="23774" y="106972"/>
                  </a:moveTo>
                  <a:lnTo>
                    <a:pt x="11887" y="106972"/>
                  </a:lnTo>
                  <a:lnTo>
                    <a:pt x="11887" y="95097"/>
                  </a:lnTo>
                  <a:lnTo>
                    <a:pt x="0" y="95097"/>
                  </a:lnTo>
                  <a:lnTo>
                    <a:pt x="0" y="106984"/>
                  </a:lnTo>
                  <a:lnTo>
                    <a:pt x="11887" y="106984"/>
                  </a:lnTo>
                  <a:lnTo>
                    <a:pt x="11887" y="118859"/>
                  </a:lnTo>
                  <a:lnTo>
                    <a:pt x="23774" y="118859"/>
                  </a:lnTo>
                  <a:lnTo>
                    <a:pt x="23774" y="106972"/>
                  </a:lnTo>
                  <a:close/>
                </a:path>
                <a:path w="59690" h="535304">
                  <a:moveTo>
                    <a:pt x="47548" y="475437"/>
                  </a:moveTo>
                  <a:lnTo>
                    <a:pt x="35661" y="475437"/>
                  </a:lnTo>
                  <a:lnTo>
                    <a:pt x="23774" y="475437"/>
                  </a:lnTo>
                  <a:lnTo>
                    <a:pt x="23774" y="511086"/>
                  </a:lnTo>
                  <a:lnTo>
                    <a:pt x="35661" y="511086"/>
                  </a:lnTo>
                  <a:lnTo>
                    <a:pt x="47548" y="511086"/>
                  </a:lnTo>
                  <a:lnTo>
                    <a:pt x="47548" y="475437"/>
                  </a:lnTo>
                  <a:close/>
                </a:path>
                <a:path w="59690" h="535304">
                  <a:moveTo>
                    <a:pt x="47548" y="451662"/>
                  </a:moveTo>
                  <a:lnTo>
                    <a:pt x="35661" y="451662"/>
                  </a:lnTo>
                  <a:lnTo>
                    <a:pt x="23774" y="451662"/>
                  </a:lnTo>
                  <a:lnTo>
                    <a:pt x="11887" y="451662"/>
                  </a:lnTo>
                  <a:lnTo>
                    <a:pt x="0" y="451662"/>
                  </a:lnTo>
                  <a:lnTo>
                    <a:pt x="0" y="534860"/>
                  </a:lnTo>
                  <a:lnTo>
                    <a:pt x="11887" y="534860"/>
                  </a:lnTo>
                  <a:lnTo>
                    <a:pt x="23774" y="534860"/>
                  </a:lnTo>
                  <a:lnTo>
                    <a:pt x="35661" y="534860"/>
                  </a:lnTo>
                  <a:lnTo>
                    <a:pt x="47548" y="534860"/>
                  </a:lnTo>
                  <a:lnTo>
                    <a:pt x="47548" y="522973"/>
                  </a:lnTo>
                  <a:lnTo>
                    <a:pt x="35661" y="522973"/>
                  </a:lnTo>
                  <a:lnTo>
                    <a:pt x="23774" y="522973"/>
                  </a:lnTo>
                  <a:lnTo>
                    <a:pt x="11887" y="522973"/>
                  </a:lnTo>
                  <a:lnTo>
                    <a:pt x="11887" y="463550"/>
                  </a:lnTo>
                  <a:lnTo>
                    <a:pt x="23774" y="463550"/>
                  </a:lnTo>
                  <a:lnTo>
                    <a:pt x="35661" y="463550"/>
                  </a:lnTo>
                  <a:lnTo>
                    <a:pt x="47548" y="463550"/>
                  </a:lnTo>
                  <a:lnTo>
                    <a:pt x="47548" y="451662"/>
                  </a:lnTo>
                  <a:close/>
                </a:path>
                <a:path w="59690" h="535304">
                  <a:moveTo>
                    <a:pt x="47548" y="416001"/>
                  </a:moveTo>
                  <a:lnTo>
                    <a:pt x="35661" y="416001"/>
                  </a:lnTo>
                  <a:lnTo>
                    <a:pt x="23774" y="416001"/>
                  </a:lnTo>
                  <a:lnTo>
                    <a:pt x="11887" y="416001"/>
                  </a:lnTo>
                  <a:lnTo>
                    <a:pt x="11887" y="427888"/>
                  </a:lnTo>
                  <a:lnTo>
                    <a:pt x="23774" y="427888"/>
                  </a:lnTo>
                  <a:lnTo>
                    <a:pt x="35661" y="427888"/>
                  </a:lnTo>
                  <a:lnTo>
                    <a:pt x="35661" y="439775"/>
                  </a:lnTo>
                  <a:lnTo>
                    <a:pt x="47548" y="439775"/>
                  </a:lnTo>
                  <a:lnTo>
                    <a:pt x="47548" y="416001"/>
                  </a:lnTo>
                  <a:close/>
                </a:path>
                <a:path w="59690" h="535304">
                  <a:moveTo>
                    <a:pt x="47548" y="368465"/>
                  </a:moveTo>
                  <a:lnTo>
                    <a:pt x="35661" y="368465"/>
                  </a:lnTo>
                  <a:lnTo>
                    <a:pt x="35661" y="356577"/>
                  </a:lnTo>
                  <a:lnTo>
                    <a:pt x="23774" y="356577"/>
                  </a:lnTo>
                  <a:lnTo>
                    <a:pt x="11887" y="356577"/>
                  </a:lnTo>
                  <a:lnTo>
                    <a:pt x="0" y="356577"/>
                  </a:lnTo>
                  <a:lnTo>
                    <a:pt x="0" y="368465"/>
                  </a:lnTo>
                  <a:lnTo>
                    <a:pt x="11887" y="368465"/>
                  </a:lnTo>
                  <a:lnTo>
                    <a:pt x="11887" y="380352"/>
                  </a:lnTo>
                  <a:lnTo>
                    <a:pt x="0" y="380352"/>
                  </a:lnTo>
                  <a:lnTo>
                    <a:pt x="0" y="404114"/>
                  </a:lnTo>
                  <a:lnTo>
                    <a:pt x="11887" y="404114"/>
                  </a:lnTo>
                  <a:lnTo>
                    <a:pt x="11887" y="392239"/>
                  </a:lnTo>
                  <a:lnTo>
                    <a:pt x="23774" y="392239"/>
                  </a:lnTo>
                  <a:lnTo>
                    <a:pt x="23774" y="380352"/>
                  </a:lnTo>
                  <a:lnTo>
                    <a:pt x="35661" y="380352"/>
                  </a:lnTo>
                  <a:lnTo>
                    <a:pt x="35661" y="404114"/>
                  </a:lnTo>
                  <a:lnTo>
                    <a:pt x="47548" y="404114"/>
                  </a:lnTo>
                  <a:lnTo>
                    <a:pt x="47548" y="368465"/>
                  </a:lnTo>
                  <a:close/>
                </a:path>
                <a:path w="59690" h="535304">
                  <a:moveTo>
                    <a:pt x="47548" y="320916"/>
                  </a:moveTo>
                  <a:lnTo>
                    <a:pt x="35661" y="320916"/>
                  </a:lnTo>
                  <a:lnTo>
                    <a:pt x="35661" y="344690"/>
                  </a:lnTo>
                  <a:lnTo>
                    <a:pt x="47548" y="344690"/>
                  </a:lnTo>
                  <a:lnTo>
                    <a:pt x="47548" y="320916"/>
                  </a:lnTo>
                  <a:close/>
                </a:path>
                <a:path w="59690" h="535304">
                  <a:moveTo>
                    <a:pt x="47548" y="106972"/>
                  </a:moveTo>
                  <a:lnTo>
                    <a:pt x="35661" y="106972"/>
                  </a:lnTo>
                  <a:lnTo>
                    <a:pt x="35661" y="118859"/>
                  </a:lnTo>
                  <a:lnTo>
                    <a:pt x="47548" y="118859"/>
                  </a:lnTo>
                  <a:lnTo>
                    <a:pt x="47548" y="106972"/>
                  </a:lnTo>
                  <a:close/>
                </a:path>
                <a:path w="59690" h="535304">
                  <a:moveTo>
                    <a:pt x="59436" y="202069"/>
                  </a:moveTo>
                  <a:lnTo>
                    <a:pt x="47548" y="202069"/>
                  </a:lnTo>
                  <a:lnTo>
                    <a:pt x="47548" y="213956"/>
                  </a:lnTo>
                  <a:lnTo>
                    <a:pt x="35661" y="213956"/>
                  </a:lnTo>
                  <a:lnTo>
                    <a:pt x="35661" y="202069"/>
                  </a:lnTo>
                  <a:lnTo>
                    <a:pt x="23774" y="202069"/>
                  </a:lnTo>
                  <a:lnTo>
                    <a:pt x="23774" y="225844"/>
                  </a:lnTo>
                  <a:lnTo>
                    <a:pt x="35661" y="225844"/>
                  </a:lnTo>
                  <a:lnTo>
                    <a:pt x="47548" y="225844"/>
                  </a:lnTo>
                  <a:lnTo>
                    <a:pt x="47548" y="237718"/>
                  </a:lnTo>
                  <a:lnTo>
                    <a:pt x="35661" y="237718"/>
                  </a:lnTo>
                  <a:lnTo>
                    <a:pt x="23774" y="237731"/>
                  </a:lnTo>
                  <a:lnTo>
                    <a:pt x="23774" y="225844"/>
                  </a:lnTo>
                  <a:lnTo>
                    <a:pt x="11887" y="225844"/>
                  </a:lnTo>
                  <a:lnTo>
                    <a:pt x="11887" y="237718"/>
                  </a:lnTo>
                  <a:lnTo>
                    <a:pt x="0" y="237718"/>
                  </a:lnTo>
                  <a:lnTo>
                    <a:pt x="0" y="261493"/>
                  </a:lnTo>
                  <a:lnTo>
                    <a:pt x="11887" y="261493"/>
                  </a:lnTo>
                  <a:lnTo>
                    <a:pt x="11887" y="249605"/>
                  </a:lnTo>
                  <a:lnTo>
                    <a:pt x="23774" y="249605"/>
                  </a:lnTo>
                  <a:lnTo>
                    <a:pt x="23774" y="261493"/>
                  </a:lnTo>
                  <a:lnTo>
                    <a:pt x="11887" y="261493"/>
                  </a:lnTo>
                  <a:lnTo>
                    <a:pt x="11887" y="285267"/>
                  </a:lnTo>
                  <a:lnTo>
                    <a:pt x="23774" y="285267"/>
                  </a:lnTo>
                  <a:lnTo>
                    <a:pt x="23774" y="273380"/>
                  </a:lnTo>
                  <a:lnTo>
                    <a:pt x="35661" y="273380"/>
                  </a:lnTo>
                  <a:lnTo>
                    <a:pt x="35661" y="261493"/>
                  </a:lnTo>
                  <a:lnTo>
                    <a:pt x="47548" y="261493"/>
                  </a:lnTo>
                  <a:lnTo>
                    <a:pt x="47548" y="273380"/>
                  </a:lnTo>
                  <a:lnTo>
                    <a:pt x="35661" y="273380"/>
                  </a:lnTo>
                  <a:lnTo>
                    <a:pt x="35661" y="285267"/>
                  </a:lnTo>
                  <a:lnTo>
                    <a:pt x="23774" y="285267"/>
                  </a:lnTo>
                  <a:lnTo>
                    <a:pt x="23774" y="297154"/>
                  </a:lnTo>
                  <a:lnTo>
                    <a:pt x="11887" y="297154"/>
                  </a:lnTo>
                  <a:lnTo>
                    <a:pt x="11887" y="309041"/>
                  </a:lnTo>
                  <a:lnTo>
                    <a:pt x="23774" y="309041"/>
                  </a:lnTo>
                  <a:lnTo>
                    <a:pt x="23774" y="320916"/>
                  </a:lnTo>
                  <a:lnTo>
                    <a:pt x="35661" y="320916"/>
                  </a:lnTo>
                  <a:lnTo>
                    <a:pt x="35661" y="309041"/>
                  </a:lnTo>
                  <a:lnTo>
                    <a:pt x="47548" y="309041"/>
                  </a:lnTo>
                  <a:lnTo>
                    <a:pt x="59436" y="309041"/>
                  </a:lnTo>
                  <a:lnTo>
                    <a:pt x="59436" y="202069"/>
                  </a:lnTo>
                  <a:close/>
                </a:path>
                <a:path w="59690" h="535304">
                  <a:moveTo>
                    <a:pt x="59436" y="166408"/>
                  </a:moveTo>
                  <a:lnTo>
                    <a:pt x="47548" y="166408"/>
                  </a:lnTo>
                  <a:lnTo>
                    <a:pt x="47548" y="190182"/>
                  </a:lnTo>
                  <a:lnTo>
                    <a:pt x="59436" y="190182"/>
                  </a:lnTo>
                  <a:lnTo>
                    <a:pt x="59436" y="166408"/>
                  </a:lnTo>
                  <a:close/>
                </a:path>
                <a:path w="59690" h="535304">
                  <a:moveTo>
                    <a:pt x="59436" y="118872"/>
                  </a:moveTo>
                  <a:lnTo>
                    <a:pt x="47548" y="118872"/>
                  </a:lnTo>
                  <a:lnTo>
                    <a:pt x="47548" y="130771"/>
                  </a:lnTo>
                  <a:lnTo>
                    <a:pt x="35661" y="130771"/>
                  </a:lnTo>
                  <a:lnTo>
                    <a:pt x="35661" y="142646"/>
                  </a:lnTo>
                  <a:lnTo>
                    <a:pt x="23774" y="142646"/>
                  </a:lnTo>
                  <a:lnTo>
                    <a:pt x="23774" y="154520"/>
                  </a:lnTo>
                  <a:lnTo>
                    <a:pt x="35661" y="154520"/>
                  </a:lnTo>
                  <a:lnTo>
                    <a:pt x="47548" y="154520"/>
                  </a:lnTo>
                  <a:lnTo>
                    <a:pt x="47548" y="142646"/>
                  </a:lnTo>
                  <a:lnTo>
                    <a:pt x="59436" y="142646"/>
                  </a:lnTo>
                  <a:lnTo>
                    <a:pt x="59436" y="118872"/>
                  </a:lnTo>
                  <a:close/>
                </a:path>
                <a:path w="59690" h="535304">
                  <a:moveTo>
                    <a:pt x="59436" y="23774"/>
                  </a:moveTo>
                  <a:lnTo>
                    <a:pt x="47548" y="23774"/>
                  </a:lnTo>
                  <a:lnTo>
                    <a:pt x="35661" y="23774"/>
                  </a:lnTo>
                  <a:lnTo>
                    <a:pt x="23774" y="23774"/>
                  </a:lnTo>
                  <a:lnTo>
                    <a:pt x="23774" y="59436"/>
                  </a:lnTo>
                  <a:lnTo>
                    <a:pt x="35661" y="59436"/>
                  </a:lnTo>
                  <a:lnTo>
                    <a:pt x="47548" y="59436"/>
                  </a:lnTo>
                  <a:lnTo>
                    <a:pt x="59436" y="59436"/>
                  </a:lnTo>
                  <a:lnTo>
                    <a:pt x="59436" y="23774"/>
                  </a:lnTo>
                  <a:close/>
                </a:path>
                <a:path w="59690" h="535304">
                  <a:moveTo>
                    <a:pt x="59436" y="0"/>
                  </a:moveTo>
                  <a:lnTo>
                    <a:pt x="47548" y="0"/>
                  </a:lnTo>
                  <a:lnTo>
                    <a:pt x="35661" y="0"/>
                  </a:lnTo>
                  <a:lnTo>
                    <a:pt x="23774" y="0"/>
                  </a:lnTo>
                  <a:lnTo>
                    <a:pt x="11887" y="0"/>
                  </a:lnTo>
                  <a:lnTo>
                    <a:pt x="0" y="12"/>
                  </a:lnTo>
                  <a:lnTo>
                    <a:pt x="0" y="83197"/>
                  </a:lnTo>
                  <a:lnTo>
                    <a:pt x="11887" y="83197"/>
                  </a:lnTo>
                  <a:lnTo>
                    <a:pt x="23774" y="83197"/>
                  </a:lnTo>
                  <a:lnTo>
                    <a:pt x="35661" y="83197"/>
                  </a:lnTo>
                  <a:lnTo>
                    <a:pt x="47548" y="83197"/>
                  </a:lnTo>
                  <a:lnTo>
                    <a:pt x="59436" y="83197"/>
                  </a:lnTo>
                  <a:lnTo>
                    <a:pt x="59436" y="71310"/>
                  </a:lnTo>
                  <a:lnTo>
                    <a:pt x="47548" y="71310"/>
                  </a:lnTo>
                  <a:lnTo>
                    <a:pt x="35661" y="71310"/>
                  </a:lnTo>
                  <a:lnTo>
                    <a:pt x="23774" y="71310"/>
                  </a:lnTo>
                  <a:lnTo>
                    <a:pt x="11887" y="71310"/>
                  </a:lnTo>
                  <a:lnTo>
                    <a:pt x="11887" y="11887"/>
                  </a:lnTo>
                  <a:lnTo>
                    <a:pt x="23774" y="11887"/>
                  </a:lnTo>
                  <a:lnTo>
                    <a:pt x="35661" y="11887"/>
                  </a:lnTo>
                  <a:lnTo>
                    <a:pt x="47548" y="11887"/>
                  </a:lnTo>
                  <a:lnTo>
                    <a:pt x="59436" y="11887"/>
                  </a:lnTo>
                  <a:lnTo>
                    <a:pt x="59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41032" y="8422144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4">
                  <a:moveTo>
                    <a:pt x="0" y="0"/>
                  </a:moveTo>
                  <a:lnTo>
                    <a:pt x="0" y="178282"/>
                  </a:lnTo>
                </a:path>
              </a:pathLst>
            </a:custGeom>
            <a:ln w="1188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6976" y="8065566"/>
              <a:ext cx="24130" cy="535305"/>
            </a:xfrm>
            <a:custGeom>
              <a:avLst/>
              <a:gdLst/>
              <a:ahLst/>
              <a:cxnLst/>
              <a:rect l="l" t="t" r="r" b="b"/>
              <a:pathLst>
                <a:path w="24129" h="535304">
                  <a:moveTo>
                    <a:pt x="11887" y="522973"/>
                  </a:moveTo>
                  <a:lnTo>
                    <a:pt x="0" y="522973"/>
                  </a:lnTo>
                  <a:lnTo>
                    <a:pt x="0" y="534860"/>
                  </a:lnTo>
                  <a:lnTo>
                    <a:pt x="11887" y="534860"/>
                  </a:lnTo>
                  <a:lnTo>
                    <a:pt x="11887" y="522973"/>
                  </a:lnTo>
                  <a:close/>
                </a:path>
                <a:path w="24129" h="535304">
                  <a:moveTo>
                    <a:pt x="11887" y="451662"/>
                  </a:moveTo>
                  <a:lnTo>
                    <a:pt x="0" y="451662"/>
                  </a:lnTo>
                  <a:lnTo>
                    <a:pt x="0" y="463550"/>
                  </a:lnTo>
                  <a:lnTo>
                    <a:pt x="11887" y="463550"/>
                  </a:lnTo>
                  <a:lnTo>
                    <a:pt x="11887" y="451662"/>
                  </a:lnTo>
                  <a:close/>
                </a:path>
                <a:path w="24129" h="535304">
                  <a:moveTo>
                    <a:pt x="11887" y="356577"/>
                  </a:moveTo>
                  <a:lnTo>
                    <a:pt x="0" y="356577"/>
                  </a:lnTo>
                  <a:lnTo>
                    <a:pt x="0" y="380352"/>
                  </a:lnTo>
                  <a:lnTo>
                    <a:pt x="11887" y="380352"/>
                  </a:lnTo>
                  <a:lnTo>
                    <a:pt x="11887" y="356577"/>
                  </a:lnTo>
                  <a:close/>
                </a:path>
                <a:path w="24129" h="535304">
                  <a:moveTo>
                    <a:pt x="11887" y="285267"/>
                  </a:moveTo>
                  <a:lnTo>
                    <a:pt x="0" y="285267"/>
                  </a:lnTo>
                  <a:lnTo>
                    <a:pt x="0" y="297154"/>
                  </a:lnTo>
                  <a:lnTo>
                    <a:pt x="11887" y="297154"/>
                  </a:lnTo>
                  <a:lnTo>
                    <a:pt x="11887" y="285267"/>
                  </a:lnTo>
                  <a:close/>
                </a:path>
                <a:path w="24129" h="535304">
                  <a:moveTo>
                    <a:pt x="11887" y="237718"/>
                  </a:moveTo>
                  <a:lnTo>
                    <a:pt x="0" y="237718"/>
                  </a:lnTo>
                  <a:lnTo>
                    <a:pt x="0" y="249605"/>
                  </a:lnTo>
                  <a:lnTo>
                    <a:pt x="11887" y="249605"/>
                  </a:lnTo>
                  <a:lnTo>
                    <a:pt x="11887" y="237718"/>
                  </a:lnTo>
                  <a:close/>
                </a:path>
                <a:path w="24129" h="535304">
                  <a:moveTo>
                    <a:pt x="11887" y="142646"/>
                  </a:moveTo>
                  <a:lnTo>
                    <a:pt x="0" y="142646"/>
                  </a:lnTo>
                  <a:lnTo>
                    <a:pt x="0" y="178295"/>
                  </a:lnTo>
                  <a:lnTo>
                    <a:pt x="11887" y="178295"/>
                  </a:lnTo>
                  <a:lnTo>
                    <a:pt x="11887" y="142646"/>
                  </a:lnTo>
                  <a:close/>
                </a:path>
                <a:path w="24129" h="535304">
                  <a:moveTo>
                    <a:pt x="11887" y="118859"/>
                  </a:moveTo>
                  <a:lnTo>
                    <a:pt x="0" y="118859"/>
                  </a:lnTo>
                  <a:lnTo>
                    <a:pt x="0" y="130746"/>
                  </a:lnTo>
                  <a:lnTo>
                    <a:pt x="11887" y="130746"/>
                  </a:lnTo>
                  <a:lnTo>
                    <a:pt x="11887" y="118859"/>
                  </a:lnTo>
                  <a:close/>
                </a:path>
                <a:path w="24129" h="535304">
                  <a:moveTo>
                    <a:pt x="23761" y="12"/>
                  </a:moveTo>
                  <a:lnTo>
                    <a:pt x="11887" y="12"/>
                  </a:lnTo>
                  <a:lnTo>
                    <a:pt x="0" y="0"/>
                  </a:lnTo>
                  <a:lnTo>
                    <a:pt x="0" y="11887"/>
                  </a:lnTo>
                  <a:lnTo>
                    <a:pt x="11887" y="11887"/>
                  </a:lnTo>
                  <a:lnTo>
                    <a:pt x="11887" y="71310"/>
                  </a:lnTo>
                  <a:lnTo>
                    <a:pt x="0" y="71310"/>
                  </a:lnTo>
                  <a:lnTo>
                    <a:pt x="0" y="83197"/>
                  </a:lnTo>
                  <a:lnTo>
                    <a:pt x="11887" y="83197"/>
                  </a:lnTo>
                  <a:lnTo>
                    <a:pt x="23761" y="83197"/>
                  </a:lnTo>
                  <a:lnTo>
                    <a:pt x="23761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64800" y="8160664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4">
                  <a:moveTo>
                    <a:pt x="0" y="0"/>
                  </a:moveTo>
                  <a:lnTo>
                    <a:pt x="0" y="439762"/>
                  </a:lnTo>
                </a:path>
              </a:pathLst>
            </a:custGeom>
            <a:ln w="118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0737" y="8065566"/>
              <a:ext cx="83820" cy="535305"/>
            </a:xfrm>
            <a:custGeom>
              <a:avLst/>
              <a:gdLst/>
              <a:ahLst/>
              <a:cxnLst/>
              <a:rect l="l" t="t" r="r" b="b"/>
              <a:pathLst>
                <a:path w="83820" h="535304">
                  <a:moveTo>
                    <a:pt x="23774" y="522973"/>
                  </a:moveTo>
                  <a:lnTo>
                    <a:pt x="11887" y="522973"/>
                  </a:lnTo>
                  <a:lnTo>
                    <a:pt x="11887" y="534860"/>
                  </a:lnTo>
                  <a:lnTo>
                    <a:pt x="23774" y="534860"/>
                  </a:lnTo>
                  <a:lnTo>
                    <a:pt x="23774" y="522973"/>
                  </a:lnTo>
                  <a:close/>
                </a:path>
                <a:path w="83820" h="535304">
                  <a:moveTo>
                    <a:pt x="23774" y="439775"/>
                  </a:moveTo>
                  <a:lnTo>
                    <a:pt x="11887" y="439775"/>
                  </a:lnTo>
                  <a:lnTo>
                    <a:pt x="11887" y="451662"/>
                  </a:lnTo>
                  <a:lnTo>
                    <a:pt x="23774" y="451662"/>
                  </a:lnTo>
                  <a:lnTo>
                    <a:pt x="23774" y="439775"/>
                  </a:lnTo>
                  <a:close/>
                </a:path>
                <a:path w="83820" h="535304">
                  <a:moveTo>
                    <a:pt x="35661" y="511086"/>
                  </a:moveTo>
                  <a:lnTo>
                    <a:pt x="23774" y="511086"/>
                  </a:lnTo>
                  <a:lnTo>
                    <a:pt x="23774" y="522973"/>
                  </a:lnTo>
                  <a:lnTo>
                    <a:pt x="35661" y="522973"/>
                  </a:lnTo>
                  <a:lnTo>
                    <a:pt x="35661" y="511086"/>
                  </a:lnTo>
                  <a:close/>
                </a:path>
                <a:path w="83820" h="535304">
                  <a:moveTo>
                    <a:pt x="35661" y="392239"/>
                  </a:moveTo>
                  <a:lnTo>
                    <a:pt x="23774" y="392239"/>
                  </a:lnTo>
                  <a:lnTo>
                    <a:pt x="11887" y="392239"/>
                  </a:lnTo>
                  <a:lnTo>
                    <a:pt x="11887" y="368477"/>
                  </a:lnTo>
                  <a:lnTo>
                    <a:pt x="0" y="368477"/>
                  </a:lnTo>
                  <a:lnTo>
                    <a:pt x="0" y="416001"/>
                  </a:lnTo>
                  <a:lnTo>
                    <a:pt x="11887" y="416001"/>
                  </a:lnTo>
                  <a:lnTo>
                    <a:pt x="11887" y="427888"/>
                  </a:lnTo>
                  <a:lnTo>
                    <a:pt x="23774" y="427888"/>
                  </a:lnTo>
                  <a:lnTo>
                    <a:pt x="35661" y="427888"/>
                  </a:lnTo>
                  <a:lnTo>
                    <a:pt x="35661" y="392239"/>
                  </a:lnTo>
                  <a:close/>
                </a:path>
                <a:path w="83820" h="535304">
                  <a:moveTo>
                    <a:pt x="35661" y="368465"/>
                  </a:moveTo>
                  <a:lnTo>
                    <a:pt x="23774" y="368465"/>
                  </a:lnTo>
                  <a:lnTo>
                    <a:pt x="23774" y="380352"/>
                  </a:lnTo>
                  <a:lnTo>
                    <a:pt x="35661" y="380352"/>
                  </a:lnTo>
                  <a:lnTo>
                    <a:pt x="35661" y="368465"/>
                  </a:lnTo>
                  <a:close/>
                </a:path>
                <a:path w="83820" h="535304">
                  <a:moveTo>
                    <a:pt x="35661" y="35661"/>
                  </a:moveTo>
                  <a:lnTo>
                    <a:pt x="23774" y="35661"/>
                  </a:lnTo>
                  <a:lnTo>
                    <a:pt x="23774" y="11887"/>
                  </a:lnTo>
                  <a:lnTo>
                    <a:pt x="11887" y="11887"/>
                  </a:lnTo>
                  <a:lnTo>
                    <a:pt x="11887" y="47548"/>
                  </a:lnTo>
                  <a:lnTo>
                    <a:pt x="23774" y="47548"/>
                  </a:lnTo>
                  <a:lnTo>
                    <a:pt x="35661" y="47548"/>
                  </a:lnTo>
                  <a:lnTo>
                    <a:pt x="35661" y="35661"/>
                  </a:lnTo>
                  <a:close/>
                </a:path>
                <a:path w="83820" h="535304">
                  <a:moveTo>
                    <a:pt x="35661" y="0"/>
                  </a:moveTo>
                  <a:lnTo>
                    <a:pt x="23774" y="0"/>
                  </a:lnTo>
                  <a:lnTo>
                    <a:pt x="23774" y="11887"/>
                  </a:lnTo>
                  <a:lnTo>
                    <a:pt x="35661" y="11887"/>
                  </a:lnTo>
                  <a:lnTo>
                    <a:pt x="35661" y="0"/>
                  </a:lnTo>
                  <a:close/>
                </a:path>
                <a:path w="83820" h="535304">
                  <a:moveTo>
                    <a:pt x="47548" y="522973"/>
                  </a:moveTo>
                  <a:lnTo>
                    <a:pt x="35661" y="522973"/>
                  </a:lnTo>
                  <a:lnTo>
                    <a:pt x="35661" y="534860"/>
                  </a:lnTo>
                  <a:lnTo>
                    <a:pt x="47548" y="534860"/>
                  </a:lnTo>
                  <a:lnTo>
                    <a:pt x="47548" y="522973"/>
                  </a:lnTo>
                  <a:close/>
                </a:path>
                <a:path w="83820" h="535304">
                  <a:moveTo>
                    <a:pt x="47548" y="499198"/>
                  </a:moveTo>
                  <a:lnTo>
                    <a:pt x="35661" y="499198"/>
                  </a:lnTo>
                  <a:lnTo>
                    <a:pt x="35661" y="511086"/>
                  </a:lnTo>
                  <a:lnTo>
                    <a:pt x="47548" y="511086"/>
                  </a:lnTo>
                  <a:lnTo>
                    <a:pt x="47548" y="499198"/>
                  </a:lnTo>
                  <a:close/>
                </a:path>
                <a:path w="83820" h="535304">
                  <a:moveTo>
                    <a:pt x="47548" y="475437"/>
                  </a:moveTo>
                  <a:lnTo>
                    <a:pt x="35661" y="475437"/>
                  </a:lnTo>
                  <a:lnTo>
                    <a:pt x="35661" y="463550"/>
                  </a:lnTo>
                  <a:lnTo>
                    <a:pt x="23774" y="463550"/>
                  </a:lnTo>
                  <a:lnTo>
                    <a:pt x="23774" y="487324"/>
                  </a:lnTo>
                  <a:lnTo>
                    <a:pt x="35661" y="487324"/>
                  </a:lnTo>
                  <a:lnTo>
                    <a:pt x="47548" y="487324"/>
                  </a:lnTo>
                  <a:lnTo>
                    <a:pt x="47548" y="475437"/>
                  </a:lnTo>
                  <a:close/>
                </a:path>
                <a:path w="83820" h="535304">
                  <a:moveTo>
                    <a:pt x="47548" y="439775"/>
                  </a:moveTo>
                  <a:lnTo>
                    <a:pt x="35661" y="439775"/>
                  </a:lnTo>
                  <a:lnTo>
                    <a:pt x="35661" y="463550"/>
                  </a:lnTo>
                  <a:lnTo>
                    <a:pt x="47548" y="463550"/>
                  </a:lnTo>
                  <a:lnTo>
                    <a:pt x="47548" y="439775"/>
                  </a:lnTo>
                  <a:close/>
                </a:path>
                <a:path w="83820" h="535304">
                  <a:moveTo>
                    <a:pt x="47548" y="380352"/>
                  </a:moveTo>
                  <a:lnTo>
                    <a:pt x="35661" y="380352"/>
                  </a:lnTo>
                  <a:lnTo>
                    <a:pt x="35661" y="392239"/>
                  </a:lnTo>
                  <a:lnTo>
                    <a:pt x="47548" y="392239"/>
                  </a:lnTo>
                  <a:lnTo>
                    <a:pt x="47548" y="380352"/>
                  </a:lnTo>
                  <a:close/>
                </a:path>
                <a:path w="83820" h="535304">
                  <a:moveTo>
                    <a:pt x="47548" y="309041"/>
                  </a:moveTo>
                  <a:lnTo>
                    <a:pt x="35661" y="309041"/>
                  </a:lnTo>
                  <a:lnTo>
                    <a:pt x="23774" y="309041"/>
                  </a:lnTo>
                  <a:lnTo>
                    <a:pt x="11887" y="309041"/>
                  </a:lnTo>
                  <a:lnTo>
                    <a:pt x="11887" y="320916"/>
                  </a:lnTo>
                  <a:lnTo>
                    <a:pt x="23774" y="320916"/>
                  </a:lnTo>
                  <a:lnTo>
                    <a:pt x="23774" y="332803"/>
                  </a:lnTo>
                  <a:lnTo>
                    <a:pt x="11887" y="332803"/>
                  </a:lnTo>
                  <a:lnTo>
                    <a:pt x="0" y="332803"/>
                  </a:lnTo>
                  <a:lnTo>
                    <a:pt x="0" y="356577"/>
                  </a:lnTo>
                  <a:lnTo>
                    <a:pt x="11887" y="356577"/>
                  </a:lnTo>
                  <a:lnTo>
                    <a:pt x="11887" y="344690"/>
                  </a:lnTo>
                  <a:lnTo>
                    <a:pt x="23774" y="344690"/>
                  </a:lnTo>
                  <a:lnTo>
                    <a:pt x="23774" y="356577"/>
                  </a:lnTo>
                  <a:lnTo>
                    <a:pt x="35661" y="356577"/>
                  </a:lnTo>
                  <a:lnTo>
                    <a:pt x="47548" y="356577"/>
                  </a:lnTo>
                  <a:lnTo>
                    <a:pt x="47548" y="309041"/>
                  </a:lnTo>
                  <a:close/>
                </a:path>
                <a:path w="83820" h="535304">
                  <a:moveTo>
                    <a:pt x="47548" y="142646"/>
                  </a:moveTo>
                  <a:lnTo>
                    <a:pt x="35661" y="142646"/>
                  </a:lnTo>
                  <a:lnTo>
                    <a:pt x="23774" y="142646"/>
                  </a:lnTo>
                  <a:lnTo>
                    <a:pt x="11887" y="142646"/>
                  </a:lnTo>
                  <a:lnTo>
                    <a:pt x="0" y="142646"/>
                  </a:lnTo>
                  <a:lnTo>
                    <a:pt x="0" y="154520"/>
                  </a:lnTo>
                  <a:lnTo>
                    <a:pt x="11887" y="154520"/>
                  </a:lnTo>
                  <a:lnTo>
                    <a:pt x="11887" y="166408"/>
                  </a:lnTo>
                  <a:lnTo>
                    <a:pt x="23774" y="166408"/>
                  </a:lnTo>
                  <a:lnTo>
                    <a:pt x="23774" y="154520"/>
                  </a:lnTo>
                  <a:lnTo>
                    <a:pt x="35661" y="154520"/>
                  </a:lnTo>
                  <a:lnTo>
                    <a:pt x="47548" y="154520"/>
                  </a:lnTo>
                  <a:lnTo>
                    <a:pt x="47548" y="142646"/>
                  </a:lnTo>
                  <a:close/>
                </a:path>
                <a:path w="83820" h="535304">
                  <a:moveTo>
                    <a:pt x="59436" y="83197"/>
                  </a:moveTo>
                  <a:lnTo>
                    <a:pt x="47548" y="83197"/>
                  </a:lnTo>
                  <a:lnTo>
                    <a:pt x="47548" y="95084"/>
                  </a:lnTo>
                  <a:lnTo>
                    <a:pt x="59436" y="95084"/>
                  </a:lnTo>
                  <a:lnTo>
                    <a:pt x="59436" y="83197"/>
                  </a:lnTo>
                  <a:close/>
                </a:path>
                <a:path w="83820" h="535304">
                  <a:moveTo>
                    <a:pt x="71323" y="511086"/>
                  </a:moveTo>
                  <a:lnTo>
                    <a:pt x="59436" y="511086"/>
                  </a:lnTo>
                  <a:lnTo>
                    <a:pt x="59436" y="522973"/>
                  </a:lnTo>
                  <a:lnTo>
                    <a:pt x="71323" y="522973"/>
                  </a:lnTo>
                  <a:lnTo>
                    <a:pt x="71323" y="511086"/>
                  </a:lnTo>
                  <a:close/>
                </a:path>
                <a:path w="83820" h="535304">
                  <a:moveTo>
                    <a:pt x="71323" y="451675"/>
                  </a:moveTo>
                  <a:lnTo>
                    <a:pt x="59436" y="451675"/>
                  </a:lnTo>
                  <a:lnTo>
                    <a:pt x="59436" y="463550"/>
                  </a:lnTo>
                  <a:lnTo>
                    <a:pt x="47548" y="463550"/>
                  </a:lnTo>
                  <a:lnTo>
                    <a:pt x="47548" y="475437"/>
                  </a:lnTo>
                  <a:lnTo>
                    <a:pt x="59436" y="475437"/>
                  </a:lnTo>
                  <a:lnTo>
                    <a:pt x="59436" y="487324"/>
                  </a:lnTo>
                  <a:lnTo>
                    <a:pt x="47548" y="487324"/>
                  </a:lnTo>
                  <a:lnTo>
                    <a:pt x="47548" y="499198"/>
                  </a:lnTo>
                  <a:lnTo>
                    <a:pt x="59436" y="499198"/>
                  </a:lnTo>
                  <a:lnTo>
                    <a:pt x="71323" y="499198"/>
                  </a:lnTo>
                  <a:lnTo>
                    <a:pt x="71323" y="451675"/>
                  </a:lnTo>
                  <a:close/>
                </a:path>
                <a:path w="83820" h="535304">
                  <a:moveTo>
                    <a:pt x="83210" y="368465"/>
                  </a:moveTo>
                  <a:lnTo>
                    <a:pt x="71323" y="368465"/>
                  </a:lnTo>
                  <a:lnTo>
                    <a:pt x="71323" y="344690"/>
                  </a:lnTo>
                  <a:lnTo>
                    <a:pt x="59436" y="344690"/>
                  </a:lnTo>
                  <a:lnTo>
                    <a:pt x="59436" y="368465"/>
                  </a:lnTo>
                  <a:lnTo>
                    <a:pt x="47548" y="368465"/>
                  </a:lnTo>
                  <a:lnTo>
                    <a:pt x="47548" y="380352"/>
                  </a:lnTo>
                  <a:lnTo>
                    <a:pt x="59436" y="380352"/>
                  </a:lnTo>
                  <a:lnTo>
                    <a:pt x="59436" y="392239"/>
                  </a:lnTo>
                  <a:lnTo>
                    <a:pt x="47548" y="392239"/>
                  </a:lnTo>
                  <a:lnTo>
                    <a:pt x="47548" y="427888"/>
                  </a:lnTo>
                  <a:lnTo>
                    <a:pt x="59436" y="427888"/>
                  </a:lnTo>
                  <a:lnTo>
                    <a:pt x="59436" y="404114"/>
                  </a:lnTo>
                  <a:lnTo>
                    <a:pt x="71323" y="404114"/>
                  </a:lnTo>
                  <a:lnTo>
                    <a:pt x="71323" y="392239"/>
                  </a:lnTo>
                  <a:lnTo>
                    <a:pt x="83210" y="392239"/>
                  </a:lnTo>
                  <a:lnTo>
                    <a:pt x="83210" y="368465"/>
                  </a:lnTo>
                  <a:close/>
                </a:path>
                <a:path w="83820" h="535304">
                  <a:moveTo>
                    <a:pt x="83210" y="332803"/>
                  </a:moveTo>
                  <a:lnTo>
                    <a:pt x="71323" y="332803"/>
                  </a:lnTo>
                  <a:lnTo>
                    <a:pt x="71323" y="344690"/>
                  </a:lnTo>
                  <a:lnTo>
                    <a:pt x="83210" y="344690"/>
                  </a:lnTo>
                  <a:lnTo>
                    <a:pt x="83210" y="332803"/>
                  </a:lnTo>
                  <a:close/>
                </a:path>
                <a:path w="83820" h="535304">
                  <a:moveTo>
                    <a:pt x="83210" y="273380"/>
                  </a:moveTo>
                  <a:lnTo>
                    <a:pt x="71323" y="273380"/>
                  </a:lnTo>
                  <a:lnTo>
                    <a:pt x="71323" y="297154"/>
                  </a:lnTo>
                  <a:lnTo>
                    <a:pt x="59436" y="297154"/>
                  </a:lnTo>
                  <a:lnTo>
                    <a:pt x="59436" y="273380"/>
                  </a:lnTo>
                  <a:lnTo>
                    <a:pt x="47548" y="273380"/>
                  </a:lnTo>
                  <a:lnTo>
                    <a:pt x="47548" y="309041"/>
                  </a:lnTo>
                  <a:lnTo>
                    <a:pt x="59436" y="309041"/>
                  </a:lnTo>
                  <a:lnTo>
                    <a:pt x="71323" y="309041"/>
                  </a:lnTo>
                  <a:lnTo>
                    <a:pt x="71323" y="320916"/>
                  </a:lnTo>
                  <a:lnTo>
                    <a:pt x="83210" y="320916"/>
                  </a:lnTo>
                  <a:lnTo>
                    <a:pt x="83210" y="273380"/>
                  </a:lnTo>
                  <a:close/>
                </a:path>
                <a:path w="83820" h="535304">
                  <a:moveTo>
                    <a:pt x="83210" y="178295"/>
                  </a:moveTo>
                  <a:lnTo>
                    <a:pt x="71323" y="178295"/>
                  </a:lnTo>
                  <a:lnTo>
                    <a:pt x="71323" y="190182"/>
                  </a:lnTo>
                  <a:lnTo>
                    <a:pt x="59436" y="190182"/>
                  </a:lnTo>
                  <a:lnTo>
                    <a:pt x="59436" y="202069"/>
                  </a:lnTo>
                  <a:lnTo>
                    <a:pt x="47548" y="202069"/>
                  </a:lnTo>
                  <a:lnTo>
                    <a:pt x="47548" y="225844"/>
                  </a:lnTo>
                  <a:lnTo>
                    <a:pt x="35661" y="225844"/>
                  </a:lnTo>
                  <a:lnTo>
                    <a:pt x="35661" y="190182"/>
                  </a:lnTo>
                  <a:lnTo>
                    <a:pt x="23774" y="190182"/>
                  </a:lnTo>
                  <a:lnTo>
                    <a:pt x="23774" y="178295"/>
                  </a:lnTo>
                  <a:lnTo>
                    <a:pt x="11887" y="178295"/>
                  </a:lnTo>
                  <a:lnTo>
                    <a:pt x="0" y="178295"/>
                  </a:lnTo>
                  <a:lnTo>
                    <a:pt x="0" y="202069"/>
                  </a:lnTo>
                  <a:lnTo>
                    <a:pt x="11887" y="202069"/>
                  </a:lnTo>
                  <a:lnTo>
                    <a:pt x="23774" y="202069"/>
                  </a:lnTo>
                  <a:lnTo>
                    <a:pt x="23774" y="213956"/>
                  </a:lnTo>
                  <a:lnTo>
                    <a:pt x="11887" y="213956"/>
                  </a:lnTo>
                  <a:lnTo>
                    <a:pt x="0" y="213956"/>
                  </a:lnTo>
                  <a:lnTo>
                    <a:pt x="0" y="225844"/>
                  </a:lnTo>
                  <a:lnTo>
                    <a:pt x="11887" y="225844"/>
                  </a:lnTo>
                  <a:lnTo>
                    <a:pt x="23774" y="225844"/>
                  </a:lnTo>
                  <a:lnTo>
                    <a:pt x="23774" y="237731"/>
                  </a:lnTo>
                  <a:lnTo>
                    <a:pt x="11887" y="237731"/>
                  </a:lnTo>
                  <a:lnTo>
                    <a:pt x="0" y="237718"/>
                  </a:lnTo>
                  <a:lnTo>
                    <a:pt x="0" y="249605"/>
                  </a:lnTo>
                  <a:lnTo>
                    <a:pt x="11887" y="249605"/>
                  </a:lnTo>
                  <a:lnTo>
                    <a:pt x="11887" y="285267"/>
                  </a:lnTo>
                  <a:lnTo>
                    <a:pt x="0" y="285267"/>
                  </a:lnTo>
                  <a:lnTo>
                    <a:pt x="0" y="309041"/>
                  </a:lnTo>
                  <a:lnTo>
                    <a:pt x="11887" y="309041"/>
                  </a:lnTo>
                  <a:lnTo>
                    <a:pt x="11887" y="297154"/>
                  </a:lnTo>
                  <a:lnTo>
                    <a:pt x="23774" y="297154"/>
                  </a:lnTo>
                  <a:lnTo>
                    <a:pt x="23774" y="273380"/>
                  </a:lnTo>
                  <a:lnTo>
                    <a:pt x="35661" y="273380"/>
                  </a:lnTo>
                  <a:lnTo>
                    <a:pt x="47548" y="273380"/>
                  </a:lnTo>
                  <a:lnTo>
                    <a:pt x="47548" y="261493"/>
                  </a:lnTo>
                  <a:lnTo>
                    <a:pt x="35661" y="261493"/>
                  </a:lnTo>
                  <a:lnTo>
                    <a:pt x="23774" y="261493"/>
                  </a:lnTo>
                  <a:lnTo>
                    <a:pt x="23774" y="249605"/>
                  </a:lnTo>
                  <a:lnTo>
                    <a:pt x="35661" y="249605"/>
                  </a:lnTo>
                  <a:lnTo>
                    <a:pt x="47548" y="249605"/>
                  </a:lnTo>
                  <a:lnTo>
                    <a:pt x="47548" y="261493"/>
                  </a:lnTo>
                  <a:lnTo>
                    <a:pt x="59436" y="261493"/>
                  </a:lnTo>
                  <a:lnTo>
                    <a:pt x="71323" y="261493"/>
                  </a:lnTo>
                  <a:lnTo>
                    <a:pt x="83210" y="261493"/>
                  </a:lnTo>
                  <a:lnTo>
                    <a:pt x="83210" y="237718"/>
                  </a:lnTo>
                  <a:lnTo>
                    <a:pt x="71323" y="237718"/>
                  </a:lnTo>
                  <a:lnTo>
                    <a:pt x="71323" y="225844"/>
                  </a:lnTo>
                  <a:lnTo>
                    <a:pt x="59436" y="225844"/>
                  </a:lnTo>
                  <a:lnTo>
                    <a:pt x="59436" y="213956"/>
                  </a:lnTo>
                  <a:lnTo>
                    <a:pt x="71323" y="213956"/>
                  </a:lnTo>
                  <a:lnTo>
                    <a:pt x="71323" y="202069"/>
                  </a:lnTo>
                  <a:lnTo>
                    <a:pt x="83210" y="202069"/>
                  </a:lnTo>
                  <a:lnTo>
                    <a:pt x="83210" y="178295"/>
                  </a:lnTo>
                  <a:close/>
                </a:path>
                <a:path w="83820" h="535304">
                  <a:moveTo>
                    <a:pt x="83210" y="154520"/>
                  </a:moveTo>
                  <a:lnTo>
                    <a:pt x="71323" y="154520"/>
                  </a:lnTo>
                  <a:lnTo>
                    <a:pt x="71323" y="142646"/>
                  </a:lnTo>
                  <a:lnTo>
                    <a:pt x="59436" y="142646"/>
                  </a:lnTo>
                  <a:lnTo>
                    <a:pt x="59436" y="154520"/>
                  </a:lnTo>
                  <a:lnTo>
                    <a:pt x="47548" y="154520"/>
                  </a:lnTo>
                  <a:lnTo>
                    <a:pt x="47548" y="166408"/>
                  </a:lnTo>
                  <a:lnTo>
                    <a:pt x="35661" y="166408"/>
                  </a:lnTo>
                  <a:lnTo>
                    <a:pt x="35661" y="190182"/>
                  </a:lnTo>
                  <a:lnTo>
                    <a:pt x="47548" y="190182"/>
                  </a:lnTo>
                  <a:lnTo>
                    <a:pt x="59436" y="190182"/>
                  </a:lnTo>
                  <a:lnTo>
                    <a:pt x="59436" y="178295"/>
                  </a:lnTo>
                  <a:lnTo>
                    <a:pt x="71323" y="178295"/>
                  </a:lnTo>
                  <a:lnTo>
                    <a:pt x="71323" y="166408"/>
                  </a:lnTo>
                  <a:lnTo>
                    <a:pt x="83210" y="166408"/>
                  </a:lnTo>
                  <a:lnTo>
                    <a:pt x="83210" y="154520"/>
                  </a:lnTo>
                  <a:close/>
                </a:path>
                <a:path w="83820" h="535304">
                  <a:moveTo>
                    <a:pt x="83210" y="118859"/>
                  </a:moveTo>
                  <a:lnTo>
                    <a:pt x="71323" y="118859"/>
                  </a:lnTo>
                  <a:lnTo>
                    <a:pt x="59436" y="118859"/>
                  </a:lnTo>
                  <a:lnTo>
                    <a:pt x="59436" y="106972"/>
                  </a:lnTo>
                  <a:lnTo>
                    <a:pt x="47548" y="106972"/>
                  </a:lnTo>
                  <a:lnTo>
                    <a:pt x="47548" y="95084"/>
                  </a:lnTo>
                  <a:lnTo>
                    <a:pt x="35661" y="95084"/>
                  </a:lnTo>
                  <a:lnTo>
                    <a:pt x="35661" y="106972"/>
                  </a:lnTo>
                  <a:lnTo>
                    <a:pt x="23774" y="106972"/>
                  </a:lnTo>
                  <a:lnTo>
                    <a:pt x="23774" y="71323"/>
                  </a:lnTo>
                  <a:lnTo>
                    <a:pt x="11887" y="71323"/>
                  </a:lnTo>
                  <a:lnTo>
                    <a:pt x="11887" y="106984"/>
                  </a:lnTo>
                  <a:lnTo>
                    <a:pt x="23774" y="106984"/>
                  </a:lnTo>
                  <a:lnTo>
                    <a:pt x="23774" y="130746"/>
                  </a:lnTo>
                  <a:lnTo>
                    <a:pt x="35661" y="130746"/>
                  </a:lnTo>
                  <a:lnTo>
                    <a:pt x="35661" y="118859"/>
                  </a:lnTo>
                  <a:lnTo>
                    <a:pt x="47548" y="118859"/>
                  </a:lnTo>
                  <a:lnTo>
                    <a:pt x="47548" y="130746"/>
                  </a:lnTo>
                  <a:lnTo>
                    <a:pt x="59436" y="130746"/>
                  </a:lnTo>
                  <a:lnTo>
                    <a:pt x="71323" y="130746"/>
                  </a:lnTo>
                  <a:lnTo>
                    <a:pt x="83210" y="130746"/>
                  </a:lnTo>
                  <a:lnTo>
                    <a:pt x="83210" y="118859"/>
                  </a:lnTo>
                  <a:close/>
                </a:path>
                <a:path w="83820" h="535304">
                  <a:moveTo>
                    <a:pt x="83210" y="35661"/>
                  </a:moveTo>
                  <a:lnTo>
                    <a:pt x="71323" y="35661"/>
                  </a:lnTo>
                  <a:lnTo>
                    <a:pt x="71323" y="23774"/>
                  </a:lnTo>
                  <a:lnTo>
                    <a:pt x="59436" y="23774"/>
                  </a:lnTo>
                  <a:lnTo>
                    <a:pt x="59436" y="35661"/>
                  </a:lnTo>
                  <a:lnTo>
                    <a:pt x="47548" y="35661"/>
                  </a:lnTo>
                  <a:lnTo>
                    <a:pt x="47548" y="47548"/>
                  </a:lnTo>
                  <a:lnTo>
                    <a:pt x="35661" y="47548"/>
                  </a:lnTo>
                  <a:lnTo>
                    <a:pt x="35661" y="83197"/>
                  </a:lnTo>
                  <a:lnTo>
                    <a:pt x="47548" y="83197"/>
                  </a:lnTo>
                  <a:lnTo>
                    <a:pt x="47548" y="59436"/>
                  </a:lnTo>
                  <a:lnTo>
                    <a:pt x="59436" y="59436"/>
                  </a:lnTo>
                  <a:lnTo>
                    <a:pt x="59436" y="83197"/>
                  </a:lnTo>
                  <a:lnTo>
                    <a:pt x="71323" y="83197"/>
                  </a:lnTo>
                  <a:lnTo>
                    <a:pt x="71323" y="59436"/>
                  </a:lnTo>
                  <a:lnTo>
                    <a:pt x="83210" y="59436"/>
                  </a:lnTo>
                  <a:lnTo>
                    <a:pt x="83210" y="35661"/>
                  </a:lnTo>
                  <a:close/>
                </a:path>
                <a:path w="83820" h="535304">
                  <a:moveTo>
                    <a:pt x="83210" y="12"/>
                  </a:moveTo>
                  <a:lnTo>
                    <a:pt x="71323" y="12"/>
                  </a:lnTo>
                  <a:lnTo>
                    <a:pt x="59436" y="0"/>
                  </a:lnTo>
                  <a:lnTo>
                    <a:pt x="47548" y="0"/>
                  </a:lnTo>
                  <a:lnTo>
                    <a:pt x="47548" y="11887"/>
                  </a:lnTo>
                  <a:lnTo>
                    <a:pt x="59436" y="11887"/>
                  </a:lnTo>
                  <a:lnTo>
                    <a:pt x="71323" y="11887"/>
                  </a:lnTo>
                  <a:lnTo>
                    <a:pt x="71323" y="23774"/>
                  </a:lnTo>
                  <a:lnTo>
                    <a:pt x="83210" y="23774"/>
                  </a:lnTo>
                  <a:lnTo>
                    <a:pt x="83210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42061" y="8065566"/>
              <a:ext cx="83820" cy="535305"/>
            </a:xfrm>
            <a:custGeom>
              <a:avLst/>
              <a:gdLst/>
              <a:ahLst/>
              <a:cxnLst/>
              <a:rect l="l" t="t" r="r" b="b"/>
              <a:pathLst>
                <a:path w="83819" h="535304">
                  <a:moveTo>
                    <a:pt x="23761" y="511086"/>
                  </a:moveTo>
                  <a:lnTo>
                    <a:pt x="11887" y="511086"/>
                  </a:lnTo>
                  <a:lnTo>
                    <a:pt x="11887" y="487324"/>
                  </a:lnTo>
                  <a:lnTo>
                    <a:pt x="0" y="487324"/>
                  </a:lnTo>
                  <a:lnTo>
                    <a:pt x="0" y="522973"/>
                  </a:lnTo>
                  <a:lnTo>
                    <a:pt x="11887" y="522973"/>
                  </a:lnTo>
                  <a:lnTo>
                    <a:pt x="23761" y="522973"/>
                  </a:lnTo>
                  <a:lnTo>
                    <a:pt x="23761" y="511086"/>
                  </a:lnTo>
                  <a:close/>
                </a:path>
                <a:path w="83819" h="535304">
                  <a:moveTo>
                    <a:pt x="35648" y="261493"/>
                  </a:moveTo>
                  <a:lnTo>
                    <a:pt x="23761" y="261493"/>
                  </a:lnTo>
                  <a:lnTo>
                    <a:pt x="11887" y="261493"/>
                  </a:lnTo>
                  <a:lnTo>
                    <a:pt x="11887" y="273380"/>
                  </a:lnTo>
                  <a:lnTo>
                    <a:pt x="23761" y="273380"/>
                  </a:lnTo>
                  <a:lnTo>
                    <a:pt x="35648" y="273380"/>
                  </a:lnTo>
                  <a:lnTo>
                    <a:pt x="35648" y="261493"/>
                  </a:lnTo>
                  <a:close/>
                </a:path>
                <a:path w="83819" h="535304">
                  <a:moveTo>
                    <a:pt x="47536" y="309041"/>
                  </a:moveTo>
                  <a:lnTo>
                    <a:pt x="35648" y="309041"/>
                  </a:lnTo>
                  <a:lnTo>
                    <a:pt x="23761" y="309041"/>
                  </a:lnTo>
                  <a:lnTo>
                    <a:pt x="23761" y="320916"/>
                  </a:lnTo>
                  <a:lnTo>
                    <a:pt x="35648" y="320916"/>
                  </a:lnTo>
                  <a:lnTo>
                    <a:pt x="47536" y="320916"/>
                  </a:lnTo>
                  <a:lnTo>
                    <a:pt x="47536" y="309041"/>
                  </a:lnTo>
                  <a:close/>
                </a:path>
                <a:path w="83819" h="535304">
                  <a:moveTo>
                    <a:pt x="47536" y="285267"/>
                  </a:moveTo>
                  <a:lnTo>
                    <a:pt x="35648" y="285267"/>
                  </a:lnTo>
                  <a:lnTo>
                    <a:pt x="23761" y="285267"/>
                  </a:lnTo>
                  <a:lnTo>
                    <a:pt x="11887" y="285267"/>
                  </a:lnTo>
                  <a:lnTo>
                    <a:pt x="11887" y="309041"/>
                  </a:lnTo>
                  <a:lnTo>
                    <a:pt x="23761" y="309041"/>
                  </a:lnTo>
                  <a:lnTo>
                    <a:pt x="23761" y="297154"/>
                  </a:lnTo>
                  <a:lnTo>
                    <a:pt x="35648" y="297154"/>
                  </a:lnTo>
                  <a:lnTo>
                    <a:pt x="47536" y="297154"/>
                  </a:lnTo>
                  <a:lnTo>
                    <a:pt x="47536" y="285267"/>
                  </a:lnTo>
                  <a:close/>
                </a:path>
                <a:path w="83819" h="535304">
                  <a:moveTo>
                    <a:pt x="47536" y="213956"/>
                  </a:moveTo>
                  <a:lnTo>
                    <a:pt x="35648" y="213956"/>
                  </a:lnTo>
                  <a:lnTo>
                    <a:pt x="35648" y="225844"/>
                  </a:lnTo>
                  <a:lnTo>
                    <a:pt x="47536" y="225844"/>
                  </a:lnTo>
                  <a:lnTo>
                    <a:pt x="47536" y="213956"/>
                  </a:lnTo>
                  <a:close/>
                </a:path>
                <a:path w="83819" h="535304">
                  <a:moveTo>
                    <a:pt x="59423" y="261493"/>
                  </a:moveTo>
                  <a:lnTo>
                    <a:pt x="47536" y="261493"/>
                  </a:lnTo>
                  <a:lnTo>
                    <a:pt x="47536" y="273380"/>
                  </a:lnTo>
                  <a:lnTo>
                    <a:pt x="59423" y="273380"/>
                  </a:lnTo>
                  <a:lnTo>
                    <a:pt x="59423" y="261493"/>
                  </a:lnTo>
                  <a:close/>
                </a:path>
                <a:path w="83819" h="535304">
                  <a:moveTo>
                    <a:pt x="59423" y="83197"/>
                  </a:moveTo>
                  <a:lnTo>
                    <a:pt x="47536" y="83197"/>
                  </a:lnTo>
                  <a:lnTo>
                    <a:pt x="47536" y="71310"/>
                  </a:lnTo>
                  <a:lnTo>
                    <a:pt x="35648" y="71310"/>
                  </a:lnTo>
                  <a:lnTo>
                    <a:pt x="35648" y="83197"/>
                  </a:lnTo>
                  <a:lnTo>
                    <a:pt x="23761" y="83197"/>
                  </a:lnTo>
                  <a:lnTo>
                    <a:pt x="23761" y="59436"/>
                  </a:lnTo>
                  <a:lnTo>
                    <a:pt x="35648" y="59436"/>
                  </a:lnTo>
                  <a:lnTo>
                    <a:pt x="35648" y="35661"/>
                  </a:lnTo>
                  <a:lnTo>
                    <a:pt x="47536" y="35661"/>
                  </a:lnTo>
                  <a:lnTo>
                    <a:pt x="47536" y="0"/>
                  </a:lnTo>
                  <a:lnTo>
                    <a:pt x="35648" y="0"/>
                  </a:lnTo>
                  <a:lnTo>
                    <a:pt x="23761" y="0"/>
                  </a:lnTo>
                  <a:lnTo>
                    <a:pt x="23761" y="11887"/>
                  </a:lnTo>
                  <a:lnTo>
                    <a:pt x="35648" y="11887"/>
                  </a:lnTo>
                  <a:lnTo>
                    <a:pt x="35648" y="23774"/>
                  </a:lnTo>
                  <a:lnTo>
                    <a:pt x="23761" y="23774"/>
                  </a:lnTo>
                  <a:lnTo>
                    <a:pt x="23761" y="11887"/>
                  </a:lnTo>
                  <a:lnTo>
                    <a:pt x="11887" y="11887"/>
                  </a:lnTo>
                  <a:lnTo>
                    <a:pt x="11887" y="35661"/>
                  </a:lnTo>
                  <a:lnTo>
                    <a:pt x="23761" y="35661"/>
                  </a:lnTo>
                  <a:lnTo>
                    <a:pt x="23761" y="47548"/>
                  </a:lnTo>
                  <a:lnTo>
                    <a:pt x="11887" y="47548"/>
                  </a:lnTo>
                  <a:lnTo>
                    <a:pt x="11887" y="118859"/>
                  </a:lnTo>
                  <a:lnTo>
                    <a:pt x="23761" y="118859"/>
                  </a:lnTo>
                  <a:lnTo>
                    <a:pt x="23761" y="130746"/>
                  </a:lnTo>
                  <a:lnTo>
                    <a:pt x="35648" y="130746"/>
                  </a:lnTo>
                  <a:lnTo>
                    <a:pt x="47536" y="130746"/>
                  </a:lnTo>
                  <a:lnTo>
                    <a:pt x="47536" y="118859"/>
                  </a:lnTo>
                  <a:lnTo>
                    <a:pt x="35648" y="118859"/>
                  </a:lnTo>
                  <a:lnTo>
                    <a:pt x="35648" y="95084"/>
                  </a:lnTo>
                  <a:lnTo>
                    <a:pt x="47536" y="95084"/>
                  </a:lnTo>
                  <a:lnTo>
                    <a:pt x="59423" y="95084"/>
                  </a:lnTo>
                  <a:lnTo>
                    <a:pt x="59423" y="83197"/>
                  </a:lnTo>
                  <a:close/>
                </a:path>
                <a:path w="83819" h="535304">
                  <a:moveTo>
                    <a:pt x="71310" y="522973"/>
                  </a:moveTo>
                  <a:lnTo>
                    <a:pt x="59423" y="522973"/>
                  </a:lnTo>
                  <a:lnTo>
                    <a:pt x="59423" y="499198"/>
                  </a:lnTo>
                  <a:lnTo>
                    <a:pt x="47536" y="499198"/>
                  </a:lnTo>
                  <a:lnTo>
                    <a:pt x="47536" y="511086"/>
                  </a:lnTo>
                  <a:lnTo>
                    <a:pt x="35648" y="511086"/>
                  </a:lnTo>
                  <a:lnTo>
                    <a:pt x="35648" y="522973"/>
                  </a:lnTo>
                  <a:lnTo>
                    <a:pt x="47536" y="522973"/>
                  </a:lnTo>
                  <a:lnTo>
                    <a:pt x="47536" y="534860"/>
                  </a:lnTo>
                  <a:lnTo>
                    <a:pt x="59423" y="534860"/>
                  </a:lnTo>
                  <a:lnTo>
                    <a:pt x="71310" y="534860"/>
                  </a:lnTo>
                  <a:lnTo>
                    <a:pt x="71310" y="522973"/>
                  </a:lnTo>
                  <a:close/>
                </a:path>
                <a:path w="83819" h="535304">
                  <a:moveTo>
                    <a:pt x="71310" y="475437"/>
                  </a:moveTo>
                  <a:lnTo>
                    <a:pt x="59423" y="475437"/>
                  </a:lnTo>
                  <a:lnTo>
                    <a:pt x="47536" y="475437"/>
                  </a:lnTo>
                  <a:lnTo>
                    <a:pt x="35648" y="475449"/>
                  </a:lnTo>
                  <a:lnTo>
                    <a:pt x="35648" y="463550"/>
                  </a:lnTo>
                  <a:lnTo>
                    <a:pt x="23761" y="463550"/>
                  </a:lnTo>
                  <a:lnTo>
                    <a:pt x="23761" y="439775"/>
                  </a:lnTo>
                  <a:lnTo>
                    <a:pt x="11887" y="439775"/>
                  </a:lnTo>
                  <a:lnTo>
                    <a:pt x="0" y="439775"/>
                  </a:lnTo>
                  <a:lnTo>
                    <a:pt x="0" y="475437"/>
                  </a:lnTo>
                  <a:lnTo>
                    <a:pt x="11887" y="475437"/>
                  </a:lnTo>
                  <a:lnTo>
                    <a:pt x="23761" y="475437"/>
                  </a:lnTo>
                  <a:lnTo>
                    <a:pt x="23761" y="487324"/>
                  </a:lnTo>
                  <a:lnTo>
                    <a:pt x="35648" y="487324"/>
                  </a:lnTo>
                  <a:lnTo>
                    <a:pt x="35648" y="499198"/>
                  </a:lnTo>
                  <a:lnTo>
                    <a:pt x="47536" y="499198"/>
                  </a:lnTo>
                  <a:lnTo>
                    <a:pt x="47536" y="487324"/>
                  </a:lnTo>
                  <a:lnTo>
                    <a:pt x="59423" y="487324"/>
                  </a:lnTo>
                  <a:lnTo>
                    <a:pt x="71310" y="487324"/>
                  </a:lnTo>
                  <a:lnTo>
                    <a:pt x="71310" y="475437"/>
                  </a:lnTo>
                  <a:close/>
                </a:path>
                <a:path w="83819" h="535304">
                  <a:moveTo>
                    <a:pt x="71310" y="439775"/>
                  </a:moveTo>
                  <a:lnTo>
                    <a:pt x="59423" y="439775"/>
                  </a:lnTo>
                  <a:lnTo>
                    <a:pt x="59423" y="451662"/>
                  </a:lnTo>
                  <a:lnTo>
                    <a:pt x="47536" y="451662"/>
                  </a:lnTo>
                  <a:lnTo>
                    <a:pt x="35648" y="451662"/>
                  </a:lnTo>
                  <a:lnTo>
                    <a:pt x="35648" y="463550"/>
                  </a:lnTo>
                  <a:lnTo>
                    <a:pt x="47536" y="463550"/>
                  </a:lnTo>
                  <a:lnTo>
                    <a:pt x="59423" y="463550"/>
                  </a:lnTo>
                  <a:lnTo>
                    <a:pt x="71310" y="463550"/>
                  </a:lnTo>
                  <a:lnTo>
                    <a:pt x="71310" y="439775"/>
                  </a:lnTo>
                  <a:close/>
                </a:path>
                <a:path w="83819" h="535304">
                  <a:moveTo>
                    <a:pt x="71310" y="392239"/>
                  </a:moveTo>
                  <a:lnTo>
                    <a:pt x="59423" y="392239"/>
                  </a:lnTo>
                  <a:lnTo>
                    <a:pt x="47536" y="392252"/>
                  </a:lnTo>
                  <a:lnTo>
                    <a:pt x="47536" y="404114"/>
                  </a:lnTo>
                  <a:lnTo>
                    <a:pt x="35648" y="404114"/>
                  </a:lnTo>
                  <a:lnTo>
                    <a:pt x="35648" y="380352"/>
                  </a:lnTo>
                  <a:lnTo>
                    <a:pt x="23761" y="380352"/>
                  </a:lnTo>
                  <a:lnTo>
                    <a:pt x="23761" y="344690"/>
                  </a:lnTo>
                  <a:lnTo>
                    <a:pt x="35648" y="344690"/>
                  </a:lnTo>
                  <a:lnTo>
                    <a:pt x="35648" y="332803"/>
                  </a:lnTo>
                  <a:lnTo>
                    <a:pt x="23761" y="332803"/>
                  </a:lnTo>
                  <a:lnTo>
                    <a:pt x="23761" y="320916"/>
                  </a:lnTo>
                  <a:lnTo>
                    <a:pt x="11887" y="320916"/>
                  </a:lnTo>
                  <a:lnTo>
                    <a:pt x="11887" y="368465"/>
                  </a:lnTo>
                  <a:lnTo>
                    <a:pt x="0" y="368465"/>
                  </a:lnTo>
                  <a:lnTo>
                    <a:pt x="0" y="392239"/>
                  </a:lnTo>
                  <a:lnTo>
                    <a:pt x="11887" y="392239"/>
                  </a:lnTo>
                  <a:lnTo>
                    <a:pt x="23761" y="392239"/>
                  </a:lnTo>
                  <a:lnTo>
                    <a:pt x="23761" y="404114"/>
                  </a:lnTo>
                  <a:lnTo>
                    <a:pt x="11887" y="404114"/>
                  </a:lnTo>
                  <a:lnTo>
                    <a:pt x="0" y="404114"/>
                  </a:lnTo>
                  <a:lnTo>
                    <a:pt x="0" y="416001"/>
                  </a:lnTo>
                  <a:lnTo>
                    <a:pt x="11887" y="416001"/>
                  </a:lnTo>
                  <a:lnTo>
                    <a:pt x="11887" y="427888"/>
                  </a:lnTo>
                  <a:lnTo>
                    <a:pt x="23761" y="427888"/>
                  </a:lnTo>
                  <a:lnTo>
                    <a:pt x="23761" y="439775"/>
                  </a:lnTo>
                  <a:lnTo>
                    <a:pt x="35648" y="439775"/>
                  </a:lnTo>
                  <a:lnTo>
                    <a:pt x="47536" y="439775"/>
                  </a:lnTo>
                  <a:lnTo>
                    <a:pt x="59423" y="439775"/>
                  </a:lnTo>
                  <a:lnTo>
                    <a:pt x="59423" y="427888"/>
                  </a:lnTo>
                  <a:lnTo>
                    <a:pt x="47536" y="427888"/>
                  </a:lnTo>
                  <a:lnTo>
                    <a:pt x="35648" y="427888"/>
                  </a:lnTo>
                  <a:lnTo>
                    <a:pt x="35648" y="416001"/>
                  </a:lnTo>
                  <a:lnTo>
                    <a:pt x="47536" y="416001"/>
                  </a:lnTo>
                  <a:lnTo>
                    <a:pt x="59423" y="416001"/>
                  </a:lnTo>
                  <a:lnTo>
                    <a:pt x="59423" y="427888"/>
                  </a:lnTo>
                  <a:lnTo>
                    <a:pt x="71310" y="427888"/>
                  </a:lnTo>
                  <a:lnTo>
                    <a:pt x="71310" y="392239"/>
                  </a:lnTo>
                  <a:close/>
                </a:path>
                <a:path w="83819" h="535304">
                  <a:moveTo>
                    <a:pt x="71310" y="356577"/>
                  </a:moveTo>
                  <a:lnTo>
                    <a:pt x="59423" y="356577"/>
                  </a:lnTo>
                  <a:lnTo>
                    <a:pt x="59423" y="320916"/>
                  </a:lnTo>
                  <a:lnTo>
                    <a:pt x="47536" y="320916"/>
                  </a:lnTo>
                  <a:lnTo>
                    <a:pt x="47536" y="344690"/>
                  </a:lnTo>
                  <a:lnTo>
                    <a:pt x="35648" y="344690"/>
                  </a:lnTo>
                  <a:lnTo>
                    <a:pt x="35648" y="368465"/>
                  </a:lnTo>
                  <a:lnTo>
                    <a:pt x="47536" y="368465"/>
                  </a:lnTo>
                  <a:lnTo>
                    <a:pt x="59423" y="368465"/>
                  </a:lnTo>
                  <a:lnTo>
                    <a:pt x="59423" y="380352"/>
                  </a:lnTo>
                  <a:lnTo>
                    <a:pt x="71310" y="380352"/>
                  </a:lnTo>
                  <a:lnTo>
                    <a:pt x="71310" y="356577"/>
                  </a:lnTo>
                  <a:close/>
                </a:path>
                <a:path w="83819" h="535304">
                  <a:moveTo>
                    <a:pt x="71310" y="11887"/>
                  </a:moveTo>
                  <a:lnTo>
                    <a:pt x="59423" y="11887"/>
                  </a:lnTo>
                  <a:lnTo>
                    <a:pt x="59423" y="23774"/>
                  </a:lnTo>
                  <a:lnTo>
                    <a:pt x="71310" y="23774"/>
                  </a:lnTo>
                  <a:lnTo>
                    <a:pt x="71310" y="11887"/>
                  </a:lnTo>
                  <a:close/>
                </a:path>
                <a:path w="83819" h="535304">
                  <a:moveTo>
                    <a:pt x="83197" y="273380"/>
                  </a:moveTo>
                  <a:lnTo>
                    <a:pt x="71310" y="273380"/>
                  </a:lnTo>
                  <a:lnTo>
                    <a:pt x="71310" y="297154"/>
                  </a:lnTo>
                  <a:lnTo>
                    <a:pt x="59423" y="297154"/>
                  </a:lnTo>
                  <a:lnTo>
                    <a:pt x="59423" y="320916"/>
                  </a:lnTo>
                  <a:lnTo>
                    <a:pt x="71310" y="320916"/>
                  </a:lnTo>
                  <a:lnTo>
                    <a:pt x="71310" y="309041"/>
                  </a:lnTo>
                  <a:lnTo>
                    <a:pt x="83197" y="309041"/>
                  </a:lnTo>
                  <a:lnTo>
                    <a:pt x="83197" y="273380"/>
                  </a:lnTo>
                  <a:close/>
                </a:path>
                <a:path w="83819" h="535304">
                  <a:moveTo>
                    <a:pt x="83197" y="213956"/>
                  </a:moveTo>
                  <a:lnTo>
                    <a:pt x="71310" y="213956"/>
                  </a:lnTo>
                  <a:lnTo>
                    <a:pt x="71310" y="237718"/>
                  </a:lnTo>
                  <a:lnTo>
                    <a:pt x="59423" y="237718"/>
                  </a:lnTo>
                  <a:lnTo>
                    <a:pt x="47536" y="237718"/>
                  </a:lnTo>
                  <a:lnTo>
                    <a:pt x="35648" y="237718"/>
                  </a:lnTo>
                  <a:lnTo>
                    <a:pt x="35648" y="225844"/>
                  </a:lnTo>
                  <a:lnTo>
                    <a:pt x="23761" y="225844"/>
                  </a:lnTo>
                  <a:lnTo>
                    <a:pt x="11887" y="225844"/>
                  </a:lnTo>
                  <a:lnTo>
                    <a:pt x="11887" y="237718"/>
                  </a:lnTo>
                  <a:lnTo>
                    <a:pt x="23761" y="237718"/>
                  </a:lnTo>
                  <a:lnTo>
                    <a:pt x="23761" y="249605"/>
                  </a:lnTo>
                  <a:lnTo>
                    <a:pt x="35648" y="249605"/>
                  </a:lnTo>
                  <a:lnTo>
                    <a:pt x="35648" y="261493"/>
                  </a:lnTo>
                  <a:lnTo>
                    <a:pt x="47536" y="261493"/>
                  </a:lnTo>
                  <a:lnTo>
                    <a:pt x="47536" y="249605"/>
                  </a:lnTo>
                  <a:lnTo>
                    <a:pt x="59423" y="249605"/>
                  </a:lnTo>
                  <a:lnTo>
                    <a:pt x="59423" y="261493"/>
                  </a:lnTo>
                  <a:lnTo>
                    <a:pt x="71310" y="261493"/>
                  </a:lnTo>
                  <a:lnTo>
                    <a:pt x="71310" y="249605"/>
                  </a:lnTo>
                  <a:lnTo>
                    <a:pt x="83197" y="249605"/>
                  </a:lnTo>
                  <a:lnTo>
                    <a:pt x="83197" y="213956"/>
                  </a:lnTo>
                  <a:close/>
                </a:path>
                <a:path w="83819" h="535304">
                  <a:moveTo>
                    <a:pt x="83197" y="178295"/>
                  </a:moveTo>
                  <a:lnTo>
                    <a:pt x="71310" y="178295"/>
                  </a:lnTo>
                  <a:lnTo>
                    <a:pt x="71310" y="166408"/>
                  </a:lnTo>
                  <a:lnTo>
                    <a:pt x="59423" y="166408"/>
                  </a:lnTo>
                  <a:lnTo>
                    <a:pt x="47536" y="166408"/>
                  </a:lnTo>
                  <a:lnTo>
                    <a:pt x="47536" y="178295"/>
                  </a:lnTo>
                  <a:lnTo>
                    <a:pt x="59423" y="178295"/>
                  </a:lnTo>
                  <a:lnTo>
                    <a:pt x="59423" y="190182"/>
                  </a:lnTo>
                  <a:lnTo>
                    <a:pt x="47536" y="190182"/>
                  </a:lnTo>
                  <a:lnTo>
                    <a:pt x="47536" y="178295"/>
                  </a:lnTo>
                  <a:lnTo>
                    <a:pt x="35648" y="178295"/>
                  </a:lnTo>
                  <a:lnTo>
                    <a:pt x="35648" y="166408"/>
                  </a:lnTo>
                  <a:lnTo>
                    <a:pt x="47536" y="166408"/>
                  </a:lnTo>
                  <a:lnTo>
                    <a:pt x="47536" y="154520"/>
                  </a:lnTo>
                  <a:lnTo>
                    <a:pt x="35648" y="154520"/>
                  </a:lnTo>
                  <a:lnTo>
                    <a:pt x="23761" y="154520"/>
                  </a:lnTo>
                  <a:lnTo>
                    <a:pt x="11887" y="154520"/>
                  </a:lnTo>
                  <a:lnTo>
                    <a:pt x="11887" y="166408"/>
                  </a:lnTo>
                  <a:lnTo>
                    <a:pt x="23761" y="166408"/>
                  </a:lnTo>
                  <a:lnTo>
                    <a:pt x="23761" y="178295"/>
                  </a:lnTo>
                  <a:lnTo>
                    <a:pt x="11887" y="178295"/>
                  </a:lnTo>
                  <a:lnTo>
                    <a:pt x="11887" y="213956"/>
                  </a:lnTo>
                  <a:lnTo>
                    <a:pt x="23761" y="213956"/>
                  </a:lnTo>
                  <a:lnTo>
                    <a:pt x="35648" y="213956"/>
                  </a:lnTo>
                  <a:lnTo>
                    <a:pt x="35648" y="202069"/>
                  </a:lnTo>
                  <a:lnTo>
                    <a:pt x="47536" y="202069"/>
                  </a:lnTo>
                  <a:lnTo>
                    <a:pt x="59423" y="202069"/>
                  </a:lnTo>
                  <a:lnTo>
                    <a:pt x="71310" y="202069"/>
                  </a:lnTo>
                  <a:lnTo>
                    <a:pt x="83197" y="202069"/>
                  </a:lnTo>
                  <a:lnTo>
                    <a:pt x="83197" y="178295"/>
                  </a:lnTo>
                  <a:close/>
                </a:path>
                <a:path w="83819" h="535304">
                  <a:moveTo>
                    <a:pt x="83197" y="106997"/>
                  </a:moveTo>
                  <a:lnTo>
                    <a:pt x="71310" y="106997"/>
                  </a:lnTo>
                  <a:lnTo>
                    <a:pt x="71310" y="95097"/>
                  </a:lnTo>
                  <a:lnTo>
                    <a:pt x="59423" y="95097"/>
                  </a:lnTo>
                  <a:lnTo>
                    <a:pt x="59423" y="154520"/>
                  </a:lnTo>
                  <a:lnTo>
                    <a:pt x="71310" y="154520"/>
                  </a:lnTo>
                  <a:lnTo>
                    <a:pt x="83197" y="154520"/>
                  </a:lnTo>
                  <a:lnTo>
                    <a:pt x="83197" y="106997"/>
                  </a:lnTo>
                  <a:close/>
                </a:path>
                <a:path w="83819" h="535304">
                  <a:moveTo>
                    <a:pt x="83197" y="83197"/>
                  </a:moveTo>
                  <a:lnTo>
                    <a:pt x="71310" y="83197"/>
                  </a:lnTo>
                  <a:lnTo>
                    <a:pt x="71310" y="95084"/>
                  </a:lnTo>
                  <a:lnTo>
                    <a:pt x="83197" y="95084"/>
                  </a:lnTo>
                  <a:lnTo>
                    <a:pt x="83197" y="83197"/>
                  </a:lnTo>
                  <a:close/>
                </a:path>
                <a:path w="83819" h="535304">
                  <a:moveTo>
                    <a:pt x="83197" y="23774"/>
                  </a:moveTo>
                  <a:lnTo>
                    <a:pt x="71310" y="23774"/>
                  </a:lnTo>
                  <a:lnTo>
                    <a:pt x="71310" y="35674"/>
                  </a:lnTo>
                  <a:lnTo>
                    <a:pt x="59423" y="35674"/>
                  </a:lnTo>
                  <a:lnTo>
                    <a:pt x="47536" y="35661"/>
                  </a:lnTo>
                  <a:lnTo>
                    <a:pt x="47536" y="47548"/>
                  </a:lnTo>
                  <a:lnTo>
                    <a:pt x="59423" y="47548"/>
                  </a:lnTo>
                  <a:lnTo>
                    <a:pt x="59423" y="59436"/>
                  </a:lnTo>
                  <a:lnTo>
                    <a:pt x="47536" y="59436"/>
                  </a:lnTo>
                  <a:lnTo>
                    <a:pt x="47536" y="71310"/>
                  </a:lnTo>
                  <a:lnTo>
                    <a:pt x="59423" y="71310"/>
                  </a:lnTo>
                  <a:lnTo>
                    <a:pt x="59423" y="83197"/>
                  </a:lnTo>
                  <a:lnTo>
                    <a:pt x="71310" y="83197"/>
                  </a:lnTo>
                  <a:lnTo>
                    <a:pt x="71310" y="59436"/>
                  </a:lnTo>
                  <a:lnTo>
                    <a:pt x="83197" y="59436"/>
                  </a:lnTo>
                  <a:lnTo>
                    <a:pt x="83197" y="237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13371" y="8065566"/>
              <a:ext cx="83820" cy="535305"/>
            </a:xfrm>
            <a:custGeom>
              <a:avLst/>
              <a:gdLst/>
              <a:ahLst/>
              <a:cxnLst/>
              <a:rect l="l" t="t" r="r" b="b"/>
              <a:pathLst>
                <a:path w="83819" h="535304">
                  <a:moveTo>
                    <a:pt x="23774" y="511086"/>
                  </a:moveTo>
                  <a:lnTo>
                    <a:pt x="11887" y="511086"/>
                  </a:lnTo>
                  <a:lnTo>
                    <a:pt x="0" y="511086"/>
                  </a:lnTo>
                  <a:lnTo>
                    <a:pt x="0" y="534860"/>
                  </a:lnTo>
                  <a:lnTo>
                    <a:pt x="11887" y="534860"/>
                  </a:lnTo>
                  <a:lnTo>
                    <a:pt x="11887" y="522973"/>
                  </a:lnTo>
                  <a:lnTo>
                    <a:pt x="23774" y="522973"/>
                  </a:lnTo>
                  <a:lnTo>
                    <a:pt x="23774" y="511086"/>
                  </a:lnTo>
                  <a:close/>
                </a:path>
                <a:path w="83819" h="535304">
                  <a:moveTo>
                    <a:pt x="23774" y="320916"/>
                  </a:moveTo>
                  <a:lnTo>
                    <a:pt x="11887" y="320916"/>
                  </a:lnTo>
                  <a:lnTo>
                    <a:pt x="0" y="320916"/>
                  </a:lnTo>
                  <a:lnTo>
                    <a:pt x="0" y="332803"/>
                  </a:lnTo>
                  <a:lnTo>
                    <a:pt x="11874" y="332803"/>
                  </a:lnTo>
                  <a:lnTo>
                    <a:pt x="11874" y="356577"/>
                  </a:lnTo>
                  <a:lnTo>
                    <a:pt x="0" y="356577"/>
                  </a:lnTo>
                  <a:lnTo>
                    <a:pt x="0" y="368465"/>
                  </a:lnTo>
                  <a:lnTo>
                    <a:pt x="11874" y="368465"/>
                  </a:lnTo>
                  <a:lnTo>
                    <a:pt x="11874" y="380352"/>
                  </a:lnTo>
                  <a:lnTo>
                    <a:pt x="23774" y="380352"/>
                  </a:lnTo>
                  <a:lnTo>
                    <a:pt x="23774" y="320916"/>
                  </a:lnTo>
                  <a:close/>
                </a:path>
                <a:path w="83819" h="535304">
                  <a:moveTo>
                    <a:pt x="23774" y="202069"/>
                  </a:moveTo>
                  <a:lnTo>
                    <a:pt x="11874" y="202069"/>
                  </a:lnTo>
                  <a:lnTo>
                    <a:pt x="11874" y="213956"/>
                  </a:lnTo>
                  <a:lnTo>
                    <a:pt x="23774" y="213956"/>
                  </a:lnTo>
                  <a:lnTo>
                    <a:pt x="23774" y="202069"/>
                  </a:lnTo>
                  <a:close/>
                </a:path>
                <a:path w="83819" h="535304">
                  <a:moveTo>
                    <a:pt x="35648" y="12"/>
                  </a:moveTo>
                  <a:lnTo>
                    <a:pt x="23774" y="12"/>
                  </a:lnTo>
                  <a:lnTo>
                    <a:pt x="11874" y="0"/>
                  </a:lnTo>
                  <a:lnTo>
                    <a:pt x="11874" y="35661"/>
                  </a:lnTo>
                  <a:lnTo>
                    <a:pt x="23774" y="35661"/>
                  </a:lnTo>
                  <a:lnTo>
                    <a:pt x="23774" y="23774"/>
                  </a:lnTo>
                  <a:lnTo>
                    <a:pt x="35648" y="23774"/>
                  </a:lnTo>
                  <a:lnTo>
                    <a:pt x="35648" y="12"/>
                  </a:lnTo>
                  <a:close/>
                </a:path>
                <a:path w="83819" h="535304">
                  <a:moveTo>
                    <a:pt x="47536" y="451662"/>
                  </a:moveTo>
                  <a:lnTo>
                    <a:pt x="35648" y="451662"/>
                  </a:lnTo>
                  <a:lnTo>
                    <a:pt x="35648" y="463550"/>
                  </a:lnTo>
                  <a:lnTo>
                    <a:pt x="47536" y="463550"/>
                  </a:lnTo>
                  <a:lnTo>
                    <a:pt x="47536" y="451662"/>
                  </a:lnTo>
                  <a:close/>
                </a:path>
                <a:path w="83819" h="535304">
                  <a:moveTo>
                    <a:pt x="47536" y="368465"/>
                  </a:moveTo>
                  <a:lnTo>
                    <a:pt x="35648" y="368465"/>
                  </a:lnTo>
                  <a:lnTo>
                    <a:pt x="35648" y="380352"/>
                  </a:lnTo>
                  <a:lnTo>
                    <a:pt x="47536" y="380352"/>
                  </a:lnTo>
                  <a:lnTo>
                    <a:pt x="47536" y="368465"/>
                  </a:lnTo>
                  <a:close/>
                </a:path>
                <a:path w="83819" h="535304">
                  <a:moveTo>
                    <a:pt x="47536" y="261493"/>
                  </a:moveTo>
                  <a:lnTo>
                    <a:pt x="35648" y="261493"/>
                  </a:lnTo>
                  <a:lnTo>
                    <a:pt x="35648" y="273380"/>
                  </a:lnTo>
                  <a:lnTo>
                    <a:pt x="47536" y="273380"/>
                  </a:lnTo>
                  <a:lnTo>
                    <a:pt x="47536" y="261493"/>
                  </a:lnTo>
                  <a:close/>
                </a:path>
                <a:path w="83819" h="535304">
                  <a:moveTo>
                    <a:pt x="47536" y="71310"/>
                  </a:moveTo>
                  <a:lnTo>
                    <a:pt x="35648" y="71310"/>
                  </a:lnTo>
                  <a:lnTo>
                    <a:pt x="35648" y="83197"/>
                  </a:lnTo>
                  <a:lnTo>
                    <a:pt x="47536" y="83197"/>
                  </a:lnTo>
                  <a:lnTo>
                    <a:pt x="47536" y="71310"/>
                  </a:lnTo>
                  <a:close/>
                </a:path>
                <a:path w="83819" h="535304">
                  <a:moveTo>
                    <a:pt x="59423" y="344690"/>
                  </a:moveTo>
                  <a:lnTo>
                    <a:pt x="47536" y="344690"/>
                  </a:lnTo>
                  <a:lnTo>
                    <a:pt x="35648" y="344690"/>
                  </a:lnTo>
                  <a:lnTo>
                    <a:pt x="35648" y="356577"/>
                  </a:lnTo>
                  <a:lnTo>
                    <a:pt x="47536" y="356577"/>
                  </a:lnTo>
                  <a:lnTo>
                    <a:pt x="59423" y="356577"/>
                  </a:lnTo>
                  <a:lnTo>
                    <a:pt x="59423" y="344690"/>
                  </a:lnTo>
                  <a:close/>
                </a:path>
                <a:path w="83819" h="535304">
                  <a:moveTo>
                    <a:pt x="59423" y="154520"/>
                  </a:moveTo>
                  <a:lnTo>
                    <a:pt x="47536" y="154520"/>
                  </a:lnTo>
                  <a:lnTo>
                    <a:pt x="47536" y="166408"/>
                  </a:lnTo>
                  <a:lnTo>
                    <a:pt x="59423" y="166408"/>
                  </a:lnTo>
                  <a:lnTo>
                    <a:pt x="59423" y="154520"/>
                  </a:lnTo>
                  <a:close/>
                </a:path>
                <a:path w="83819" h="535304">
                  <a:moveTo>
                    <a:pt x="71310" y="166408"/>
                  </a:moveTo>
                  <a:lnTo>
                    <a:pt x="59423" y="166408"/>
                  </a:lnTo>
                  <a:lnTo>
                    <a:pt x="59423" y="178295"/>
                  </a:lnTo>
                  <a:lnTo>
                    <a:pt x="71310" y="178295"/>
                  </a:lnTo>
                  <a:lnTo>
                    <a:pt x="71310" y="166408"/>
                  </a:lnTo>
                  <a:close/>
                </a:path>
                <a:path w="83819" h="535304">
                  <a:moveTo>
                    <a:pt x="71310" y="118872"/>
                  </a:moveTo>
                  <a:lnTo>
                    <a:pt x="59423" y="118872"/>
                  </a:lnTo>
                  <a:lnTo>
                    <a:pt x="59423" y="154520"/>
                  </a:lnTo>
                  <a:lnTo>
                    <a:pt x="71310" y="154520"/>
                  </a:lnTo>
                  <a:lnTo>
                    <a:pt x="71310" y="118872"/>
                  </a:lnTo>
                  <a:close/>
                </a:path>
                <a:path w="83819" h="535304">
                  <a:moveTo>
                    <a:pt x="71310" y="11887"/>
                  </a:moveTo>
                  <a:lnTo>
                    <a:pt x="59423" y="11887"/>
                  </a:lnTo>
                  <a:lnTo>
                    <a:pt x="59423" y="0"/>
                  </a:lnTo>
                  <a:lnTo>
                    <a:pt x="47536" y="0"/>
                  </a:lnTo>
                  <a:lnTo>
                    <a:pt x="47536" y="35661"/>
                  </a:lnTo>
                  <a:lnTo>
                    <a:pt x="59423" y="35661"/>
                  </a:lnTo>
                  <a:lnTo>
                    <a:pt x="59423" y="23774"/>
                  </a:lnTo>
                  <a:lnTo>
                    <a:pt x="71310" y="23774"/>
                  </a:lnTo>
                  <a:lnTo>
                    <a:pt x="71310" y="11887"/>
                  </a:lnTo>
                  <a:close/>
                </a:path>
                <a:path w="83819" h="535304">
                  <a:moveTo>
                    <a:pt x="83197" y="380352"/>
                  </a:moveTo>
                  <a:lnTo>
                    <a:pt x="71310" y="380352"/>
                  </a:lnTo>
                  <a:lnTo>
                    <a:pt x="71310" y="368465"/>
                  </a:lnTo>
                  <a:lnTo>
                    <a:pt x="59423" y="368465"/>
                  </a:lnTo>
                  <a:lnTo>
                    <a:pt x="59423" y="380352"/>
                  </a:lnTo>
                  <a:lnTo>
                    <a:pt x="47536" y="380352"/>
                  </a:lnTo>
                  <a:lnTo>
                    <a:pt x="47536" y="404114"/>
                  </a:lnTo>
                  <a:lnTo>
                    <a:pt x="47536" y="416001"/>
                  </a:lnTo>
                  <a:lnTo>
                    <a:pt x="47536" y="427888"/>
                  </a:lnTo>
                  <a:lnTo>
                    <a:pt x="35648" y="427888"/>
                  </a:lnTo>
                  <a:lnTo>
                    <a:pt x="35648" y="416001"/>
                  </a:lnTo>
                  <a:lnTo>
                    <a:pt x="47536" y="416001"/>
                  </a:lnTo>
                  <a:lnTo>
                    <a:pt x="47536" y="404114"/>
                  </a:lnTo>
                  <a:lnTo>
                    <a:pt x="35648" y="404114"/>
                  </a:lnTo>
                  <a:lnTo>
                    <a:pt x="35648" y="380352"/>
                  </a:lnTo>
                  <a:lnTo>
                    <a:pt x="23774" y="380352"/>
                  </a:lnTo>
                  <a:lnTo>
                    <a:pt x="23774" y="427901"/>
                  </a:lnTo>
                  <a:lnTo>
                    <a:pt x="11874" y="427901"/>
                  </a:lnTo>
                  <a:lnTo>
                    <a:pt x="11874" y="463550"/>
                  </a:lnTo>
                  <a:lnTo>
                    <a:pt x="0" y="463550"/>
                  </a:lnTo>
                  <a:lnTo>
                    <a:pt x="0" y="475437"/>
                  </a:lnTo>
                  <a:lnTo>
                    <a:pt x="11874" y="475437"/>
                  </a:lnTo>
                  <a:lnTo>
                    <a:pt x="11874" y="487324"/>
                  </a:lnTo>
                  <a:lnTo>
                    <a:pt x="0" y="487324"/>
                  </a:lnTo>
                  <a:lnTo>
                    <a:pt x="0" y="499198"/>
                  </a:lnTo>
                  <a:lnTo>
                    <a:pt x="11874" y="499198"/>
                  </a:lnTo>
                  <a:lnTo>
                    <a:pt x="23774" y="499198"/>
                  </a:lnTo>
                  <a:lnTo>
                    <a:pt x="23774" y="511086"/>
                  </a:lnTo>
                  <a:lnTo>
                    <a:pt x="35648" y="511086"/>
                  </a:lnTo>
                  <a:lnTo>
                    <a:pt x="35648" y="487324"/>
                  </a:lnTo>
                  <a:lnTo>
                    <a:pt x="47536" y="487324"/>
                  </a:lnTo>
                  <a:lnTo>
                    <a:pt x="59423" y="487324"/>
                  </a:lnTo>
                  <a:lnTo>
                    <a:pt x="59423" y="511086"/>
                  </a:lnTo>
                  <a:lnTo>
                    <a:pt x="47536" y="511086"/>
                  </a:lnTo>
                  <a:lnTo>
                    <a:pt x="47536" y="534860"/>
                  </a:lnTo>
                  <a:lnTo>
                    <a:pt x="59423" y="534860"/>
                  </a:lnTo>
                  <a:lnTo>
                    <a:pt x="71310" y="534860"/>
                  </a:lnTo>
                  <a:lnTo>
                    <a:pt x="83197" y="534860"/>
                  </a:lnTo>
                  <a:lnTo>
                    <a:pt x="83197" y="499198"/>
                  </a:lnTo>
                  <a:lnTo>
                    <a:pt x="71310" y="499198"/>
                  </a:lnTo>
                  <a:lnTo>
                    <a:pt x="71310" y="475437"/>
                  </a:lnTo>
                  <a:lnTo>
                    <a:pt x="83197" y="475437"/>
                  </a:lnTo>
                  <a:lnTo>
                    <a:pt x="83197" y="451662"/>
                  </a:lnTo>
                  <a:lnTo>
                    <a:pt x="71310" y="451662"/>
                  </a:lnTo>
                  <a:lnTo>
                    <a:pt x="71310" y="427888"/>
                  </a:lnTo>
                  <a:lnTo>
                    <a:pt x="83197" y="427888"/>
                  </a:lnTo>
                  <a:lnTo>
                    <a:pt x="83197" y="416001"/>
                  </a:lnTo>
                  <a:lnTo>
                    <a:pt x="71310" y="416001"/>
                  </a:lnTo>
                  <a:lnTo>
                    <a:pt x="71310" y="404114"/>
                  </a:lnTo>
                  <a:lnTo>
                    <a:pt x="59423" y="404114"/>
                  </a:lnTo>
                  <a:lnTo>
                    <a:pt x="59423" y="439775"/>
                  </a:lnTo>
                  <a:lnTo>
                    <a:pt x="59423" y="475437"/>
                  </a:lnTo>
                  <a:lnTo>
                    <a:pt x="47536" y="475437"/>
                  </a:lnTo>
                  <a:lnTo>
                    <a:pt x="35648" y="475437"/>
                  </a:lnTo>
                  <a:lnTo>
                    <a:pt x="23774" y="475437"/>
                  </a:lnTo>
                  <a:lnTo>
                    <a:pt x="23774" y="439775"/>
                  </a:lnTo>
                  <a:lnTo>
                    <a:pt x="35648" y="439775"/>
                  </a:lnTo>
                  <a:lnTo>
                    <a:pt x="47536" y="439775"/>
                  </a:lnTo>
                  <a:lnTo>
                    <a:pt x="59423" y="439775"/>
                  </a:lnTo>
                  <a:lnTo>
                    <a:pt x="59423" y="404114"/>
                  </a:lnTo>
                  <a:lnTo>
                    <a:pt x="59423" y="392239"/>
                  </a:lnTo>
                  <a:lnTo>
                    <a:pt x="71310" y="392239"/>
                  </a:lnTo>
                  <a:lnTo>
                    <a:pt x="71310" y="404114"/>
                  </a:lnTo>
                  <a:lnTo>
                    <a:pt x="83197" y="404114"/>
                  </a:lnTo>
                  <a:lnTo>
                    <a:pt x="83197" y="380352"/>
                  </a:lnTo>
                  <a:close/>
                </a:path>
                <a:path w="83819" h="535304">
                  <a:moveTo>
                    <a:pt x="83197" y="344690"/>
                  </a:moveTo>
                  <a:lnTo>
                    <a:pt x="71310" y="344690"/>
                  </a:lnTo>
                  <a:lnTo>
                    <a:pt x="71310" y="368465"/>
                  </a:lnTo>
                  <a:lnTo>
                    <a:pt x="83197" y="368465"/>
                  </a:lnTo>
                  <a:lnTo>
                    <a:pt x="83197" y="344690"/>
                  </a:lnTo>
                  <a:close/>
                </a:path>
                <a:path w="83819" h="535304">
                  <a:moveTo>
                    <a:pt x="83197" y="202069"/>
                  </a:moveTo>
                  <a:lnTo>
                    <a:pt x="71310" y="202069"/>
                  </a:lnTo>
                  <a:lnTo>
                    <a:pt x="71310" y="213956"/>
                  </a:lnTo>
                  <a:lnTo>
                    <a:pt x="59423" y="213956"/>
                  </a:lnTo>
                  <a:lnTo>
                    <a:pt x="59423" y="225844"/>
                  </a:lnTo>
                  <a:lnTo>
                    <a:pt x="71310" y="225844"/>
                  </a:lnTo>
                  <a:lnTo>
                    <a:pt x="71310" y="237718"/>
                  </a:lnTo>
                  <a:lnTo>
                    <a:pt x="59423" y="237718"/>
                  </a:lnTo>
                  <a:lnTo>
                    <a:pt x="59423" y="249605"/>
                  </a:lnTo>
                  <a:lnTo>
                    <a:pt x="59423" y="285267"/>
                  </a:lnTo>
                  <a:lnTo>
                    <a:pt x="47536" y="285267"/>
                  </a:lnTo>
                  <a:lnTo>
                    <a:pt x="35648" y="285267"/>
                  </a:lnTo>
                  <a:lnTo>
                    <a:pt x="23774" y="285267"/>
                  </a:lnTo>
                  <a:lnTo>
                    <a:pt x="23774" y="249605"/>
                  </a:lnTo>
                  <a:lnTo>
                    <a:pt x="35648" y="249605"/>
                  </a:lnTo>
                  <a:lnTo>
                    <a:pt x="47536" y="249605"/>
                  </a:lnTo>
                  <a:lnTo>
                    <a:pt x="59423" y="249605"/>
                  </a:lnTo>
                  <a:lnTo>
                    <a:pt x="59423" y="237718"/>
                  </a:lnTo>
                  <a:lnTo>
                    <a:pt x="59423" y="225844"/>
                  </a:lnTo>
                  <a:lnTo>
                    <a:pt x="47536" y="225844"/>
                  </a:lnTo>
                  <a:lnTo>
                    <a:pt x="47536" y="237718"/>
                  </a:lnTo>
                  <a:lnTo>
                    <a:pt x="35648" y="237718"/>
                  </a:lnTo>
                  <a:lnTo>
                    <a:pt x="35648" y="225844"/>
                  </a:lnTo>
                  <a:lnTo>
                    <a:pt x="47536" y="225844"/>
                  </a:lnTo>
                  <a:lnTo>
                    <a:pt x="47536" y="202069"/>
                  </a:lnTo>
                  <a:lnTo>
                    <a:pt x="59423" y="202069"/>
                  </a:lnTo>
                  <a:lnTo>
                    <a:pt x="71310" y="202069"/>
                  </a:lnTo>
                  <a:lnTo>
                    <a:pt x="71310" y="190182"/>
                  </a:lnTo>
                  <a:lnTo>
                    <a:pt x="59423" y="190182"/>
                  </a:lnTo>
                  <a:lnTo>
                    <a:pt x="59423" y="178295"/>
                  </a:lnTo>
                  <a:lnTo>
                    <a:pt x="47536" y="178295"/>
                  </a:lnTo>
                  <a:lnTo>
                    <a:pt x="35648" y="178295"/>
                  </a:lnTo>
                  <a:lnTo>
                    <a:pt x="23774" y="178295"/>
                  </a:lnTo>
                  <a:lnTo>
                    <a:pt x="11874" y="178295"/>
                  </a:lnTo>
                  <a:lnTo>
                    <a:pt x="11874" y="190182"/>
                  </a:lnTo>
                  <a:lnTo>
                    <a:pt x="23774" y="190182"/>
                  </a:lnTo>
                  <a:lnTo>
                    <a:pt x="23774" y="202069"/>
                  </a:lnTo>
                  <a:lnTo>
                    <a:pt x="35648" y="202069"/>
                  </a:lnTo>
                  <a:lnTo>
                    <a:pt x="35648" y="213956"/>
                  </a:lnTo>
                  <a:lnTo>
                    <a:pt x="23774" y="213956"/>
                  </a:lnTo>
                  <a:lnTo>
                    <a:pt x="23774" y="237718"/>
                  </a:lnTo>
                  <a:lnTo>
                    <a:pt x="11874" y="237718"/>
                  </a:lnTo>
                  <a:lnTo>
                    <a:pt x="11874" y="273380"/>
                  </a:lnTo>
                  <a:lnTo>
                    <a:pt x="0" y="273380"/>
                  </a:lnTo>
                  <a:lnTo>
                    <a:pt x="0" y="309041"/>
                  </a:lnTo>
                  <a:lnTo>
                    <a:pt x="11874" y="309041"/>
                  </a:lnTo>
                  <a:lnTo>
                    <a:pt x="23774" y="309041"/>
                  </a:lnTo>
                  <a:lnTo>
                    <a:pt x="23774" y="297154"/>
                  </a:lnTo>
                  <a:lnTo>
                    <a:pt x="35648" y="297154"/>
                  </a:lnTo>
                  <a:lnTo>
                    <a:pt x="35648" y="309041"/>
                  </a:lnTo>
                  <a:lnTo>
                    <a:pt x="47536" y="309041"/>
                  </a:lnTo>
                  <a:lnTo>
                    <a:pt x="47536" y="297154"/>
                  </a:lnTo>
                  <a:lnTo>
                    <a:pt x="59423" y="297154"/>
                  </a:lnTo>
                  <a:lnTo>
                    <a:pt x="59423" y="309041"/>
                  </a:lnTo>
                  <a:lnTo>
                    <a:pt x="71310" y="309041"/>
                  </a:lnTo>
                  <a:lnTo>
                    <a:pt x="71310" y="320916"/>
                  </a:lnTo>
                  <a:lnTo>
                    <a:pt x="59423" y="320916"/>
                  </a:lnTo>
                  <a:lnTo>
                    <a:pt x="59423" y="309041"/>
                  </a:lnTo>
                  <a:lnTo>
                    <a:pt x="47536" y="309041"/>
                  </a:lnTo>
                  <a:lnTo>
                    <a:pt x="47536" y="320916"/>
                  </a:lnTo>
                  <a:lnTo>
                    <a:pt x="35648" y="320916"/>
                  </a:lnTo>
                  <a:lnTo>
                    <a:pt x="35648" y="332803"/>
                  </a:lnTo>
                  <a:lnTo>
                    <a:pt x="47536" y="332803"/>
                  </a:lnTo>
                  <a:lnTo>
                    <a:pt x="59423" y="332803"/>
                  </a:lnTo>
                  <a:lnTo>
                    <a:pt x="71310" y="332803"/>
                  </a:lnTo>
                  <a:lnTo>
                    <a:pt x="83197" y="332803"/>
                  </a:lnTo>
                  <a:lnTo>
                    <a:pt x="83197" y="297154"/>
                  </a:lnTo>
                  <a:lnTo>
                    <a:pt x="71310" y="297154"/>
                  </a:lnTo>
                  <a:lnTo>
                    <a:pt x="71310" y="285267"/>
                  </a:lnTo>
                  <a:lnTo>
                    <a:pt x="83197" y="285267"/>
                  </a:lnTo>
                  <a:lnTo>
                    <a:pt x="83197" y="273380"/>
                  </a:lnTo>
                  <a:lnTo>
                    <a:pt x="71310" y="273380"/>
                  </a:lnTo>
                  <a:lnTo>
                    <a:pt x="71310" y="261493"/>
                  </a:lnTo>
                  <a:lnTo>
                    <a:pt x="83197" y="261493"/>
                  </a:lnTo>
                  <a:lnTo>
                    <a:pt x="83197" y="202069"/>
                  </a:lnTo>
                  <a:close/>
                </a:path>
                <a:path w="83819" h="535304">
                  <a:moveTo>
                    <a:pt x="83197" y="154520"/>
                  </a:moveTo>
                  <a:lnTo>
                    <a:pt x="71310" y="154520"/>
                  </a:lnTo>
                  <a:lnTo>
                    <a:pt x="71310" y="166408"/>
                  </a:lnTo>
                  <a:lnTo>
                    <a:pt x="83197" y="166408"/>
                  </a:lnTo>
                  <a:lnTo>
                    <a:pt x="83197" y="154520"/>
                  </a:lnTo>
                  <a:close/>
                </a:path>
                <a:path w="83819" h="535304">
                  <a:moveTo>
                    <a:pt x="83197" y="35661"/>
                  </a:moveTo>
                  <a:lnTo>
                    <a:pt x="71310" y="35661"/>
                  </a:lnTo>
                  <a:lnTo>
                    <a:pt x="59423" y="35674"/>
                  </a:lnTo>
                  <a:lnTo>
                    <a:pt x="59423" y="47548"/>
                  </a:lnTo>
                  <a:lnTo>
                    <a:pt x="59423" y="59436"/>
                  </a:lnTo>
                  <a:lnTo>
                    <a:pt x="59423" y="95084"/>
                  </a:lnTo>
                  <a:lnTo>
                    <a:pt x="47536" y="95084"/>
                  </a:lnTo>
                  <a:lnTo>
                    <a:pt x="35648" y="95097"/>
                  </a:lnTo>
                  <a:lnTo>
                    <a:pt x="23774" y="95097"/>
                  </a:lnTo>
                  <a:lnTo>
                    <a:pt x="23774" y="59436"/>
                  </a:lnTo>
                  <a:lnTo>
                    <a:pt x="35648" y="59436"/>
                  </a:lnTo>
                  <a:lnTo>
                    <a:pt x="47536" y="59436"/>
                  </a:lnTo>
                  <a:lnTo>
                    <a:pt x="59423" y="59436"/>
                  </a:lnTo>
                  <a:lnTo>
                    <a:pt x="59423" y="47548"/>
                  </a:lnTo>
                  <a:lnTo>
                    <a:pt x="47536" y="47548"/>
                  </a:lnTo>
                  <a:lnTo>
                    <a:pt x="35648" y="47548"/>
                  </a:lnTo>
                  <a:lnTo>
                    <a:pt x="35648" y="35661"/>
                  </a:lnTo>
                  <a:lnTo>
                    <a:pt x="23774" y="35661"/>
                  </a:lnTo>
                  <a:lnTo>
                    <a:pt x="23774" y="47548"/>
                  </a:lnTo>
                  <a:lnTo>
                    <a:pt x="11874" y="47548"/>
                  </a:lnTo>
                  <a:lnTo>
                    <a:pt x="11874" y="118859"/>
                  </a:lnTo>
                  <a:lnTo>
                    <a:pt x="23774" y="118859"/>
                  </a:lnTo>
                  <a:lnTo>
                    <a:pt x="23774" y="154520"/>
                  </a:lnTo>
                  <a:lnTo>
                    <a:pt x="11874" y="154520"/>
                  </a:lnTo>
                  <a:lnTo>
                    <a:pt x="11874" y="166408"/>
                  </a:lnTo>
                  <a:lnTo>
                    <a:pt x="23774" y="166408"/>
                  </a:lnTo>
                  <a:lnTo>
                    <a:pt x="35648" y="166408"/>
                  </a:lnTo>
                  <a:lnTo>
                    <a:pt x="35648" y="130746"/>
                  </a:lnTo>
                  <a:lnTo>
                    <a:pt x="47536" y="130746"/>
                  </a:lnTo>
                  <a:lnTo>
                    <a:pt x="47536" y="118859"/>
                  </a:lnTo>
                  <a:lnTo>
                    <a:pt x="59423" y="118859"/>
                  </a:lnTo>
                  <a:lnTo>
                    <a:pt x="59423" y="106984"/>
                  </a:lnTo>
                  <a:lnTo>
                    <a:pt x="71310" y="106984"/>
                  </a:lnTo>
                  <a:lnTo>
                    <a:pt x="71310" y="118859"/>
                  </a:lnTo>
                  <a:lnTo>
                    <a:pt x="83197" y="118859"/>
                  </a:lnTo>
                  <a:lnTo>
                    <a:pt x="83197" y="95084"/>
                  </a:lnTo>
                  <a:lnTo>
                    <a:pt x="71310" y="95084"/>
                  </a:lnTo>
                  <a:lnTo>
                    <a:pt x="71310" y="71310"/>
                  </a:lnTo>
                  <a:lnTo>
                    <a:pt x="83197" y="71310"/>
                  </a:lnTo>
                  <a:lnTo>
                    <a:pt x="83197" y="59436"/>
                  </a:lnTo>
                  <a:lnTo>
                    <a:pt x="71310" y="59436"/>
                  </a:lnTo>
                  <a:lnTo>
                    <a:pt x="71310" y="47548"/>
                  </a:lnTo>
                  <a:lnTo>
                    <a:pt x="83197" y="47548"/>
                  </a:lnTo>
                  <a:lnTo>
                    <a:pt x="83197" y="356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82" y="8065566"/>
              <a:ext cx="83820" cy="535305"/>
            </a:xfrm>
            <a:custGeom>
              <a:avLst/>
              <a:gdLst/>
              <a:ahLst/>
              <a:cxnLst/>
              <a:rect l="l" t="t" r="r" b="b"/>
              <a:pathLst>
                <a:path w="83819" h="535304">
                  <a:moveTo>
                    <a:pt x="11887" y="499198"/>
                  </a:moveTo>
                  <a:lnTo>
                    <a:pt x="0" y="499198"/>
                  </a:lnTo>
                  <a:lnTo>
                    <a:pt x="0" y="534860"/>
                  </a:lnTo>
                  <a:lnTo>
                    <a:pt x="11887" y="534860"/>
                  </a:lnTo>
                  <a:lnTo>
                    <a:pt x="11887" y="499198"/>
                  </a:lnTo>
                  <a:close/>
                </a:path>
                <a:path w="83819" h="535304">
                  <a:moveTo>
                    <a:pt x="23774" y="451662"/>
                  </a:moveTo>
                  <a:lnTo>
                    <a:pt x="11887" y="451662"/>
                  </a:lnTo>
                  <a:lnTo>
                    <a:pt x="11887" y="475437"/>
                  </a:lnTo>
                  <a:lnTo>
                    <a:pt x="23774" y="475437"/>
                  </a:lnTo>
                  <a:lnTo>
                    <a:pt x="23774" y="451662"/>
                  </a:lnTo>
                  <a:close/>
                </a:path>
                <a:path w="83819" h="535304">
                  <a:moveTo>
                    <a:pt x="23774" y="427888"/>
                  </a:moveTo>
                  <a:lnTo>
                    <a:pt x="11887" y="427888"/>
                  </a:lnTo>
                  <a:lnTo>
                    <a:pt x="11887" y="439775"/>
                  </a:lnTo>
                  <a:lnTo>
                    <a:pt x="23774" y="439775"/>
                  </a:lnTo>
                  <a:lnTo>
                    <a:pt x="23774" y="427888"/>
                  </a:lnTo>
                  <a:close/>
                </a:path>
                <a:path w="83819" h="535304">
                  <a:moveTo>
                    <a:pt x="23774" y="368465"/>
                  </a:moveTo>
                  <a:lnTo>
                    <a:pt x="11887" y="368465"/>
                  </a:lnTo>
                  <a:lnTo>
                    <a:pt x="11887" y="404114"/>
                  </a:lnTo>
                  <a:lnTo>
                    <a:pt x="23774" y="404114"/>
                  </a:lnTo>
                  <a:lnTo>
                    <a:pt x="23774" y="368465"/>
                  </a:lnTo>
                  <a:close/>
                </a:path>
                <a:path w="83819" h="535304">
                  <a:moveTo>
                    <a:pt x="23774" y="142646"/>
                  </a:moveTo>
                  <a:lnTo>
                    <a:pt x="11887" y="142646"/>
                  </a:lnTo>
                  <a:lnTo>
                    <a:pt x="11887" y="154520"/>
                  </a:lnTo>
                  <a:lnTo>
                    <a:pt x="23774" y="154520"/>
                  </a:lnTo>
                  <a:lnTo>
                    <a:pt x="23774" y="142646"/>
                  </a:lnTo>
                  <a:close/>
                </a:path>
                <a:path w="83819" h="535304">
                  <a:moveTo>
                    <a:pt x="23774" y="59448"/>
                  </a:moveTo>
                  <a:lnTo>
                    <a:pt x="11887" y="59448"/>
                  </a:lnTo>
                  <a:lnTo>
                    <a:pt x="11887" y="83197"/>
                  </a:lnTo>
                  <a:lnTo>
                    <a:pt x="23774" y="83197"/>
                  </a:lnTo>
                  <a:lnTo>
                    <a:pt x="23774" y="59448"/>
                  </a:lnTo>
                  <a:close/>
                </a:path>
                <a:path w="83819" h="535304">
                  <a:moveTo>
                    <a:pt x="35661" y="487324"/>
                  </a:moveTo>
                  <a:lnTo>
                    <a:pt x="23774" y="487324"/>
                  </a:lnTo>
                  <a:lnTo>
                    <a:pt x="23774" y="499198"/>
                  </a:lnTo>
                  <a:lnTo>
                    <a:pt x="35661" y="499198"/>
                  </a:lnTo>
                  <a:lnTo>
                    <a:pt x="35661" y="487324"/>
                  </a:lnTo>
                  <a:close/>
                </a:path>
                <a:path w="83819" h="535304">
                  <a:moveTo>
                    <a:pt x="35661" y="439775"/>
                  </a:moveTo>
                  <a:lnTo>
                    <a:pt x="23774" y="439775"/>
                  </a:lnTo>
                  <a:lnTo>
                    <a:pt x="23774" y="451662"/>
                  </a:lnTo>
                  <a:lnTo>
                    <a:pt x="35661" y="451662"/>
                  </a:lnTo>
                  <a:lnTo>
                    <a:pt x="35661" y="439775"/>
                  </a:lnTo>
                  <a:close/>
                </a:path>
                <a:path w="83819" h="535304">
                  <a:moveTo>
                    <a:pt x="35661" y="202069"/>
                  </a:moveTo>
                  <a:lnTo>
                    <a:pt x="23774" y="202069"/>
                  </a:lnTo>
                  <a:lnTo>
                    <a:pt x="23774" y="213956"/>
                  </a:lnTo>
                  <a:lnTo>
                    <a:pt x="35661" y="213956"/>
                  </a:lnTo>
                  <a:lnTo>
                    <a:pt x="35661" y="202069"/>
                  </a:lnTo>
                  <a:close/>
                </a:path>
                <a:path w="83819" h="535304">
                  <a:moveTo>
                    <a:pt x="35661" y="106972"/>
                  </a:moveTo>
                  <a:lnTo>
                    <a:pt x="23774" y="106972"/>
                  </a:lnTo>
                  <a:lnTo>
                    <a:pt x="23774" y="95097"/>
                  </a:lnTo>
                  <a:lnTo>
                    <a:pt x="11887" y="95097"/>
                  </a:lnTo>
                  <a:lnTo>
                    <a:pt x="11887" y="130746"/>
                  </a:lnTo>
                  <a:lnTo>
                    <a:pt x="23774" y="130746"/>
                  </a:lnTo>
                  <a:lnTo>
                    <a:pt x="35661" y="130746"/>
                  </a:lnTo>
                  <a:lnTo>
                    <a:pt x="35661" y="106972"/>
                  </a:lnTo>
                  <a:close/>
                </a:path>
                <a:path w="83819" h="535304">
                  <a:moveTo>
                    <a:pt x="35661" y="0"/>
                  </a:moveTo>
                  <a:lnTo>
                    <a:pt x="23774" y="0"/>
                  </a:lnTo>
                  <a:lnTo>
                    <a:pt x="11887" y="12"/>
                  </a:lnTo>
                  <a:lnTo>
                    <a:pt x="11887" y="23774"/>
                  </a:lnTo>
                  <a:lnTo>
                    <a:pt x="23774" y="23774"/>
                  </a:lnTo>
                  <a:lnTo>
                    <a:pt x="23774" y="11887"/>
                  </a:lnTo>
                  <a:lnTo>
                    <a:pt x="35661" y="11887"/>
                  </a:lnTo>
                  <a:lnTo>
                    <a:pt x="35661" y="0"/>
                  </a:lnTo>
                  <a:close/>
                </a:path>
                <a:path w="83819" h="535304">
                  <a:moveTo>
                    <a:pt x="47536" y="320916"/>
                  </a:moveTo>
                  <a:lnTo>
                    <a:pt x="35661" y="320916"/>
                  </a:lnTo>
                  <a:lnTo>
                    <a:pt x="35661" y="297154"/>
                  </a:lnTo>
                  <a:lnTo>
                    <a:pt x="23774" y="297154"/>
                  </a:lnTo>
                  <a:lnTo>
                    <a:pt x="23774" y="309041"/>
                  </a:lnTo>
                  <a:lnTo>
                    <a:pt x="11887" y="309041"/>
                  </a:lnTo>
                  <a:lnTo>
                    <a:pt x="11887" y="320916"/>
                  </a:lnTo>
                  <a:lnTo>
                    <a:pt x="23774" y="320916"/>
                  </a:lnTo>
                  <a:lnTo>
                    <a:pt x="23774" y="332803"/>
                  </a:lnTo>
                  <a:lnTo>
                    <a:pt x="35661" y="332803"/>
                  </a:lnTo>
                  <a:lnTo>
                    <a:pt x="47536" y="332803"/>
                  </a:lnTo>
                  <a:lnTo>
                    <a:pt x="47536" y="320916"/>
                  </a:lnTo>
                  <a:close/>
                </a:path>
                <a:path w="83819" h="535304">
                  <a:moveTo>
                    <a:pt x="47536" y="273380"/>
                  </a:moveTo>
                  <a:lnTo>
                    <a:pt x="35661" y="273380"/>
                  </a:lnTo>
                  <a:lnTo>
                    <a:pt x="35661" y="261493"/>
                  </a:lnTo>
                  <a:lnTo>
                    <a:pt x="23774" y="261493"/>
                  </a:lnTo>
                  <a:lnTo>
                    <a:pt x="23774" y="225844"/>
                  </a:lnTo>
                  <a:lnTo>
                    <a:pt x="11887" y="225844"/>
                  </a:lnTo>
                  <a:lnTo>
                    <a:pt x="11887" y="285267"/>
                  </a:lnTo>
                  <a:lnTo>
                    <a:pt x="23774" y="285267"/>
                  </a:lnTo>
                  <a:lnTo>
                    <a:pt x="35661" y="285267"/>
                  </a:lnTo>
                  <a:lnTo>
                    <a:pt x="35661" y="297154"/>
                  </a:lnTo>
                  <a:lnTo>
                    <a:pt x="47536" y="297154"/>
                  </a:lnTo>
                  <a:lnTo>
                    <a:pt x="47536" y="273380"/>
                  </a:lnTo>
                  <a:close/>
                </a:path>
                <a:path w="83819" h="535304">
                  <a:moveTo>
                    <a:pt x="47536" y="142646"/>
                  </a:moveTo>
                  <a:lnTo>
                    <a:pt x="35661" y="142646"/>
                  </a:lnTo>
                  <a:lnTo>
                    <a:pt x="35661" y="154520"/>
                  </a:lnTo>
                  <a:lnTo>
                    <a:pt x="47536" y="154520"/>
                  </a:lnTo>
                  <a:lnTo>
                    <a:pt x="47536" y="142646"/>
                  </a:lnTo>
                  <a:close/>
                </a:path>
                <a:path w="83819" h="535304">
                  <a:moveTo>
                    <a:pt x="47536" y="59436"/>
                  </a:moveTo>
                  <a:lnTo>
                    <a:pt x="35661" y="59436"/>
                  </a:lnTo>
                  <a:lnTo>
                    <a:pt x="35661" y="95084"/>
                  </a:lnTo>
                  <a:lnTo>
                    <a:pt x="47536" y="95084"/>
                  </a:lnTo>
                  <a:lnTo>
                    <a:pt x="47536" y="59436"/>
                  </a:lnTo>
                  <a:close/>
                </a:path>
                <a:path w="83819" h="535304">
                  <a:moveTo>
                    <a:pt x="59423" y="463550"/>
                  </a:moveTo>
                  <a:lnTo>
                    <a:pt x="47536" y="463550"/>
                  </a:lnTo>
                  <a:lnTo>
                    <a:pt x="47536" y="475437"/>
                  </a:lnTo>
                  <a:lnTo>
                    <a:pt x="59423" y="475437"/>
                  </a:lnTo>
                  <a:lnTo>
                    <a:pt x="59423" y="463550"/>
                  </a:lnTo>
                  <a:close/>
                </a:path>
                <a:path w="83819" h="535304">
                  <a:moveTo>
                    <a:pt x="71310" y="178295"/>
                  </a:moveTo>
                  <a:lnTo>
                    <a:pt x="59423" y="178295"/>
                  </a:lnTo>
                  <a:lnTo>
                    <a:pt x="59423" y="190182"/>
                  </a:lnTo>
                  <a:lnTo>
                    <a:pt x="71310" y="190182"/>
                  </a:lnTo>
                  <a:lnTo>
                    <a:pt x="71310" y="178295"/>
                  </a:lnTo>
                  <a:close/>
                </a:path>
                <a:path w="83819" h="535304">
                  <a:moveTo>
                    <a:pt x="71310" y="130759"/>
                  </a:moveTo>
                  <a:lnTo>
                    <a:pt x="59423" y="130759"/>
                  </a:lnTo>
                  <a:lnTo>
                    <a:pt x="59423" y="118872"/>
                  </a:lnTo>
                  <a:lnTo>
                    <a:pt x="47536" y="118872"/>
                  </a:lnTo>
                  <a:lnTo>
                    <a:pt x="47536" y="142646"/>
                  </a:lnTo>
                  <a:lnTo>
                    <a:pt x="59423" y="142646"/>
                  </a:lnTo>
                  <a:lnTo>
                    <a:pt x="71310" y="142646"/>
                  </a:lnTo>
                  <a:lnTo>
                    <a:pt x="71310" y="130759"/>
                  </a:lnTo>
                  <a:close/>
                </a:path>
                <a:path w="83819" h="535304">
                  <a:moveTo>
                    <a:pt x="71310" y="71310"/>
                  </a:moveTo>
                  <a:lnTo>
                    <a:pt x="59423" y="71310"/>
                  </a:lnTo>
                  <a:lnTo>
                    <a:pt x="59423" y="83197"/>
                  </a:lnTo>
                  <a:lnTo>
                    <a:pt x="71310" y="83197"/>
                  </a:lnTo>
                  <a:lnTo>
                    <a:pt x="71310" y="71310"/>
                  </a:lnTo>
                  <a:close/>
                </a:path>
                <a:path w="83819" h="535304">
                  <a:moveTo>
                    <a:pt x="71310" y="35661"/>
                  </a:moveTo>
                  <a:lnTo>
                    <a:pt x="59423" y="35661"/>
                  </a:lnTo>
                  <a:lnTo>
                    <a:pt x="59423" y="23774"/>
                  </a:lnTo>
                  <a:lnTo>
                    <a:pt x="47536" y="23774"/>
                  </a:lnTo>
                  <a:lnTo>
                    <a:pt x="47536" y="11887"/>
                  </a:lnTo>
                  <a:lnTo>
                    <a:pt x="35661" y="11887"/>
                  </a:lnTo>
                  <a:lnTo>
                    <a:pt x="35661" y="23774"/>
                  </a:lnTo>
                  <a:lnTo>
                    <a:pt x="23774" y="23774"/>
                  </a:lnTo>
                  <a:lnTo>
                    <a:pt x="23774" y="35661"/>
                  </a:lnTo>
                  <a:lnTo>
                    <a:pt x="11887" y="35661"/>
                  </a:lnTo>
                  <a:lnTo>
                    <a:pt x="11887" y="47548"/>
                  </a:lnTo>
                  <a:lnTo>
                    <a:pt x="23774" y="47548"/>
                  </a:lnTo>
                  <a:lnTo>
                    <a:pt x="35661" y="47548"/>
                  </a:lnTo>
                  <a:lnTo>
                    <a:pt x="47536" y="47548"/>
                  </a:lnTo>
                  <a:lnTo>
                    <a:pt x="47536" y="59436"/>
                  </a:lnTo>
                  <a:lnTo>
                    <a:pt x="59423" y="59436"/>
                  </a:lnTo>
                  <a:lnTo>
                    <a:pt x="71310" y="59436"/>
                  </a:lnTo>
                  <a:lnTo>
                    <a:pt x="71310" y="35661"/>
                  </a:lnTo>
                  <a:close/>
                </a:path>
                <a:path w="83819" h="535304">
                  <a:moveTo>
                    <a:pt x="71310" y="0"/>
                  </a:moveTo>
                  <a:lnTo>
                    <a:pt x="59423" y="0"/>
                  </a:lnTo>
                  <a:lnTo>
                    <a:pt x="59423" y="11887"/>
                  </a:lnTo>
                  <a:lnTo>
                    <a:pt x="71310" y="11887"/>
                  </a:lnTo>
                  <a:lnTo>
                    <a:pt x="71310" y="0"/>
                  </a:lnTo>
                  <a:close/>
                </a:path>
                <a:path w="83819" h="535304">
                  <a:moveTo>
                    <a:pt x="83197" y="451662"/>
                  </a:moveTo>
                  <a:lnTo>
                    <a:pt x="71310" y="451662"/>
                  </a:lnTo>
                  <a:lnTo>
                    <a:pt x="71310" y="487324"/>
                  </a:lnTo>
                  <a:lnTo>
                    <a:pt x="59423" y="487324"/>
                  </a:lnTo>
                  <a:lnTo>
                    <a:pt x="47536" y="487324"/>
                  </a:lnTo>
                  <a:lnTo>
                    <a:pt x="47536" y="499198"/>
                  </a:lnTo>
                  <a:lnTo>
                    <a:pt x="35661" y="499198"/>
                  </a:lnTo>
                  <a:lnTo>
                    <a:pt x="35661" y="522973"/>
                  </a:lnTo>
                  <a:lnTo>
                    <a:pt x="47536" y="522973"/>
                  </a:lnTo>
                  <a:lnTo>
                    <a:pt x="47536" y="511086"/>
                  </a:lnTo>
                  <a:lnTo>
                    <a:pt x="59423" y="511086"/>
                  </a:lnTo>
                  <a:lnTo>
                    <a:pt x="59423" y="499198"/>
                  </a:lnTo>
                  <a:lnTo>
                    <a:pt x="71310" y="499198"/>
                  </a:lnTo>
                  <a:lnTo>
                    <a:pt x="71310" y="522973"/>
                  </a:lnTo>
                  <a:lnTo>
                    <a:pt x="59423" y="522973"/>
                  </a:lnTo>
                  <a:lnTo>
                    <a:pt x="59423" y="534860"/>
                  </a:lnTo>
                  <a:lnTo>
                    <a:pt x="71310" y="534860"/>
                  </a:lnTo>
                  <a:lnTo>
                    <a:pt x="83197" y="534860"/>
                  </a:lnTo>
                  <a:lnTo>
                    <a:pt x="83197" y="451662"/>
                  </a:lnTo>
                  <a:close/>
                </a:path>
                <a:path w="83819" h="535304">
                  <a:moveTo>
                    <a:pt x="83197" y="380352"/>
                  </a:moveTo>
                  <a:lnTo>
                    <a:pt x="71310" y="380352"/>
                  </a:lnTo>
                  <a:lnTo>
                    <a:pt x="59423" y="380352"/>
                  </a:lnTo>
                  <a:lnTo>
                    <a:pt x="59423" y="392239"/>
                  </a:lnTo>
                  <a:lnTo>
                    <a:pt x="47536" y="392239"/>
                  </a:lnTo>
                  <a:lnTo>
                    <a:pt x="35661" y="392252"/>
                  </a:lnTo>
                  <a:lnTo>
                    <a:pt x="35661" y="404114"/>
                  </a:lnTo>
                  <a:lnTo>
                    <a:pt x="23774" y="404114"/>
                  </a:lnTo>
                  <a:lnTo>
                    <a:pt x="23774" y="427888"/>
                  </a:lnTo>
                  <a:lnTo>
                    <a:pt x="35661" y="427888"/>
                  </a:lnTo>
                  <a:lnTo>
                    <a:pt x="35661" y="439775"/>
                  </a:lnTo>
                  <a:lnTo>
                    <a:pt x="47536" y="439775"/>
                  </a:lnTo>
                  <a:lnTo>
                    <a:pt x="47536" y="451662"/>
                  </a:lnTo>
                  <a:lnTo>
                    <a:pt x="59423" y="451662"/>
                  </a:lnTo>
                  <a:lnTo>
                    <a:pt x="71310" y="451662"/>
                  </a:lnTo>
                  <a:lnTo>
                    <a:pt x="71310" y="416001"/>
                  </a:lnTo>
                  <a:lnTo>
                    <a:pt x="59423" y="416001"/>
                  </a:lnTo>
                  <a:lnTo>
                    <a:pt x="47536" y="416001"/>
                  </a:lnTo>
                  <a:lnTo>
                    <a:pt x="47536" y="404114"/>
                  </a:lnTo>
                  <a:lnTo>
                    <a:pt x="59423" y="404114"/>
                  </a:lnTo>
                  <a:lnTo>
                    <a:pt x="71310" y="404114"/>
                  </a:lnTo>
                  <a:lnTo>
                    <a:pt x="83197" y="404114"/>
                  </a:lnTo>
                  <a:lnTo>
                    <a:pt x="83197" y="380352"/>
                  </a:lnTo>
                  <a:close/>
                </a:path>
                <a:path w="83819" h="535304">
                  <a:moveTo>
                    <a:pt x="83197" y="344690"/>
                  </a:moveTo>
                  <a:lnTo>
                    <a:pt x="71310" y="344690"/>
                  </a:lnTo>
                  <a:lnTo>
                    <a:pt x="59423" y="344690"/>
                  </a:lnTo>
                  <a:lnTo>
                    <a:pt x="47536" y="344690"/>
                  </a:lnTo>
                  <a:lnTo>
                    <a:pt x="47536" y="356577"/>
                  </a:lnTo>
                  <a:lnTo>
                    <a:pt x="35661" y="356577"/>
                  </a:lnTo>
                  <a:lnTo>
                    <a:pt x="35661" y="344690"/>
                  </a:lnTo>
                  <a:lnTo>
                    <a:pt x="23774" y="344690"/>
                  </a:lnTo>
                  <a:lnTo>
                    <a:pt x="23774" y="368465"/>
                  </a:lnTo>
                  <a:lnTo>
                    <a:pt x="35661" y="368465"/>
                  </a:lnTo>
                  <a:lnTo>
                    <a:pt x="47536" y="368465"/>
                  </a:lnTo>
                  <a:lnTo>
                    <a:pt x="59423" y="368465"/>
                  </a:lnTo>
                  <a:lnTo>
                    <a:pt x="71310" y="368465"/>
                  </a:lnTo>
                  <a:lnTo>
                    <a:pt x="83197" y="368465"/>
                  </a:lnTo>
                  <a:lnTo>
                    <a:pt x="83197" y="344690"/>
                  </a:lnTo>
                  <a:close/>
                </a:path>
                <a:path w="83819" h="535304">
                  <a:moveTo>
                    <a:pt x="83197" y="273380"/>
                  </a:moveTo>
                  <a:lnTo>
                    <a:pt x="71310" y="273380"/>
                  </a:lnTo>
                  <a:lnTo>
                    <a:pt x="59423" y="273380"/>
                  </a:lnTo>
                  <a:lnTo>
                    <a:pt x="59423" y="297154"/>
                  </a:lnTo>
                  <a:lnTo>
                    <a:pt x="47536" y="297154"/>
                  </a:lnTo>
                  <a:lnTo>
                    <a:pt x="47536" y="309041"/>
                  </a:lnTo>
                  <a:lnTo>
                    <a:pt x="59423" y="309041"/>
                  </a:lnTo>
                  <a:lnTo>
                    <a:pt x="59423" y="332803"/>
                  </a:lnTo>
                  <a:lnTo>
                    <a:pt x="71310" y="332803"/>
                  </a:lnTo>
                  <a:lnTo>
                    <a:pt x="71310" y="320916"/>
                  </a:lnTo>
                  <a:lnTo>
                    <a:pt x="83197" y="320916"/>
                  </a:lnTo>
                  <a:lnTo>
                    <a:pt x="83197" y="309041"/>
                  </a:lnTo>
                  <a:lnTo>
                    <a:pt x="71310" y="309041"/>
                  </a:lnTo>
                  <a:lnTo>
                    <a:pt x="71310" y="285267"/>
                  </a:lnTo>
                  <a:lnTo>
                    <a:pt x="83197" y="285267"/>
                  </a:lnTo>
                  <a:lnTo>
                    <a:pt x="83197" y="273380"/>
                  </a:lnTo>
                  <a:close/>
                </a:path>
                <a:path w="83819" h="535304">
                  <a:moveTo>
                    <a:pt x="83197" y="237718"/>
                  </a:moveTo>
                  <a:lnTo>
                    <a:pt x="71310" y="237718"/>
                  </a:lnTo>
                  <a:lnTo>
                    <a:pt x="71310" y="225844"/>
                  </a:lnTo>
                  <a:lnTo>
                    <a:pt x="59423" y="225844"/>
                  </a:lnTo>
                  <a:lnTo>
                    <a:pt x="59423" y="237731"/>
                  </a:lnTo>
                  <a:lnTo>
                    <a:pt x="47536" y="237731"/>
                  </a:lnTo>
                  <a:lnTo>
                    <a:pt x="47536" y="273380"/>
                  </a:lnTo>
                  <a:lnTo>
                    <a:pt x="59423" y="273380"/>
                  </a:lnTo>
                  <a:lnTo>
                    <a:pt x="59423" y="261493"/>
                  </a:lnTo>
                  <a:lnTo>
                    <a:pt x="71310" y="261493"/>
                  </a:lnTo>
                  <a:lnTo>
                    <a:pt x="83197" y="261493"/>
                  </a:lnTo>
                  <a:lnTo>
                    <a:pt x="83197" y="237718"/>
                  </a:lnTo>
                  <a:close/>
                </a:path>
                <a:path w="83819" h="535304">
                  <a:moveTo>
                    <a:pt x="83197" y="190182"/>
                  </a:moveTo>
                  <a:lnTo>
                    <a:pt x="71310" y="190182"/>
                  </a:lnTo>
                  <a:lnTo>
                    <a:pt x="71310" y="202069"/>
                  </a:lnTo>
                  <a:lnTo>
                    <a:pt x="59423" y="202069"/>
                  </a:lnTo>
                  <a:lnTo>
                    <a:pt x="59423" y="190195"/>
                  </a:lnTo>
                  <a:lnTo>
                    <a:pt x="47536" y="190195"/>
                  </a:lnTo>
                  <a:lnTo>
                    <a:pt x="47536" y="213956"/>
                  </a:lnTo>
                  <a:lnTo>
                    <a:pt x="35661" y="213956"/>
                  </a:lnTo>
                  <a:lnTo>
                    <a:pt x="35661" y="237718"/>
                  </a:lnTo>
                  <a:lnTo>
                    <a:pt x="47536" y="237718"/>
                  </a:lnTo>
                  <a:lnTo>
                    <a:pt x="47536" y="225844"/>
                  </a:lnTo>
                  <a:lnTo>
                    <a:pt x="59423" y="225844"/>
                  </a:lnTo>
                  <a:lnTo>
                    <a:pt x="59423" y="213956"/>
                  </a:lnTo>
                  <a:lnTo>
                    <a:pt x="71310" y="213956"/>
                  </a:lnTo>
                  <a:lnTo>
                    <a:pt x="83197" y="213956"/>
                  </a:lnTo>
                  <a:lnTo>
                    <a:pt x="83197" y="190182"/>
                  </a:lnTo>
                  <a:close/>
                </a:path>
                <a:path w="83819" h="535304">
                  <a:moveTo>
                    <a:pt x="83197" y="154520"/>
                  </a:moveTo>
                  <a:lnTo>
                    <a:pt x="71310" y="154520"/>
                  </a:lnTo>
                  <a:lnTo>
                    <a:pt x="59423" y="154520"/>
                  </a:lnTo>
                  <a:lnTo>
                    <a:pt x="47536" y="154520"/>
                  </a:lnTo>
                  <a:lnTo>
                    <a:pt x="47536" y="166408"/>
                  </a:lnTo>
                  <a:lnTo>
                    <a:pt x="35661" y="166408"/>
                  </a:lnTo>
                  <a:lnTo>
                    <a:pt x="35661" y="154520"/>
                  </a:lnTo>
                  <a:lnTo>
                    <a:pt x="23774" y="154520"/>
                  </a:lnTo>
                  <a:lnTo>
                    <a:pt x="23774" y="166408"/>
                  </a:lnTo>
                  <a:lnTo>
                    <a:pt x="11887" y="166408"/>
                  </a:lnTo>
                  <a:lnTo>
                    <a:pt x="11887" y="202069"/>
                  </a:lnTo>
                  <a:lnTo>
                    <a:pt x="23774" y="202069"/>
                  </a:lnTo>
                  <a:lnTo>
                    <a:pt x="23774" y="178295"/>
                  </a:lnTo>
                  <a:lnTo>
                    <a:pt x="35661" y="178295"/>
                  </a:lnTo>
                  <a:lnTo>
                    <a:pt x="47536" y="178295"/>
                  </a:lnTo>
                  <a:lnTo>
                    <a:pt x="59423" y="178295"/>
                  </a:lnTo>
                  <a:lnTo>
                    <a:pt x="59423" y="166408"/>
                  </a:lnTo>
                  <a:lnTo>
                    <a:pt x="71310" y="166408"/>
                  </a:lnTo>
                  <a:lnTo>
                    <a:pt x="71310" y="178295"/>
                  </a:lnTo>
                  <a:lnTo>
                    <a:pt x="83197" y="178295"/>
                  </a:lnTo>
                  <a:lnTo>
                    <a:pt x="83197" y="154520"/>
                  </a:lnTo>
                  <a:close/>
                </a:path>
                <a:path w="83819" h="535304">
                  <a:moveTo>
                    <a:pt x="83197" y="106972"/>
                  </a:moveTo>
                  <a:lnTo>
                    <a:pt x="71310" y="106972"/>
                  </a:lnTo>
                  <a:lnTo>
                    <a:pt x="71310" y="95084"/>
                  </a:lnTo>
                  <a:lnTo>
                    <a:pt x="59423" y="95084"/>
                  </a:lnTo>
                  <a:lnTo>
                    <a:pt x="59423" y="118859"/>
                  </a:lnTo>
                  <a:lnTo>
                    <a:pt x="71310" y="118859"/>
                  </a:lnTo>
                  <a:lnTo>
                    <a:pt x="71310" y="130746"/>
                  </a:lnTo>
                  <a:lnTo>
                    <a:pt x="83197" y="130746"/>
                  </a:lnTo>
                  <a:lnTo>
                    <a:pt x="83197" y="106972"/>
                  </a:lnTo>
                  <a:close/>
                </a:path>
                <a:path w="83819" h="535304">
                  <a:moveTo>
                    <a:pt x="83197" y="83197"/>
                  </a:moveTo>
                  <a:lnTo>
                    <a:pt x="71310" y="83197"/>
                  </a:lnTo>
                  <a:lnTo>
                    <a:pt x="71310" y="95084"/>
                  </a:lnTo>
                  <a:lnTo>
                    <a:pt x="83197" y="95084"/>
                  </a:lnTo>
                  <a:lnTo>
                    <a:pt x="83197" y="83197"/>
                  </a:lnTo>
                  <a:close/>
                </a:path>
                <a:path w="83819" h="535304">
                  <a:moveTo>
                    <a:pt x="83197" y="59436"/>
                  </a:moveTo>
                  <a:lnTo>
                    <a:pt x="71310" y="59436"/>
                  </a:lnTo>
                  <a:lnTo>
                    <a:pt x="71310" y="71310"/>
                  </a:lnTo>
                  <a:lnTo>
                    <a:pt x="83197" y="71310"/>
                  </a:lnTo>
                  <a:lnTo>
                    <a:pt x="83197" y="59436"/>
                  </a:lnTo>
                  <a:close/>
                </a:path>
                <a:path w="83819" h="535304">
                  <a:moveTo>
                    <a:pt x="83197" y="23774"/>
                  </a:moveTo>
                  <a:lnTo>
                    <a:pt x="71310" y="23774"/>
                  </a:lnTo>
                  <a:lnTo>
                    <a:pt x="71310" y="35661"/>
                  </a:lnTo>
                  <a:lnTo>
                    <a:pt x="83197" y="35661"/>
                  </a:lnTo>
                  <a:lnTo>
                    <a:pt x="83197" y="237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55992" y="8065566"/>
              <a:ext cx="95250" cy="535305"/>
            </a:xfrm>
            <a:custGeom>
              <a:avLst/>
              <a:gdLst/>
              <a:ahLst/>
              <a:cxnLst/>
              <a:rect l="l" t="t" r="r" b="b"/>
              <a:pathLst>
                <a:path w="95250" h="535304">
                  <a:moveTo>
                    <a:pt x="23774" y="225844"/>
                  </a:moveTo>
                  <a:lnTo>
                    <a:pt x="11887" y="225844"/>
                  </a:lnTo>
                  <a:lnTo>
                    <a:pt x="11887" y="237718"/>
                  </a:lnTo>
                  <a:lnTo>
                    <a:pt x="23774" y="237718"/>
                  </a:lnTo>
                  <a:lnTo>
                    <a:pt x="23774" y="225844"/>
                  </a:lnTo>
                  <a:close/>
                </a:path>
                <a:path w="95250" h="535304">
                  <a:moveTo>
                    <a:pt x="23774" y="71310"/>
                  </a:moveTo>
                  <a:lnTo>
                    <a:pt x="11887" y="71310"/>
                  </a:lnTo>
                  <a:lnTo>
                    <a:pt x="11887" y="95084"/>
                  </a:lnTo>
                  <a:lnTo>
                    <a:pt x="23774" y="95084"/>
                  </a:lnTo>
                  <a:lnTo>
                    <a:pt x="23774" y="71310"/>
                  </a:lnTo>
                  <a:close/>
                </a:path>
                <a:path w="95250" h="535304">
                  <a:moveTo>
                    <a:pt x="35661" y="356577"/>
                  </a:moveTo>
                  <a:lnTo>
                    <a:pt x="23774" y="356577"/>
                  </a:lnTo>
                  <a:lnTo>
                    <a:pt x="23774" y="344703"/>
                  </a:lnTo>
                  <a:lnTo>
                    <a:pt x="11887" y="344703"/>
                  </a:lnTo>
                  <a:lnTo>
                    <a:pt x="11887" y="380352"/>
                  </a:lnTo>
                  <a:lnTo>
                    <a:pt x="23774" y="380352"/>
                  </a:lnTo>
                  <a:lnTo>
                    <a:pt x="23774" y="368465"/>
                  </a:lnTo>
                  <a:lnTo>
                    <a:pt x="35661" y="368465"/>
                  </a:lnTo>
                  <a:lnTo>
                    <a:pt x="35661" y="356577"/>
                  </a:lnTo>
                  <a:close/>
                </a:path>
                <a:path w="95250" h="535304">
                  <a:moveTo>
                    <a:pt x="35661" y="297154"/>
                  </a:moveTo>
                  <a:lnTo>
                    <a:pt x="23774" y="297154"/>
                  </a:lnTo>
                  <a:lnTo>
                    <a:pt x="23774" y="285267"/>
                  </a:lnTo>
                  <a:lnTo>
                    <a:pt x="11887" y="285267"/>
                  </a:lnTo>
                  <a:lnTo>
                    <a:pt x="11887" y="309041"/>
                  </a:lnTo>
                  <a:lnTo>
                    <a:pt x="23774" y="309041"/>
                  </a:lnTo>
                  <a:lnTo>
                    <a:pt x="35661" y="309041"/>
                  </a:lnTo>
                  <a:lnTo>
                    <a:pt x="35661" y="297154"/>
                  </a:lnTo>
                  <a:close/>
                </a:path>
                <a:path w="95250" h="535304">
                  <a:moveTo>
                    <a:pt x="35661" y="273380"/>
                  </a:moveTo>
                  <a:lnTo>
                    <a:pt x="23774" y="273380"/>
                  </a:lnTo>
                  <a:lnTo>
                    <a:pt x="23774" y="285267"/>
                  </a:lnTo>
                  <a:lnTo>
                    <a:pt x="35661" y="285267"/>
                  </a:lnTo>
                  <a:lnTo>
                    <a:pt x="35661" y="273380"/>
                  </a:lnTo>
                  <a:close/>
                </a:path>
                <a:path w="95250" h="535304">
                  <a:moveTo>
                    <a:pt x="35661" y="202069"/>
                  </a:moveTo>
                  <a:lnTo>
                    <a:pt x="23774" y="202069"/>
                  </a:lnTo>
                  <a:lnTo>
                    <a:pt x="23774" y="225844"/>
                  </a:lnTo>
                  <a:lnTo>
                    <a:pt x="35661" y="225844"/>
                  </a:lnTo>
                  <a:lnTo>
                    <a:pt x="35661" y="202069"/>
                  </a:lnTo>
                  <a:close/>
                </a:path>
                <a:path w="95250" h="535304">
                  <a:moveTo>
                    <a:pt x="35661" y="142646"/>
                  </a:moveTo>
                  <a:lnTo>
                    <a:pt x="23774" y="142646"/>
                  </a:lnTo>
                  <a:lnTo>
                    <a:pt x="11887" y="142646"/>
                  </a:lnTo>
                  <a:lnTo>
                    <a:pt x="11887" y="178295"/>
                  </a:lnTo>
                  <a:lnTo>
                    <a:pt x="23774" y="178295"/>
                  </a:lnTo>
                  <a:lnTo>
                    <a:pt x="23774" y="154520"/>
                  </a:lnTo>
                  <a:lnTo>
                    <a:pt x="35661" y="154520"/>
                  </a:lnTo>
                  <a:lnTo>
                    <a:pt x="35661" y="142646"/>
                  </a:lnTo>
                  <a:close/>
                </a:path>
                <a:path w="95250" h="535304">
                  <a:moveTo>
                    <a:pt x="35661" y="59436"/>
                  </a:moveTo>
                  <a:lnTo>
                    <a:pt x="23774" y="59436"/>
                  </a:lnTo>
                  <a:lnTo>
                    <a:pt x="23774" y="71310"/>
                  </a:lnTo>
                  <a:lnTo>
                    <a:pt x="35661" y="71310"/>
                  </a:lnTo>
                  <a:lnTo>
                    <a:pt x="35661" y="59436"/>
                  </a:lnTo>
                  <a:close/>
                </a:path>
                <a:path w="95250" h="535304">
                  <a:moveTo>
                    <a:pt x="35661" y="23774"/>
                  </a:moveTo>
                  <a:lnTo>
                    <a:pt x="23774" y="23774"/>
                  </a:lnTo>
                  <a:lnTo>
                    <a:pt x="23774" y="0"/>
                  </a:lnTo>
                  <a:lnTo>
                    <a:pt x="11887" y="0"/>
                  </a:lnTo>
                  <a:lnTo>
                    <a:pt x="11887" y="59436"/>
                  </a:lnTo>
                  <a:lnTo>
                    <a:pt x="23774" y="59436"/>
                  </a:lnTo>
                  <a:lnTo>
                    <a:pt x="23774" y="47548"/>
                  </a:lnTo>
                  <a:lnTo>
                    <a:pt x="35661" y="47548"/>
                  </a:lnTo>
                  <a:lnTo>
                    <a:pt x="35661" y="23774"/>
                  </a:lnTo>
                  <a:close/>
                </a:path>
                <a:path w="95250" h="535304">
                  <a:moveTo>
                    <a:pt x="47548" y="332803"/>
                  </a:moveTo>
                  <a:lnTo>
                    <a:pt x="35661" y="332803"/>
                  </a:lnTo>
                  <a:lnTo>
                    <a:pt x="23774" y="332803"/>
                  </a:lnTo>
                  <a:lnTo>
                    <a:pt x="23774" y="344690"/>
                  </a:lnTo>
                  <a:lnTo>
                    <a:pt x="35661" y="344690"/>
                  </a:lnTo>
                  <a:lnTo>
                    <a:pt x="47548" y="344690"/>
                  </a:lnTo>
                  <a:lnTo>
                    <a:pt x="47548" y="332803"/>
                  </a:lnTo>
                  <a:close/>
                </a:path>
                <a:path w="95250" h="535304">
                  <a:moveTo>
                    <a:pt x="47548" y="309041"/>
                  </a:moveTo>
                  <a:lnTo>
                    <a:pt x="35661" y="309041"/>
                  </a:lnTo>
                  <a:lnTo>
                    <a:pt x="35661" y="320916"/>
                  </a:lnTo>
                  <a:lnTo>
                    <a:pt x="47548" y="320916"/>
                  </a:lnTo>
                  <a:lnTo>
                    <a:pt x="47548" y="309041"/>
                  </a:lnTo>
                  <a:close/>
                </a:path>
                <a:path w="95250" h="535304">
                  <a:moveTo>
                    <a:pt x="47548" y="166408"/>
                  </a:moveTo>
                  <a:lnTo>
                    <a:pt x="35661" y="166408"/>
                  </a:lnTo>
                  <a:lnTo>
                    <a:pt x="35661" y="178295"/>
                  </a:lnTo>
                  <a:lnTo>
                    <a:pt x="47548" y="178295"/>
                  </a:lnTo>
                  <a:lnTo>
                    <a:pt x="47548" y="166408"/>
                  </a:lnTo>
                  <a:close/>
                </a:path>
                <a:path w="95250" h="535304">
                  <a:moveTo>
                    <a:pt x="47548" y="71310"/>
                  </a:moveTo>
                  <a:lnTo>
                    <a:pt x="35661" y="71310"/>
                  </a:lnTo>
                  <a:lnTo>
                    <a:pt x="35661" y="83197"/>
                  </a:lnTo>
                  <a:lnTo>
                    <a:pt x="47548" y="83197"/>
                  </a:lnTo>
                  <a:lnTo>
                    <a:pt x="47548" y="71310"/>
                  </a:lnTo>
                  <a:close/>
                </a:path>
                <a:path w="95250" h="535304">
                  <a:moveTo>
                    <a:pt x="59423" y="320916"/>
                  </a:moveTo>
                  <a:lnTo>
                    <a:pt x="47548" y="320916"/>
                  </a:lnTo>
                  <a:lnTo>
                    <a:pt x="47548" y="332803"/>
                  </a:lnTo>
                  <a:lnTo>
                    <a:pt x="59423" y="332803"/>
                  </a:lnTo>
                  <a:lnTo>
                    <a:pt x="59423" y="320916"/>
                  </a:lnTo>
                  <a:close/>
                </a:path>
                <a:path w="95250" h="535304">
                  <a:moveTo>
                    <a:pt x="71310" y="368465"/>
                  </a:moveTo>
                  <a:lnTo>
                    <a:pt x="59423" y="368465"/>
                  </a:lnTo>
                  <a:lnTo>
                    <a:pt x="47548" y="368465"/>
                  </a:lnTo>
                  <a:lnTo>
                    <a:pt x="47548" y="380352"/>
                  </a:lnTo>
                  <a:lnTo>
                    <a:pt x="59423" y="380352"/>
                  </a:lnTo>
                  <a:lnTo>
                    <a:pt x="71310" y="380352"/>
                  </a:lnTo>
                  <a:lnTo>
                    <a:pt x="71310" y="368465"/>
                  </a:lnTo>
                  <a:close/>
                </a:path>
                <a:path w="95250" h="535304">
                  <a:moveTo>
                    <a:pt x="71310" y="332803"/>
                  </a:moveTo>
                  <a:lnTo>
                    <a:pt x="59423" y="332803"/>
                  </a:lnTo>
                  <a:lnTo>
                    <a:pt x="59423" y="356577"/>
                  </a:lnTo>
                  <a:lnTo>
                    <a:pt x="71310" y="356577"/>
                  </a:lnTo>
                  <a:lnTo>
                    <a:pt x="71310" y="332803"/>
                  </a:lnTo>
                  <a:close/>
                </a:path>
                <a:path w="95250" h="535304">
                  <a:moveTo>
                    <a:pt x="71310" y="309041"/>
                  </a:moveTo>
                  <a:lnTo>
                    <a:pt x="59423" y="309041"/>
                  </a:lnTo>
                  <a:lnTo>
                    <a:pt x="59423" y="320916"/>
                  </a:lnTo>
                  <a:lnTo>
                    <a:pt x="71310" y="320916"/>
                  </a:lnTo>
                  <a:lnTo>
                    <a:pt x="71310" y="309041"/>
                  </a:lnTo>
                  <a:close/>
                </a:path>
                <a:path w="95250" h="535304">
                  <a:moveTo>
                    <a:pt x="71310" y="71310"/>
                  </a:moveTo>
                  <a:lnTo>
                    <a:pt x="59423" y="71310"/>
                  </a:lnTo>
                  <a:lnTo>
                    <a:pt x="59423" y="83197"/>
                  </a:lnTo>
                  <a:lnTo>
                    <a:pt x="47548" y="83197"/>
                  </a:lnTo>
                  <a:lnTo>
                    <a:pt x="47548" y="95084"/>
                  </a:lnTo>
                  <a:lnTo>
                    <a:pt x="59423" y="95084"/>
                  </a:lnTo>
                  <a:lnTo>
                    <a:pt x="71310" y="95084"/>
                  </a:lnTo>
                  <a:lnTo>
                    <a:pt x="71310" y="71310"/>
                  </a:lnTo>
                  <a:close/>
                </a:path>
                <a:path w="95250" h="535304">
                  <a:moveTo>
                    <a:pt x="71310" y="35661"/>
                  </a:moveTo>
                  <a:lnTo>
                    <a:pt x="59423" y="35661"/>
                  </a:lnTo>
                  <a:lnTo>
                    <a:pt x="59423" y="11887"/>
                  </a:lnTo>
                  <a:lnTo>
                    <a:pt x="47548" y="11887"/>
                  </a:lnTo>
                  <a:lnTo>
                    <a:pt x="47548" y="47548"/>
                  </a:lnTo>
                  <a:lnTo>
                    <a:pt x="35661" y="47548"/>
                  </a:lnTo>
                  <a:lnTo>
                    <a:pt x="35661" y="59436"/>
                  </a:lnTo>
                  <a:lnTo>
                    <a:pt x="47548" y="59436"/>
                  </a:lnTo>
                  <a:lnTo>
                    <a:pt x="59423" y="59436"/>
                  </a:lnTo>
                  <a:lnTo>
                    <a:pt x="71310" y="59436"/>
                  </a:lnTo>
                  <a:lnTo>
                    <a:pt x="71310" y="35661"/>
                  </a:lnTo>
                  <a:close/>
                </a:path>
                <a:path w="95250" h="535304">
                  <a:moveTo>
                    <a:pt x="71310" y="0"/>
                  </a:moveTo>
                  <a:lnTo>
                    <a:pt x="59423" y="0"/>
                  </a:lnTo>
                  <a:lnTo>
                    <a:pt x="59423" y="11887"/>
                  </a:lnTo>
                  <a:lnTo>
                    <a:pt x="71310" y="11887"/>
                  </a:lnTo>
                  <a:lnTo>
                    <a:pt x="71310" y="0"/>
                  </a:lnTo>
                  <a:close/>
                </a:path>
                <a:path w="95250" h="535304">
                  <a:moveTo>
                    <a:pt x="83197" y="427888"/>
                  </a:moveTo>
                  <a:lnTo>
                    <a:pt x="71310" y="427888"/>
                  </a:lnTo>
                  <a:lnTo>
                    <a:pt x="71310" y="404114"/>
                  </a:lnTo>
                  <a:lnTo>
                    <a:pt x="59423" y="404114"/>
                  </a:lnTo>
                  <a:lnTo>
                    <a:pt x="59423" y="487324"/>
                  </a:lnTo>
                  <a:lnTo>
                    <a:pt x="59423" y="511086"/>
                  </a:lnTo>
                  <a:lnTo>
                    <a:pt x="47548" y="511086"/>
                  </a:lnTo>
                  <a:lnTo>
                    <a:pt x="35661" y="511086"/>
                  </a:lnTo>
                  <a:lnTo>
                    <a:pt x="35661" y="487324"/>
                  </a:lnTo>
                  <a:lnTo>
                    <a:pt x="47548" y="487324"/>
                  </a:lnTo>
                  <a:lnTo>
                    <a:pt x="59423" y="487324"/>
                  </a:lnTo>
                  <a:lnTo>
                    <a:pt x="59423" y="404114"/>
                  </a:lnTo>
                  <a:lnTo>
                    <a:pt x="59423" y="392252"/>
                  </a:lnTo>
                  <a:lnTo>
                    <a:pt x="47548" y="392252"/>
                  </a:lnTo>
                  <a:lnTo>
                    <a:pt x="47548" y="380352"/>
                  </a:lnTo>
                  <a:lnTo>
                    <a:pt x="35661" y="380352"/>
                  </a:lnTo>
                  <a:lnTo>
                    <a:pt x="23774" y="380352"/>
                  </a:lnTo>
                  <a:lnTo>
                    <a:pt x="23774" y="392239"/>
                  </a:lnTo>
                  <a:lnTo>
                    <a:pt x="11887" y="392239"/>
                  </a:lnTo>
                  <a:lnTo>
                    <a:pt x="11887" y="404114"/>
                  </a:lnTo>
                  <a:lnTo>
                    <a:pt x="23774" y="404114"/>
                  </a:lnTo>
                  <a:lnTo>
                    <a:pt x="23774" y="427888"/>
                  </a:lnTo>
                  <a:lnTo>
                    <a:pt x="35661" y="427888"/>
                  </a:lnTo>
                  <a:lnTo>
                    <a:pt x="35661" y="404114"/>
                  </a:lnTo>
                  <a:lnTo>
                    <a:pt x="47548" y="404114"/>
                  </a:lnTo>
                  <a:lnTo>
                    <a:pt x="47548" y="463550"/>
                  </a:lnTo>
                  <a:lnTo>
                    <a:pt x="35661" y="463550"/>
                  </a:lnTo>
                  <a:lnTo>
                    <a:pt x="35661" y="475449"/>
                  </a:lnTo>
                  <a:lnTo>
                    <a:pt x="23774" y="475449"/>
                  </a:lnTo>
                  <a:lnTo>
                    <a:pt x="23774" y="499198"/>
                  </a:lnTo>
                  <a:lnTo>
                    <a:pt x="11887" y="499198"/>
                  </a:lnTo>
                  <a:lnTo>
                    <a:pt x="11887" y="475437"/>
                  </a:lnTo>
                  <a:lnTo>
                    <a:pt x="23774" y="475437"/>
                  </a:lnTo>
                  <a:lnTo>
                    <a:pt x="23774" y="463550"/>
                  </a:lnTo>
                  <a:lnTo>
                    <a:pt x="35661" y="463550"/>
                  </a:lnTo>
                  <a:lnTo>
                    <a:pt x="35661" y="439775"/>
                  </a:lnTo>
                  <a:lnTo>
                    <a:pt x="23774" y="439775"/>
                  </a:lnTo>
                  <a:lnTo>
                    <a:pt x="23774" y="427888"/>
                  </a:lnTo>
                  <a:lnTo>
                    <a:pt x="11887" y="427888"/>
                  </a:lnTo>
                  <a:lnTo>
                    <a:pt x="11887" y="451662"/>
                  </a:lnTo>
                  <a:lnTo>
                    <a:pt x="0" y="451662"/>
                  </a:lnTo>
                  <a:lnTo>
                    <a:pt x="0" y="534860"/>
                  </a:lnTo>
                  <a:lnTo>
                    <a:pt x="11887" y="534860"/>
                  </a:lnTo>
                  <a:lnTo>
                    <a:pt x="11887" y="522973"/>
                  </a:lnTo>
                  <a:lnTo>
                    <a:pt x="23774" y="522973"/>
                  </a:lnTo>
                  <a:lnTo>
                    <a:pt x="35661" y="522973"/>
                  </a:lnTo>
                  <a:lnTo>
                    <a:pt x="35661" y="534860"/>
                  </a:lnTo>
                  <a:lnTo>
                    <a:pt x="47548" y="534860"/>
                  </a:lnTo>
                  <a:lnTo>
                    <a:pt x="59423" y="534860"/>
                  </a:lnTo>
                  <a:lnTo>
                    <a:pt x="71310" y="534860"/>
                  </a:lnTo>
                  <a:lnTo>
                    <a:pt x="71310" y="522973"/>
                  </a:lnTo>
                  <a:lnTo>
                    <a:pt x="83197" y="522973"/>
                  </a:lnTo>
                  <a:lnTo>
                    <a:pt x="83197" y="511086"/>
                  </a:lnTo>
                  <a:lnTo>
                    <a:pt x="71310" y="511086"/>
                  </a:lnTo>
                  <a:lnTo>
                    <a:pt x="71310" y="499198"/>
                  </a:lnTo>
                  <a:lnTo>
                    <a:pt x="83197" y="499198"/>
                  </a:lnTo>
                  <a:lnTo>
                    <a:pt x="83197" y="475449"/>
                  </a:lnTo>
                  <a:lnTo>
                    <a:pt x="71310" y="475449"/>
                  </a:lnTo>
                  <a:lnTo>
                    <a:pt x="71310" y="439775"/>
                  </a:lnTo>
                  <a:lnTo>
                    <a:pt x="83197" y="439775"/>
                  </a:lnTo>
                  <a:lnTo>
                    <a:pt x="83197" y="427888"/>
                  </a:lnTo>
                  <a:close/>
                </a:path>
                <a:path w="95250" h="535304">
                  <a:moveTo>
                    <a:pt x="83197" y="380352"/>
                  </a:moveTo>
                  <a:lnTo>
                    <a:pt x="71310" y="380352"/>
                  </a:lnTo>
                  <a:lnTo>
                    <a:pt x="71310" y="404114"/>
                  </a:lnTo>
                  <a:lnTo>
                    <a:pt x="83197" y="404114"/>
                  </a:lnTo>
                  <a:lnTo>
                    <a:pt x="83197" y="380352"/>
                  </a:lnTo>
                  <a:close/>
                </a:path>
                <a:path w="95250" h="535304">
                  <a:moveTo>
                    <a:pt x="83197" y="356577"/>
                  </a:moveTo>
                  <a:lnTo>
                    <a:pt x="71310" y="356577"/>
                  </a:lnTo>
                  <a:lnTo>
                    <a:pt x="71310" y="368465"/>
                  </a:lnTo>
                  <a:lnTo>
                    <a:pt x="83197" y="368465"/>
                  </a:lnTo>
                  <a:lnTo>
                    <a:pt x="83197" y="356577"/>
                  </a:lnTo>
                  <a:close/>
                </a:path>
                <a:path w="95250" h="535304">
                  <a:moveTo>
                    <a:pt x="83197" y="320916"/>
                  </a:moveTo>
                  <a:lnTo>
                    <a:pt x="71310" y="320916"/>
                  </a:lnTo>
                  <a:lnTo>
                    <a:pt x="71310" y="332803"/>
                  </a:lnTo>
                  <a:lnTo>
                    <a:pt x="83197" y="332803"/>
                  </a:lnTo>
                  <a:lnTo>
                    <a:pt x="83197" y="320916"/>
                  </a:lnTo>
                  <a:close/>
                </a:path>
                <a:path w="95250" h="535304">
                  <a:moveTo>
                    <a:pt x="83197" y="178295"/>
                  </a:moveTo>
                  <a:lnTo>
                    <a:pt x="71310" y="178295"/>
                  </a:lnTo>
                  <a:lnTo>
                    <a:pt x="71310" y="202069"/>
                  </a:lnTo>
                  <a:lnTo>
                    <a:pt x="59423" y="202069"/>
                  </a:lnTo>
                  <a:lnTo>
                    <a:pt x="47548" y="202069"/>
                  </a:lnTo>
                  <a:lnTo>
                    <a:pt x="47548" y="213956"/>
                  </a:lnTo>
                  <a:lnTo>
                    <a:pt x="59423" y="213956"/>
                  </a:lnTo>
                  <a:lnTo>
                    <a:pt x="71310" y="213956"/>
                  </a:lnTo>
                  <a:lnTo>
                    <a:pt x="71310" y="237731"/>
                  </a:lnTo>
                  <a:lnTo>
                    <a:pt x="59423" y="237731"/>
                  </a:lnTo>
                  <a:lnTo>
                    <a:pt x="59423" y="225844"/>
                  </a:lnTo>
                  <a:lnTo>
                    <a:pt x="47548" y="225844"/>
                  </a:lnTo>
                  <a:lnTo>
                    <a:pt x="35661" y="225844"/>
                  </a:lnTo>
                  <a:lnTo>
                    <a:pt x="35661" y="237718"/>
                  </a:lnTo>
                  <a:lnTo>
                    <a:pt x="47548" y="237718"/>
                  </a:lnTo>
                  <a:lnTo>
                    <a:pt x="47548" y="249605"/>
                  </a:lnTo>
                  <a:lnTo>
                    <a:pt x="35661" y="249605"/>
                  </a:lnTo>
                  <a:lnTo>
                    <a:pt x="35661" y="237718"/>
                  </a:lnTo>
                  <a:lnTo>
                    <a:pt x="23774" y="237718"/>
                  </a:lnTo>
                  <a:lnTo>
                    <a:pt x="23774" y="249605"/>
                  </a:lnTo>
                  <a:lnTo>
                    <a:pt x="11887" y="249605"/>
                  </a:lnTo>
                  <a:lnTo>
                    <a:pt x="11887" y="273380"/>
                  </a:lnTo>
                  <a:lnTo>
                    <a:pt x="23774" y="273380"/>
                  </a:lnTo>
                  <a:lnTo>
                    <a:pt x="23774" y="261493"/>
                  </a:lnTo>
                  <a:lnTo>
                    <a:pt x="35661" y="261493"/>
                  </a:lnTo>
                  <a:lnTo>
                    <a:pt x="47548" y="261493"/>
                  </a:lnTo>
                  <a:lnTo>
                    <a:pt x="47548" y="273380"/>
                  </a:lnTo>
                  <a:lnTo>
                    <a:pt x="59423" y="273380"/>
                  </a:lnTo>
                  <a:lnTo>
                    <a:pt x="59423" y="285267"/>
                  </a:lnTo>
                  <a:lnTo>
                    <a:pt x="47548" y="285267"/>
                  </a:lnTo>
                  <a:lnTo>
                    <a:pt x="35661" y="285267"/>
                  </a:lnTo>
                  <a:lnTo>
                    <a:pt x="35661" y="297154"/>
                  </a:lnTo>
                  <a:lnTo>
                    <a:pt x="47548" y="297154"/>
                  </a:lnTo>
                  <a:lnTo>
                    <a:pt x="47548" y="309041"/>
                  </a:lnTo>
                  <a:lnTo>
                    <a:pt x="59423" y="309041"/>
                  </a:lnTo>
                  <a:lnTo>
                    <a:pt x="59423" y="297154"/>
                  </a:lnTo>
                  <a:lnTo>
                    <a:pt x="71310" y="297154"/>
                  </a:lnTo>
                  <a:lnTo>
                    <a:pt x="71310" y="309041"/>
                  </a:lnTo>
                  <a:lnTo>
                    <a:pt x="83197" y="309041"/>
                  </a:lnTo>
                  <a:lnTo>
                    <a:pt x="83197" y="285267"/>
                  </a:lnTo>
                  <a:lnTo>
                    <a:pt x="71310" y="285267"/>
                  </a:lnTo>
                  <a:lnTo>
                    <a:pt x="71310" y="249605"/>
                  </a:lnTo>
                  <a:lnTo>
                    <a:pt x="83197" y="249605"/>
                  </a:lnTo>
                  <a:lnTo>
                    <a:pt x="83197" y="178295"/>
                  </a:lnTo>
                  <a:close/>
                </a:path>
                <a:path w="95250" h="535304">
                  <a:moveTo>
                    <a:pt x="83197" y="154520"/>
                  </a:moveTo>
                  <a:lnTo>
                    <a:pt x="71310" y="154520"/>
                  </a:lnTo>
                  <a:lnTo>
                    <a:pt x="59423" y="154520"/>
                  </a:lnTo>
                  <a:lnTo>
                    <a:pt x="59423" y="142646"/>
                  </a:lnTo>
                  <a:lnTo>
                    <a:pt x="47548" y="142646"/>
                  </a:lnTo>
                  <a:lnTo>
                    <a:pt x="47548" y="166408"/>
                  </a:lnTo>
                  <a:lnTo>
                    <a:pt x="59423" y="166408"/>
                  </a:lnTo>
                  <a:lnTo>
                    <a:pt x="71310" y="166408"/>
                  </a:lnTo>
                  <a:lnTo>
                    <a:pt x="83197" y="166408"/>
                  </a:lnTo>
                  <a:lnTo>
                    <a:pt x="83197" y="154520"/>
                  </a:lnTo>
                  <a:close/>
                </a:path>
                <a:path w="95250" h="535304">
                  <a:moveTo>
                    <a:pt x="83197" y="118872"/>
                  </a:moveTo>
                  <a:lnTo>
                    <a:pt x="71310" y="118872"/>
                  </a:lnTo>
                  <a:lnTo>
                    <a:pt x="71310" y="142646"/>
                  </a:lnTo>
                  <a:lnTo>
                    <a:pt x="83197" y="142646"/>
                  </a:lnTo>
                  <a:lnTo>
                    <a:pt x="83197" y="118872"/>
                  </a:lnTo>
                  <a:close/>
                </a:path>
                <a:path w="95250" h="535304">
                  <a:moveTo>
                    <a:pt x="83197" y="95097"/>
                  </a:moveTo>
                  <a:lnTo>
                    <a:pt x="71310" y="95097"/>
                  </a:lnTo>
                  <a:lnTo>
                    <a:pt x="71310" y="106972"/>
                  </a:lnTo>
                  <a:lnTo>
                    <a:pt x="59423" y="106972"/>
                  </a:lnTo>
                  <a:lnTo>
                    <a:pt x="47548" y="106972"/>
                  </a:lnTo>
                  <a:lnTo>
                    <a:pt x="47548" y="95097"/>
                  </a:lnTo>
                  <a:lnTo>
                    <a:pt x="35661" y="95097"/>
                  </a:lnTo>
                  <a:lnTo>
                    <a:pt x="35661" y="106972"/>
                  </a:lnTo>
                  <a:lnTo>
                    <a:pt x="23774" y="106972"/>
                  </a:lnTo>
                  <a:lnTo>
                    <a:pt x="11887" y="106972"/>
                  </a:lnTo>
                  <a:lnTo>
                    <a:pt x="11887" y="118859"/>
                  </a:lnTo>
                  <a:lnTo>
                    <a:pt x="23774" y="118859"/>
                  </a:lnTo>
                  <a:lnTo>
                    <a:pt x="23774" y="130746"/>
                  </a:lnTo>
                  <a:lnTo>
                    <a:pt x="35661" y="130746"/>
                  </a:lnTo>
                  <a:lnTo>
                    <a:pt x="47548" y="130746"/>
                  </a:lnTo>
                  <a:lnTo>
                    <a:pt x="47548" y="118859"/>
                  </a:lnTo>
                  <a:lnTo>
                    <a:pt x="59423" y="118859"/>
                  </a:lnTo>
                  <a:lnTo>
                    <a:pt x="71310" y="118859"/>
                  </a:lnTo>
                  <a:lnTo>
                    <a:pt x="71310" y="106984"/>
                  </a:lnTo>
                  <a:lnTo>
                    <a:pt x="83197" y="106984"/>
                  </a:lnTo>
                  <a:lnTo>
                    <a:pt x="83197" y="95097"/>
                  </a:lnTo>
                  <a:close/>
                </a:path>
                <a:path w="95250" h="535304">
                  <a:moveTo>
                    <a:pt x="95084" y="12"/>
                  </a:moveTo>
                  <a:lnTo>
                    <a:pt x="83197" y="12"/>
                  </a:lnTo>
                  <a:lnTo>
                    <a:pt x="83197" y="83197"/>
                  </a:lnTo>
                  <a:lnTo>
                    <a:pt x="95084" y="83197"/>
                  </a:lnTo>
                  <a:lnTo>
                    <a:pt x="95084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39190" y="8065566"/>
              <a:ext cx="36195" cy="511175"/>
            </a:xfrm>
            <a:custGeom>
              <a:avLst/>
              <a:gdLst/>
              <a:ahLst/>
              <a:cxnLst/>
              <a:rect l="l" t="t" r="r" b="b"/>
              <a:pathLst>
                <a:path w="36194" h="511175">
                  <a:moveTo>
                    <a:pt x="11887" y="451662"/>
                  </a:moveTo>
                  <a:lnTo>
                    <a:pt x="0" y="451662"/>
                  </a:lnTo>
                  <a:lnTo>
                    <a:pt x="0" y="463550"/>
                  </a:lnTo>
                  <a:lnTo>
                    <a:pt x="11887" y="463550"/>
                  </a:lnTo>
                  <a:lnTo>
                    <a:pt x="11887" y="451662"/>
                  </a:lnTo>
                  <a:close/>
                </a:path>
                <a:path w="36194" h="511175">
                  <a:moveTo>
                    <a:pt x="11887" y="261493"/>
                  </a:moveTo>
                  <a:lnTo>
                    <a:pt x="0" y="261493"/>
                  </a:lnTo>
                  <a:lnTo>
                    <a:pt x="0" y="273380"/>
                  </a:lnTo>
                  <a:lnTo>
                    <a:pt x="11887" y="273380"/>
                  </a:lnTo>
                  <a:lnTo>
                    <a:pt x="11887" y="261493"/>
                  </a:lnTo>
                  <a:close/>
                </a:path>
                <a:path w="36194" h="511175">
                  <a:moveTo>
                    <a:pt x="23774" y="106972"/>
                  </a:moveTo>
                  <a:lnTo>
                    <a:pt x="11887" y="106972"/>
                  </a:lnTo>
                  <a:lnTo>
                    <a:pt x="11887" y="95097"/>
                  </a:lnTo>
                  <a:lnTo>
                    <a:pt x="0" y="95097"/>
                  </a:lnTo>
                  <a:lnTo>
                    <a:pt x="0" y="142646"/>
                  </a:lnTo>
                  <a:lnTo>
                    <a:pt x="11887" y="142646"/>
                  </a:lnTo>
                  <a:lnTo>
                    <a:pt x="11887" y="130746"/>
                  </a:lnTo>
                  <a:lnTo>
                    <a:pt x="23774" y="130746"/>
                  </a:lnTo>
                  <a:lnTo>
                    <a:pt x="23774" y="106972"/>
                  </a:lnTo>
                  <a:close/>
                </a:path>
                <a:path w="36194" h="511175">
                  <a:moveTo>
                    <a:pt x="35661" y="416001"/>
                  </a:moveTo>
                  <a:lnTo>
                    <a:pt x="23774" y="416001"/>
                  </a:lnTo>
                  <a:lnTo>
                    <a:pt x="23774" y="427888"/>
                  </a:lnTo>
                  <a:lnTo>
                    <a:pt x="11887" y="427888"/>
                  </a:lnTo>
                  <a:lnTo>
                    <a:pt x="11887" y="416001"/>
                  </a:lnTo>
                  <a:lnTo>
                    <a:pt x="0" y="416001"/>
                  </a:lnTo>
                  <a:lnTo>
                    <a:pt x="0" y="439775"/>
                  </a:lnTo>
                  <a:lnTo>
                    <a:pt x="11887" y="439775"/>
                  </a:lnTo>
                  <a:lnTo>
                    <a:pt x="23774" y="439775"/>
                  </a:lnTo>
                  <a:lnTo>
                    <a:pt x="23774" y="475437"/>
                  </a:lnTo>
                  <a:lnTo>
                    <a:pt x="11887" y="475437"/>
                  </a:lnTo>
                  <a:lnTo>
                    <a:pt x="0" y="475437"/>
                  </a:lnTo>
                  <a:lnTo>
                    <a:pt x="0" y="487324"/>
                  </a:lnTo>
                  <a:lnTo>
                    <a:pt x="11887" y="487324"/>
                  </a:lnTo>
                  <a:lnTo>
                    <a:pt x="23774" y="487324"/>
                  </a:lnTo>
                  <a:lnTo>
                    <a:pt x="23774" y="499198"/>
                  </a:lnTo>
                  <a:lnTo>
                    <a:pt x="11887" y="499198"/>
                  </a:lnTo>
                  <a:lnTo>
                    <a:pt x="0" y="499198"/>
                  </a:lnTo>
                  <a:lnTo>
                    <a:pt x="0" y="511086"/>
                  </a:lnTo>
                  <a:lnTo>
                    <a:pt x="11887" y="511086"/>
                  </a:lnTo>
                  <a:lnTo>
                    <a:pt x="23774" y="511086"/>
                  </a:lnTo>
                  <a:lnTo>
                    <a:pt x="35661" y="511086"/>
                  </a:lnTo>
                  <a:lnTo>
                    <a:pt x="35661" y="416001"/>
                  </a:lnTo>
                  <a:close/>
                </a:path>
                <a:path w="36194" h="511175">
                  <a:moveTo>
                    <a:pt x="35661" y="356577"/>
                  </a:moveTo>
                  <a:lnTo>
                    <a:pt x="23774" y="356577"/>
                  </a:lnTo>
                  <a:lnTo>
                    <a:pt x="23774" y="344690"/>
                  </a:lnTo>
                  <a:lnTo>
                    <a:pt x="11887" y="344690"/>
                  </a:lnTo>
                  <a:lnTo>
                    <a:pt x="11887" y="332803"/>
                  </a:lnTo>
                  <a:lnTo>
                    <a:pt x="0" y="332803"/>
                  </a:lnTo>
                  <a:lnTo>
                    <a:pt x="0" y="404114"/>
                  </a:lnTo>
                  <a:lnTo>
                    <a:pt x="11887" y="404114"/>
                  </a:lnTo>
                  <a:lnTo>
                    <a:pt x="23774" y="404114"/>
                  </a:lnTo>
                  <a:lnTo>
                    <a:pt x="35661" y="404114"/>
                  </a:lnTo>
                  <a:lnTo>
                    <a:pt x="35661" y="380352"/>
                  </a:lnTo>
                  <a:lnTo>
                    <a:pt x="23774" y="380352"/>
                  </a:lnTo>
                  <a:lnTo>
                    <a:pt x="11887" y="380352"/>
                  </a:lnTo>
                  <a:lnTo>
                    <a:pt x="11887" y="368465"/>
                  </a:lnTo>
                  <a:lnTo>
                    <a:pt x="23774" y="368465"/>
                  </a:lnTo>
                  <a:lnTo>
                    <a:pt x="35661" y="368465"/>
                  </a:lnTo>
                  <a:lnTo>
                    <a:pt x="35661" y="356577"/>
                  </a:lnTo>
                  <a:close/>
                </a:path>
                <a:path w="36194" h="511175">
                  <a:moveTo>
                    <a:pt x="35661" y="309041"/>
                  </a:moveTo>
                  <a:lnTo>
                    <a:pt x="23774" y="309041"/>
                  </a:lnTo>
                  <a:lnTo>
                    <a:pt x="23774" y="344690"/>
                  </a:lnTo>
                  <a:lnTo>
                    <a:pt x="35661" y="344690"/>
                  </a:lnTo>
                  <a:lnTo>
                    <a:pt x="35661" y="309041"/>
                  </a:lnTo>
                  <a:close/>
                </a:path>
                <a:path w="36194" h="511175">
                  <a:moveTo>
                    <a:pt x="35661" y="225844"/>
                  </a:moveTo>
                  <a:lnTo>
                    <a:pt x="23774" y="225844"/>
                  </a:lnTo>
                  <a:lnTo>
                    <a:pt x="23774" y="237718"/>
                  </a:lnTo>
                  <a:lnTo>
                    <a:pt x="11887" y="237718"/>
                  </a:lnTo>
                  <a:lnTo>
                    <a:pt x="0" y="237718"/>
                  </a:lnTo>
                  <a:lnTo>
                    <a:pt x="0" y="249605"/>
                  </a:lnTo>
                  <a:lnTo>
                    <a:pt x="11887" y="249605"/>
                  </a:lnTo>
                  <a:lnTo>
                    <a:pt x="23774" y="249605"/>
                  </a:lnTo>
                  <a:lnTo>
                    <a:pt x="23774" y="285267"/>
                  </a:lnTo>
                  <a:lnTo>
                    <a:pt x="11887" y="285267"/>
                  </a:lnTo>
                  <a:lnTo>
                    <a:pt x="0" y="285267"/>
                  </a:lnTo>
                  <a:lnTo>
                    <a:pt x="0" y="297154"/>
                  </a:lnTo>
                  <a:lnTo>
                    <a:pt x="11887" y="297154"/>
                  </a:lnTo>
                  <a:lnTo>
                    <a:pt x="11887" y="309041"/>
                  </a:lnTo>
                  <a:lnTo>
                    <a:pt x="23774" y="309041"/>
                  </a:lnTo>
                  <a:lnTo>
                    <a:pt x="23774" y="297154"/>
                  </a:lnTo>
                  <a:lnTo>
                    <a:pt x="35661" y="297154"/>
                  </a:lnTo>
                  <a:lnTo>
                    <a:pt x="35661" y="225844"/>
                  </a:lnTo>
                  <a:close/>
                </a:path>
                <a:path w="36194" h="511175">
                  <a:moveTo>
                    <a:pt x="35661" y="202069"/>
                  </a:moveTo>
                  <a:lnTo>
                    <a:pt x="23774" y="202069"/>
                  </a:lnTo>
                  <a:lnTo>
                    <a:pt x="11887" y="202069"/>
                  </a:lnTo>
                  <a:lnTo>
                    <a:pt x="11887" y="213956"/>
                  </a:lnTo>
                  <a:lnTo>
                    <a:pt x="23774" y="213956"/>
                  </a:lnTo>
                  <a:lnTo>
                    <a:pt x="35661" y="213956"/>
                  </a:lnTo>
                  <a:lnTo>
                    <a:pt x="35661" y="202069"/>
                  </a:lnTo>
                  <a:close/>
                </a:path>
                <a:path w="36194" h="511175">
                  <a:moveTo>
                    <a:pt x="35661" y="166408"/>
                  </a:moveTo>
                  <a:lnTo>
                    <a:pt x="23774" y="166408"/>
                  </a:lnTo>
                  <a:lnTo>
                    <a:pt x="11887" y="166408"/>
                  </a:lnTo>
                  <a:lnTo>
                    <a:pt x="0" y="166408"/>
                  </a:lnTo>
                  <a:lnTo>
                    <a:pt x="0" y="190182"/>
                  </a:lnTo>
                  <a:lnTo>
                    <a:pt x="11887" y="190182"/>
                  </a:lnTo>
                  <a:lnTo>
                    <a:pt x="11887" y="178295"/>
                  </a:lnTo>
                  <a:lnTo>
                    <a:pt x="23774" y="178295"/>
                  </a:lnTo>
                  <a:lnTo>
                    <a:pt x="23774" y="190182"/>
                  </a:lnTo>
                  <a:lnTo>
                    <a:pt x="35661" y="190182"/>
                  </a:lnTo>
                  <a:lnTo>
                    <a:pt x="35661" y="166408"/>
                  </a:lnTo>
                  <a:close/>
                </a:path>
                <a:path w="36194" h="511175">
                  <a:moveTo>
                    <a:pt x="35661" y="130771"/>
                  </a:moveTo>
                  <a:lnTo>
                    <a:pt x="23774" y="130771"/>
                  </a:lnTo>
                  <a:lnTo>
                    <a:pt x="23774" y="154520"/>
                  </a:lnTo>
                  <a:lnTo>
                    <a:pt x="35661" y="154520"/>
                  </a:lnTo>
                  <a:lnTo>
                    <a:pt x="35661" y="130771"/>
                  </a:lnTo>
                  <a:close/>
                </a:path>
                <a:path w="36194" h="511175">
                  <a:moveTo>
                    <a:pt x="35661" y="23774"/>
                  </a:moveTo>
                  <a:lnTo>
                    <a:pt x="23774" y="23774"/>
                  </a:lnTo>
                  <a:lnTo>
                    <a:pt x="23774" y="59436"/>
                  </a:lnTo>
                  <a:lnTo>
                    <a:pt x="35661" y="59436"/>
                  </a:lnTo>
                  <a:lnTo>
                    <a:pt x="35661" y="23774"/>
                  </a:lnTo>
                  <a:close/>
                </a:path>
                <a:path w="36194" h="511175">
                  <a:moveTo>
                    <a:pt x="35661" y="0"/>
                  </a:moveTo>
                  <a:lnTo>
                    <a:pt x="23774" y="0"/>
                  </a:lnTo>
                  <a:lnTo>
                    <a:pt x="11887" y="0"/>
                  </a:lnTo>
                  <a:lnTo>
                    <a:pt x="0" y="12"/>
                  </a:lnTo>
                  <a:lnTo>
                    <a:pt x="0" y="83197"/>
                  </a:lnTo>
                  <a:lnTo>
                    <a:pt x="11887" y="83197"/>
                  </a:lnTo>
                  <a:lnTo>
                    <a:pt x="23774" y="83197"/>
                  </a:lnTo>
                  <a:lnTo>
                    <a:pt x="35661" y="83197"/>
                  </a:lnTo>
                  <a:lnTo>
                    <a:pt x="35661" y="71310"/>
                  </a:lnTo>
                  <a:lnTo>
                    <a:pt x="23774" y="71310"/>
                  </a:lnTo>
                  <a:lnTo>
                    <a:pt x="11887" y="71310"/>
                  </a:lnTo>
                  <a:lnTo>
                    <a:pt x="11887" y="11887"/>
                  </a:lnTo>
                  <a:lnTo>
                    <a:pt x="23774" y="11887"/>
                  </a:lnTo>
                  <a:lnTo>
                    <a:pt x="35661" y="11887"/>
                  </a:lnTo>
                  <a:lnTo>
                    <a:pt x="356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80795" y="8065566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0"/>
                  </a:moveTo>
                  <a:lnTo>
                    <a:pt x="0" y="309041"/>
                  </a:lnTo>
                </a:path>
              </a:pathLst>
            </a:custGeom>
            <a:ln w="1188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80795" y="8410257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4">
                  <a:moveTo>
                    <a:pt x="0" y="0"/>
                  </a:moveTo>
                  <a:lnTo>
                    <a:pt x="0" y="178282"/>
                  </a:lnTo>
                </a:path>
              </a:pathLst>
            </a:custGeom>
            <a:ln w="11887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86739" y="8065566"/>
              <a:ext cx="36195" cy="535305"/>
            </a:xfrm>
            <a:custGeom>
              <a:avLst/>
              <a:gdLst/>
              <a:ahLst/>
              <a:cxnLst/>
              <a:rect l="l" t="t" r="r" b="b"/>
              <a:pathLst>
                <a:path w="36194" h="535304">
                  <a:moveTo>
                    <a:pt x="11874" y="511086"/>
                  </a:moveTo>
                  <a:lnTo>
                    <a:pt x="0" y="511086"/>
                  </a:lnTo>
                  <a:lnTo>
                    <a:pt x="0" y="522973"/>
                  </a:lnTo>
                  <a:lnTo>
                    <a:pt x="11874" y="522973"/>
                  </a:lnTo>
                  <a:lnTo>
                    <a:pt x="11874" y="511086"/>
                  </a:lnTo>
                  <a:close/>
                </a:path>
                <a:path w="36194" h="535304">
                  <a:moveTo>
                    <a:pt x="11874" y="202069"/>
                  </a:moveTo>
                  <a:lnTo>
                    <a:pt x="0" y="202069"/>
                  </a:lnTo>
                  <a:lnTo>
                    <a:pt x="0" y="237718"/>
                  </a:lnTo>
                  <a:lnTo>
                    <a:pt x="11874" y="237718"/>
                  </a:lnTo>
                  <a:lnTo>
                    <a:pt x="11874" y="202069"/>
                  </a:lnTo>
                  <a:close/>
                </a:path>
                <a:path w="36194" h="535304">
                  <a:moveTo>
                    <a:pt x="11874" y="178295"/>
                  </a:moveTo>
                  <a:lnTo>
                    <a:pt x="0" y="178295"/>
                  </a:lnTo>
                  <a:lnTo>
                    <a:pt x="0" y="190182"/>
                  </a:lnTo>
                  <a:lnTo>
                    <a:pt x="11874" y="190182"/>
                  </a:lnTo>
                  <a:lnTo>
                    <a:pt x="11874" y="178295"/>
                  </a:lnTo>
                  <a:close/>
                </a:path>
                <a:path w="36194" h="535304">
                  <a:moveTo>
                    <a:pt x="11874" y="130759"/>
                  </a:moveTo>
                  <a:lnTo>
                    <a:pt x="0" y="130759"/>
                  </a:lnTo>
                  <a:lnTo>
                    <a:pt x="0" y="142646"/>
                  </a:lnTo>
                  <a:lnTo>
                    <a:pt x="11874" y="142646"/>
                  </a:lnTo>
                  <a:lnTo>
                    <a:pt x="11874" y="130759"/>
                  </a:lnTo>
                  <a:close/>
                </a:path>
                <a:path w="36194" h="535304">
                  <a:moveTo>
                    <a:pt x="11874" y="23774"/>
                  </a:moveTo>
                  <a:lnTo>
                    <a:pt x="0" y="23774"/>
                  </a:lnTo>
                  <a:lnTo>
                    <a:pt x="0" y="59436"/>
                  </a:lnTo>
                  <a:lnTo>
                    <a:pt x="11874" y="59436"/>
                  </a:lnTo>
                  <a:lnTo>
                    <a:pt x="11874" y="23774"/>
                  </a:lnTo>
                  <a:close/>
                </a:path>
                <a:path w="36194" h="535304">
                  <a:moveTo>
                    <a:pt x="23761" y="522973"/>
                  </a:moveTo>
                  <a:lnTo>
                    <a:pt x="11874" y="522973"/>
                  </a:lnTo>
                  <a:lnTo>
                    <a:pt x="11874" y="534860"/>
                  </a:lnTo>
                  <a:lnTo>
                    <a:pt x="23761" y="534860"/>
                  </a:lnTo>
                  <a:lnTo>
                    <a:pt x="23761" y="522973"/>
                  </a:lnTo>
                  <a:close/>
                </a:path>
                <a:path w="36194" h="535304">
                  <a:moveTo>
                    <a:pt x="23761" y="344690"/>
                  </a:moveTo>
                  <a:lnTo>
                    <a:pt x="11874" y="344690"/>
                  </a:lnTo>
                  <a:lnTo>
                    <a:pt x="0" y="344703"/>
                  </a:lnTo>
                  <a:lnTo>
                    <a:pt x="0" y="380352"/>
                  </a:lnTo>
                  <a:lnTo>
                    <a:pt x="11874" y="380352"/>
                  </a:lnTo>
                  <a:lnTo>
                    <a:pt x="11874" y="356577"/>
                  </a:lnTo>
                  <a:lnTo>
                    <a:pt x="23761" y="356577"/>
                  </a:lnTo>
                  <a:lnTo>
                    <a:pt x="23761" y="344690"/>
                  </a:lnTo>
                  <a:close/>
                </a:path>
                <a:path w="36194" h="535304">
                  <a:moveTo>
                    <a:pt x="23761" y="261493"/>
                  </a:moveTo>
                  <a:lnTo>
                    <a:pt x="11874" y="261493"/>
                  </a:lnTo>
                  <a:lnTo>
                    <a:pt x="11874" y="249605"/>
                  </a:lnTo>
                  <a:lnTo>
                    <a:pt x="0" y="249605"/>
                  </a:lnTo>
                  <a:lnTo>
                    <a:pt x="0" y="285267"/>
                  </a:lnTo>
                  <a:lnTo>
                    <a:pt x="11874" y="285267"/>
                  </a:lnTo>
                  <a:lnTo>
                    <a:pt x="11874" y="297154"/>
                  </a:lnTo>
                  <a:lnTo>
                    <a:pt x="23761" y="297154"/>
                  </a:lnTo>
                  <a:lnTo>
                    <a:pt x="23761" y="261493"/>
                  </a:lnTo>
                  <a:close/>
                </a:path>
                <a:path w="36194" h="535304">
                  <a:moveTo>
                    <a:pt x="23761" y="142646"/>
                  </a:moveTo>
                  <a:lnTo>
                    <a:pt x="11874" y="142646"/>
                  </a:lnTo>
                  <a:lnTo>
                    <a:pt x="11874" y="178295"/>
                  </a:lnTo>
                  <a:lnTo>
                    <a:pt x="23761" y="178295"/>
                  </a:lnTo>
                  <a:lnTo>
                    <a:pt x="23761" y="142646"/>
                  </a:lnTo>
                  <a:close/>
                </a:path>
                <a:path w="36194" h="535304">
                  <a:moveTo>
                    <a:pt x="23761" y="95097"/>
                  </a:moveTo>
                  <a:lnTo>
                    <a:pt x="11874" y="95097"/>
                  </a:lnTo>
                  <a:lnTo>
                    <a:pt x="0" y="95097"/>
                  </a:lnTo>
                  <a:lnTo>
                    <a:pt x="0" y="106984"/>
                  </a:lnTo>
                  <a:lnTo>
                    <a:pt x="11874" y="106984"/>
                  </a:lnTo>
                  <a:lnTo>
                    <a:pt x="11874" y="130746"/>
                  </a:lnTo>
                  <a:lnTo>
                    <a:pt x="23761" y="130746"/>
                  </a:lnTo>
                  <a:lnTo>
                    <a:pt x="23761" y="95097"/>
                  </a:lnTo>
                  <a:close/>
                </a:path>
                <a:path w="36194" h="535304">
                  <a:moveTo>
                    <a:pt x="35648" y="475437"/>
                  </a:moveTo>
                  <a:lnTo>
                    <a:pt x="23761" y="475437"/>
                  </a:lnTo>
                  <a:lnTo>
                    <a:pt x="23761" y="451675"/>
                  </a:lnTo>
                  <a:lnTo>
                    <a:pt x="11874" y="451675"/>
                  </a:lnTo>
                  <a:lnTo>
                    <a:pt x="11874" y="427888"/>
                  </a:lnTo>
                  <a:lnTo>
                    <a:pt x="23761" y="427888"/>
                  </a:lnTo>
                  <a:lnTo>
                    <a:pt x="23761" y="392239"/>
                  </a:lnTo>
                  <a:lnTo>
                    <a:pt x="11874" y="392239"/>
                  </a:lnTo>
                  <a:lnTo>
                    <a:pt x="11874" y="404114"/>
                  </a:lnTo>
                  <a:lnTo>
                    <a:pt x="0" y="404114"/>
                  </a:lnTo>
                  <a:lnTo>
                    <a:pt x="0" y="475437"/>
                  </a:lnTo>
                  <a:lnTo>
                    <a:pt x="11874" y="475437"/>
                  </a:lnTo>
                  <a:lnTo>
                    <a:pt x="11874" y="499198"/>
                  </a:lnTo>
                  <a:lnTo>
                    <a:pt x="23761" y="499198"/>
                  </a:lnTo>
                  <a:lnTo>
                    <a:pt x="23761" y="511086"/>
                  </a:lnTo>
                  <a:lnTo>
                    <a:pt x="35648" y="511086"/>
                  </a:lnTo>
                  <a:lnTo>
                    <a:pt x="35648" y="475437"/>
                  </a:lnTo>
                  <a:close/>
                </a:path>
                <a:path w="36194" h="535304">
                  <a:moveTo>
                    <a:pt x="35648" y="427888"/>
                  </a:moveTo>
                  <a:lnTo>
                    <a:pt x="23761" y="427888"/>
                  </a:lnTo>
                  <a:lnTo>
                    <a:pt x="23761" y="451662"/>
                  </a:lnTo>
                  <a:lnTo>
                    <a:pt x="35648" y="451662"/>
                  </a:lnTo>
                  <a:lnTo>
                    <a:pt x="35648" y="427888"/>
                  </a:lnTo>
                  <a:close/>
                </a:path>
                <a:path w="36194" h="535304">
                  <a:moveTo>
                    <a:pt x="35648" y="356577"/>
                  </a:moveTo>
                  <a:lnTo>
                    <a:pt x="23761" y="356577"/>
                  </a:lnTo>
                  <a:lnTo>
                    <a:pt x="23761" y="392239"/>
                  </a:lnTo>
                  <a:lnTo>
                    <a:pt x="35648" y="392239"/>
                  </a:lnTo>
                  <a:lnTo>
                    <a:pt x="35648" y="356577"/>
                  </a:lnTo>
                  <a:close/>
                </a:path>
                <a:path w="36194" h="535304">
                  <a:moveTo>
                    <a:pt x="35648" y="320916"/>
                  </a:moveTo>
                  <a:lnTo>
                    <a:pt x="23761" y="320916"/>
                  </a:lnTo>
                  <a:lnTo>
                    <a:pt x="23761" y="309041"/>
                  </a:lnTo>
                  <a:lnTo>
                    <a:pt x="11874" y="309041"/>
                  </a:lnTo>
                  <a:lnTo>
                    <a:pt x="11874" y="297154"/>
                  </a:lnTo>
                  <a:lnTo>
                    <a:pt x="0" y="297154"/>
                  </a:lnTo>
                  <a:lnTo>
                    <a:pt x="0" y="332803"/>
                  </a:lnTo>
                  <a:lnTo>
                    <a:pt x="11874" y="332803"/>
                  </a:lnTo>
                  <a:lnTo>
                    <a:pt x="23761" y="332803"/>
                  </a:lnTo>
                  <a:lnTo>
                    <a:pt x="23761" y="344690"/>
                  </a:lnTo>
                  <a:lnTo>
                    <a:pt x="35648" y="344690"/>
                  </a:lnTo>
                  <a:lnTo>
                    <a:pt x="35648" y="320916"/>
                  </a:lnTo>
                  <a:close/>
                </a:path>
                <a:path w="36194" h="535304">
                  <a:moveTo>
                    <a:pt x="35648" y="297154"/>
                  </a:moveTo>
                  <a:lnTo>
                    <a:pt x="23761" y="297154"/>
                  </a:lnTo>
                  <a:lnTo>
                    <a:pt x="23761" y="309041"/>
                  </a:lnTo>
                  <a:lnTo>
                    <a:pt x="35648" y="309041"/>
                  </a:lnTo>
                  <a:lnTo>
                    <a:pt x="35648" y="297154"/>
                  </a:lnTo>
                  <a:close/>
                </a:path>
                <a:path w="36194" h="535304">
                  <a:moveTo>
                    <a:pt x="35648" y="190182"/>
                  </a:moveTo>
                  <a:lnTo>
                    <a:pt x="23761" y="190182"/>
                  </a:lnTo>
                  <a:lnTo>
                    <a:pt x="23761" y="237718"/>
                  </a:lnTo>
                  <a:lnTo>
                    <a:pt x="35648" y="237718"/>
                  </a:lnTo>
                  <a:lnTo>
                    <a:pt x="35648" y="190182"/>
                  </a:lnTo>
                  <a:close/>
                </a:path>
                <a:path w="36194" h="535304">
                  <a:moveTo>
                    <a:pt x="35648" y="12"/>
                  </a:moveTo>
                  <a:lnTo>
                    <a:pt x="23761" y="12"/>
                  </a:lnTo>
                  <a:lnTo>
                    <a:pt x="11874" y="0"/>
                  </a:lnTo>
                  <a:lnTo>
                    <a:pt x="0" y="0"/>
                  </a:lnTo>
                  <a:lnTo>
                    <a:pt x="0" y="11887"/>
                  </a:lnTo>
                  <a:lnTo>
                    <a:pt x="11874" y="11887"/>
                  </a:lnTo>
                  <a:lnTo>
                    <a:pt x="23761" y="11887"/>
                  </a:lnTo>
                  <a:lnTo>
                    <a:pt x="23761" y="71310"/>
                  </a:lnTo>
                  <a:lnTo>
                    <a:pt x="11874" y="71310"/>
                  </a:lnTo>
                  <a:lnTo>
                    <a:pt x="0" y="71310"/>
                  </a:lnTo>
                  <a:lnTo>
                    <a:pt x="0" y="83197"/>
                  </a:lnTo>
                  <a:lnTo>
                    <a:pt x="11874" y="83197"/>
                  </a:lnTo>
                  <a:lnTo>
                    <a:pt x="23761" y="83197"/>
                  </a:lnTo>
                  <a:lnTo>
                    <a:pt x="35648" y="83197"/>
                  </a:lnTo>
                  <a:lnTo>
                    <a:pt x="35648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7750517"/>
            <a:ext cx="1546860" cy="734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Ascot </a:t>
            </a:r>
            <a:r>
              <a:rPr sz="650" spc="-10" dirty="0">
                <a:latin typeface="Roboto"/>
                <a:cs typeface="Roboto"/>
              </a:rPr>
              <a:t>Gruppo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Ceramiche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srl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41014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Solignano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di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Castelvetro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(MO)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Italy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Via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Croce,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35" dirty="0">
                <a:latin typeface="Roboto"/>
                <a:cs typeface="Roboto"/>
              </a:rPr>
              <a:t>80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spc="-10" dirty="0">
                <a:latin typeface="Roboto"/>
                <a:cs typeface="Roboto"/>
              </a:rPr>
              <a:t>Ph. </a:t>
            </a:r>
            <a:r>
              <a:rPr sz="650" dirty="0">
                <a:latin typeface="Roboto"/>
                <a:cs typeface="Roboto"/>
              </a:rPr>
              <a:t>+39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059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77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84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Fax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+39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059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77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84</a:t>
            </a:r>
            <a:r>
              <a:rPr sz="650" spc="-10" dirty="0">
                <a:latin typeface="Roboto"/>
                <a:cs typeface="Roboto"/>
              </a:rPr>
              <a:t> 44/43</a:t>
            </a:r>
            <a:endParaRPr sz="650">
              <a:latin typeface="Roboto"/>
              <a:cs typeface="Roboto"/>
            </a:endParaRPr>
          </a:p>
          <a:p>
            <a:pPr marL="12700" marR="1036319">
              <a:lnSpc>
                <a:spcPct val="102600"/>
              </a:lnSpc>
            </a:pPr>
            <a:r>
              <a:rPr sz="650" spc="-10" dirty="0">
                <a:latin typeface="Roboto"/>
                <a:cs typeface="Roboto"/>
                <a:hlinkClick r:id="rId2"/>
              </a:rPr>
              <a:t>info@ascot.it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ascot.it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41134" y="8754081"/>
            <a:ext cx="384175" cy="64135"/>
          </a:xfrm>
          <a:custGeom>
            <a:avLst/>
            <a:gdLst/>
            <a:ahLst/>
            <a:cxnLst/>
            <a:rect l="l" t="t" r="r" b="b"/>
            <a:pathLst>
              <a:path w="384175" h="64134">
                <a:moveTo>
                  <a:pt x="29171" y="4076"/>
                </a:moveTo>
                <a:lnTo>
                  <a:pt x="22402" y="4076"/>
                </a:lnTo>
                <a:lnTo>
                  <a:pt x="0" y="62763"/>
                </a:lnTo>
                <a:lnTo>
                  <a:pt x="7975" y="62763"/>
                </a:lnTo>
                <a:lnTo>
                  <a:pt x="13500" y="47409"/>
                </a:lnTo>
                <a:lnTo>
                  <a:pt x="45750" y="47409"/>
                </a:lnTo>
                <a:lnTo>
                  <a:pt x="43326" y="41071"/>
                </a:lnTo>
                <a:lnTo>
                  <a:pt x="15836" y="41071"/>
                </a:lnTo>
                <a:lnTo>
                  <a:pt x="25793" y="13627"/>
                </a:lnTo>
                <a:lnTo>
                  <a:pt x="32825" y="13627"/>
                </a:lnTo>
                <a:lnTo>
                  <a:pt x="29171" y="4076"/>
                </a:lnTo>
                <a:close/>
              </a:path>
              <a:path w="384175" h="64134">
                <a:moveTo>
                  <a:pt x="45750" y="47409"/>
                </a:moveTo>
                <a:lnTo>
                  <a:pt x="38087" y="47409"/>
                </a:lnTo>
                <a:lnTo>
                  <a:pt x="43687" y="62763"/>
                </a:lnTo>
                <a:lnTo>
                  <a:pt x="51625" y="62763"/>
                </a:lnTo>
                <a:lnTo>
                  <a:pt x="45750" y="47409"/>
                </a:lnTo>
                <a:close/>
              </a:path>
              <a:path w="384175" h="64134">
                <a:moveTo>
                  <a:pt x="32825" y="13627"/>
                </a:moveTo>
                <a:lnTo>
                  <a:pt x="25793" y="13627"/>
                </a:lnTo>
                <a:lnTo>
                  <a:pt x="35788" y="41071"/>
                </a:lnTo>
                <a:lnTo>
                  <a:pt x="43326" y="41071"/>
                </a:lnTo>
                <a:lnTo>
                  <a:pt x="32825" y="13627"/>
                </a:lnTo>
                <a:close/>
              </a:path>
              <a:path w="384175" h="64134">
                <a:moveTo>
                  <a:pt x="105524" y="4076"/>
                </a:moveTo>
                <a:lnTo>
                  <a:pt x="79959" y="4076"/>
                </a:lnTo>
                <a:lnTo>
                  <a:pt x="79959" y="62763"/>
                </a:lnTo>
                <a:lnTo>
                  <a:pt x="106552" y="62763"/>
                </a:lnTo>
                <a:lnTo>
                  <a:pt x="111378" y="61264"/>
                </a:lnTo>
                <a:lnTo>
                  <a:pt x="116846" y="56438"/>
                </a:lnTo>
                <a:lnTo>
                  <a:pt x="87706" y="56438"/>
                </a:lnTo>
                <a:lnTo>
                  <a:pt x="87706" y="35318"/>
                </a:lnTo>
                <a:lnTo>
                  <a:pt x="115942" y="35318"/>
                </a:lnTo>
                <a:lnTo>
                  <a:pt x="115303" y="34455"/>
                </a:lnTo>
                <a:lnTo>
                  <a:pt x="112801" y="32778"/>
                </a:lnTo>
                <a:lnTo>
                  <a:pt x="109626" y="31889"/>
                </a:lnTo>
                <a:lnTo>
                  <a:pt x="112318" y="30733"/>
                </a:lnTo>
                <a:lnTo>
                  <a:pt x="114423" y="29108"/>
                </a:lnTo>
                <a:lnTo>
                  <a:pt x="87706" y="29108"/>
                </a:lnTo>
                <a:lnTo>
                  <a:pt x="87706" y="10401"/>
                </a:lnTo>
                <a:lnTo>
                  <a:pt x="116415" y="10401"/>
                </a:lnTo>
                <a:lnTo>
                  <a:pt x="110312" y="5397"/>
                </a:lnTo>
                <a:lnTo>
                  <a:pt x="105524" y="4076"/>
                </a:lnTo>
                <a:close/>
              </a:path>
              <a:path w="384175" h="64134">
                <a:moveTo>
                  <a:pt x="115942" y="35318"/>
                </a:moveTo>
                <a:lnTo>
                  <a:pt x="108292" y="35318"/>
                </a:lnTo>
                <a:lnTo>
                  <a:pt x="112128" y="38849"/>
                </a:lnTo>
                <a:lnTo>
                  <a:pt x="112128" y="49199"/>
                </a:lnTo>
                <a:lnTo>
                  <a:pt x="111086" y="51765"/>
                </a:lnTo>
                <a:lnTo>
                  <a:pt x="106921" y="55498"/>
                </a:lnTo>
                <a:lnTo>
                  <a:pt x="104076" y="56438"/>
                </a:lnTo>
                <a:lnTo>
                  <a:pt x="116846" y="56438"/>
                </a:lnTo>
                <a:lnTo>
                  <a:pt x="118198" y="55244"/>
                </a:lnTo>
                <a:lnTo>
                  <a:pt x="119913" y="51104"/>
                </a:lnTo>
                <a:lnTo>
                  <a:pt x="119913" y="42392"/>
                </a:lnTo>
                <a:lnTo>
                  <a:pt x="118986" y="39433"/>
                </a:lnTo>
                <a:lnTo>
                  <a:pt x="115942" y="35318"/>
                </a:lnTo>
                <a:close/>
              </a:path>
              <a:path w="384175" h="64134">
                <a:moveTo>
                  <a:pt x="116415" y="10401"/>
                </a:moveTo>
                <a:lnTo>
                  <a:pt x="102996" y="10401"/>
                </a:lnTo>
                <a:lnTo>
                  <a:pt x="105854" y="11137"/>
                </a:lnTo>
                <a:lnTo>
                  <a:pt x="109613" y="14071"/>
                </a:lnTo>
                <a:lnTo>
                  <a:pt x="110553" y="16421"/>
                </a:lnTo>
                <a:lnTo>
                  <a:pt x="110553" y="22567"/>
                </a:lnTo>
                <a:lnTo>
                  <a:pt x="109522" y="24879"/>
                </a:lnTo>
                <a:lnTo>
                  <a:pt x="105486" y="28257"/>
                </a:lnTo>
                <a:lnTo>
                  <a:pt x="102781" y="29108"/>
                </a:lnTo>
                <a:lnTo>
                  <a:pt x="114430" y="29108"/>
                </a:lnTo>
                <a:lnTo>
                  <a:pt x="117563" y="24879"/>
                </a:lnTo>
                <a:lnTo>
                  <a:pt x="118302" y="22567"/>
                </a:lnTo>
                <a:lnTo>
                  <a:pt x="118338" y="14554"/>
                </a:lnTo>
                <a:lnTo>
                  <a:pt x="116725" y="10655"/>
                </a:lnTo>
                <a:lnTo>
                  <a:pt x="116415" y="10401"/>
                </a:lnTo>
                <a:close/>
              </a:path>
              <a:path w="384175" h="64134">
                <a:moveTo>
                  <a:pt x="137439" y="19151"/>
                </a:moveTo>
                <a:lnTo>
                  <a:pt x="130187" y="19151"/>
                </a:lnTo>
                <a:lnTo>
                  <a:pt x="130187" y="62763"/>
                </a:lnTo>
                <a:lnTo>
                  <a:pt x="137642" y="62763"/>
                </a:lnTo>
                <a:lnTo>
                  <a:pt x="137642" y="31800"/>
                </a:lnTo>
                <a:lnTo>
                  <a:pt x="139395" y="27647"/>
                </a:lnTo>
                <a:lnTo>
                  <a:pt x="142568" y="25653"/>
                </a:lnTo>
                <a:lnTo>
                  <a:pt x="151269" y="25653"/>
                </a:lnTo>
                <a:lnTo>
                  <a:pt x="151269" y="24193"/>
                </a:lnTo>
                <a:lnTo>
                  <a:pt x="137566" y="24193"/>
                </a:lnTo>
                <a:lnTo>
                  <a:pt x="137468" y="20294"/>
                </a:lnTo>
                <a:lnTo>
                  <a:pt x="137439" y="19151"/>
                </a:lnTo>
                <a:close/>
              </a:path>
              <a:path w="384175" h="64134">
                <a:moveTo>
                  <a:pt x="151269" y="25653"/>
                </a:moveTo>
                <a:lnTo>
                  <a:pt x="150139" y="25653"/>
                </a:lnTo>
                <a:lnTo>
                  <a:pt x="151269" y="25844"/>
                </a:lnTo>
                <a:lnTo>
                  <a:pt x="151269" y="25653"/>
                </a:lnTo>
                <a:close/>
              </a:path>
              <a:path w="384175" h="64134">
                <a:moveTo>
                  <a:pt x="149415" y="18338"/>
                </a:moveTo>
                <a:lnTo>
                  <a:pt x="143471" y="18338"/>
                </a:lnTo>
                <a:lnTo>
                  <a:pt x="140004" y="20294"/>
                </a:lnTo>
                <a:lnTo>
                  <a:pt x="137566" y="24193"/>
                </a:lnTo>
                <a:lnTo>
                  <a:pt x="151269" y="24193"/>
                </a:lnTo>
                <a:lnTo>
                  <a:pt x="151269" y="18910"/>
                </a:lnTo>
                <a:lnTo>
                  <a:pt x="150520" y="18529"/>
                </a:lnTo>
                <a:lnTo>
                  <a:pt x="149415" y="18338"/>
                </a:lnTo>
                <a:close/>
              </a:path>
              <a:path w="384175" h="64134">
                <a:moveTo>
                  <a:pt x="187821" y="24345"/>
                </a:moveTo>
                <a:lnTo>
                  <a:pt x="176072" y="24345"/>
                </a:lnTo>
                <a:lnTo>
                  <a:pt x="178371" y="25120"/>
                </a:lnTo>
                <a:lnTo>
                  <a:pt x="181482" y="28219"/>
                </a:lnTo>
                <a:lnTo>
                  <a:pt x="182270" y="30289"/>
                </a:lnTo>
                <a:lnTo>
                  <a:pt x="182270" y="36321"/>
                </a:lnTo>
                <a:lnTo>
                  <a:pt x="168744" y="36321"/>
                </a:lnTo>
                <a:lnTo>
                  <a:pt x="163893" y="37579"/>
                </a:lnTo>
                <a:lnTo>
                  <a:pt x="156984" y="42608"/>
                </a:lnTo>
                <a:lnTo>
                  <a:pt x="155257" y="46126"/>
                </a:lnTo>
                <a:lnTo>
                  <a:pt x="155257" y="54406"/>
                </a:lnTo>
                <a:lnTo>
                  <a:pt x="156641" y="57492"/>
                </a:lnTo>
                <a:lnTo>
                  <a:pt x="162140" y="62356"/>
                </a:lnTo>
                <a:lnTo>
                  <a:pt x="165671" y="63563"/>
                </a:lnTo>
                <a:lnTo>
                  <a:pt x="174777" y="63563"/>
                </a:lnTo>
                <a:lnTo>
                  <a:pt x="178623" y="61899"/>
                </a:lnTo>
                <a:lnTo>
                  <a:pt x="178795" y="61899"/>
                </a:lnTo>
                <a:lnTo>
                  <a:pt x="182384" y="58165"/>
                </a:lnTo>
                <a:lnTo>
                  <a:pt x="189980" y="58165"/>
                </a:lnTo>
                <a:lnTo>
                  <a:pt x="189873" y="57492"/>
                </a:lnTo>
                <a:lnTo>
                  <a:pt x="189806" y="57073"/>
                </a:lnTo>
                <a:lnTo>
                  <a:pt x="168617" y="57073"/>
                </a:lnTo>
                <a:lnTo>
                  <a:pt x="167044" y="56565"/>
                </a:lnTo>
                <a:lnTo>
                  <a:pt x="166776" y="56565"/>
                </a:lnTo>
                <a:lnTo>
                  <a:pt x="163499" y="53784"/>
                </a:lnTo>
                <a:lnTo>
                  <a:pt x="162712" y="51955"/>
                </a:lnTo>
                <a:lnTo>
                  <a:pt x="162712" y="44272"/>
                </a:lnTo>
                <a:lnTo>
                  <a:pt x="167284" y="41605"/>
                </a:lnTo>
                <a:lnTo>
                  <a:pt x="189665" y="41605"/>
                </a:lnTo>
                <a:lnTo>
                  <a:pt x="189610" y="28079"/>
                </a:lnTo>
                <a:lnTo>
                  <a:pt x="188137" y="24625"/>
                </a:lnTo>
                <a:lnTo>
                  <a:pt x="187821" y="24345"/>
                </a:lnTo>
                <a:close/>
              </a:path>
              <a:path w="384175" h="64134">
                <a:moveTo>
                  <a:pt x="189980" y="58165"/>
                </a:moveTo>
                <a:lnTo>
                  <a:pt x="182384" y="58165"/>
                </a:lnTo>
                <a:lnTo>
                  <a:pt x="182576" y="59753"/>
                </a:lnTo>
                <a:lnTo>
                  <a:pt x="182651" y="60375"/>
                </a:lnTo>
                <a:lnTo>
                  <a:pt x="183006" y="61899"/>
                </a:lnTo>
                <a:lnTo>
                  <a:pt x="183438" y="62763"/>
                </a:lnTo>
                <a:lnTo>
                  <a:pt x="191249" y="62763"/>
                </a:lnTo>
                <a:lnTo>
                  <a:pt x="191156" y="61899"/>
                </a:lnTo>
                <a:lnTo>
                  <a:pt x="190233" y="59753"/>
                </a:lnTo>
                <a:lnTo>
                  <a:pt x="189980" y="58165"/>
                </a:lnTo>
                <a:close/>
              </a:path>
              <a:path w="384175" h="64134">
                <a:moveTo>
                  <a:pt x="189665" y="41605"/>
                </a:moveTo>
                <a:lnTo>
                  <a:pt x="182270" y="41605"/>
                </a:lnTo>
                <a:lnTo>
                  <a:pt x="182270" y="50545"/>
                </a:lnTo>
                <a:lnTo>
                  <a:pt x="181330" y="52489"/>
                </a:lnTo>
                <a:lnTo>
                  <a:pt x="179806" y="54051"/>
                </a:lnTo>
                <a:lnTo>
                  <a:pt x="175462" y="56565"/>
                </a:lnTo>
                <a:lnTo>
                  <a:pt x="175284" y="56565"/>
                </a:lnTo>
                <a:lnTo>
                  <a:pt x="173393" y="57073"/>
                </a:lnTo>
                <a:lnTo>
                  <a:pt x="189806" y="57073"/>
                </a:lnTo>
                <a:lnTo>
                  <a:pt x="189683" y="46126"/>
                </a:lnTo>
                <a:lnTo>
                  <a:pt x="189665" y="41605"/>
                </a:lnTo>
                <a:close/>
              </a:path>
              <a:path w="384175" h="64134">
                <a:moveTo>
                  <a:pt x="178498" y="18338"/>
                </a:moveTo>
                <a:lnTo>
                  <a:pt x="170306" y="18338"/>
                </a:lnTo>
                <a:lnTo>
                  <a:pt x="167398" y="18935"/>
                </a:lnTo>
                <a:lnTo>
                  <a:pt x="162102" y="21297"/>
                </a:lnTo>
                <a:lnTo>
                  <a:pt x="160007" y="22910"/>
                </a:lnTo>
                <a:lnTo>
                  <a:pt x="156921" y="26962"/>
                </a:lnTo>
                <a:lnTo>
                  <a:pt x="156146" y="29070"/>
                </a:lnTo>
                <a:lnTo>
                  <a:pt x="156146" y="31241"/>
                </a:lnTo>
                <a:lnTo>
                  <a:pt x="163639" y="31241"/>
                </a:lnTo>
                <a:lnTo>
                  <a:pt x="163639" y="29336"/>
                </a:lnTo>
                <a:lnTo>
                  <a:pt x="164541" y="27711"/>
                </a:lnTo>
                <a:lnTo>
                  <a:pt x="168011" y="25120"/>
                </a:lnTo>
                <a:lnTo>
                  <a:pt x="167812" y="25120"/>
                </a:lnTo>
                <a:lnTo>
                  <a:pt x="170370" y="24345"/>
                </a:lnTo>
                <a:lnTo>
                  <a:pt x="187821" y="24345"/>
                </a:lnTo>
                <a:lnTo>
                  <a:pt x="182435" y="19596"/>
                </a:lnTo>
                <a:lnTo>
                  <a:pt x="178498" y="18338"/>
                </a:lnTo>
                <a:close/>
              </a:path>
              <a:path w="384175" h="64134">
                <a:moveTo>
                  <a:pt x="208470" y="19151"/>
                </a:moveTo>
                <a:lnTo>
                  <a:pt x="201409" y="19151"/>
                </a:lnTo>
                <a:lnTo>
                  <a:pt x="201409" y="62763"/>
                </a:lnTo>
                <a:lnTo>
                  <a:pt x="208864" y="62763"/>
                </a:lnTo>
                <a:lnTo>
                  <a:pt x="208864" y="31686"/>
                </a:lnTo>
                <a:lnTo>
                  <a:pt x="209892" y="29590"/>
                </a:lnTo>
                <a:lnTo>
                  <a:pt x="211315" y="27901"/>
                </a:lnTo>
                <a:lnTo>
                  <a:pt x="214828" y="25425"/>
                </a:lnTo>
                <a:lnTo>
                  <a:pt x="214640" y="25425"/>
                </a:lnTo>
                <a:lnTo>
                  <a:pt x="217093" y="24676"/>
                </a:lnTo>
                <a:lnTo>
                  <a:pt x="208713" y="24676"/>
                </a:lnTo>
                <a:lnTo>
                  <a:pt x="208526" y="20434"/>
                </a:lnTo>
                <a:lnTo>
                  <a:pt x="208470" y="19151"/>
                </a:lnTo>
                <a:close/>
              </a:path>
              <a:path w="384175" h="64134">
                <a:moveTo>
                  <a:pt x="230987" y="18338"/>
                </a:moveTo>
                <a:lnTo>
                  <a:pt x="216395" y="18338"/>
                </a:lnTo>
                <a:lnTo>
                  <a:pt x="212039" y="20434"/>
                </a:lnTo>
                <a:lnTo>
                  <a:pt x="208681" y="24676"/>
                </a:lnTo>
                <a:lnTo>
                  <a:pt x="222491" y="24676"/>
                </a:lnTo>
                <a:lnTo>
                  <a:pt x="224688" y="25425"/>
                </a:lnTo>
                <a:lnTo>
                  <a:pt x="227507" y="28435"/>
                </a:lnTo>
                <a:lnTo>
                  <a:pt x="228231" y="30759"/>
                </a:lnTo>
                <a:lnTo>
                  <a:pt x="228257" y="62763"/>
                </a:lnTo>
                <a:lnTo>
                  <a:pt x="235711" y="62763"/>
                </a:lnTo>
                <a:lnTo>
                  <a:pt x="235635" y="23545"/>
                </a:lnTo>
                <a:lnTo>
                  <a:pt x="230987" y="18338"/>
                </a:lnTo>
                <a:close/>
              </a:path>
              <a:path w="384175" h="64134">
                <a:moveTo>
                  <a:pt x="267462" y="18338"/>
                </a:moveTo>
                <a:lnTo>
                  <a:pt x="257225" y="18338"/>
                </a:lnTo>
                <a:lnTo>
                  <a:pt x="253072" y="20383"/>
                </a:lnTo>
                <a:lnTo>
                  <a:pt x="246735" y="28524"/>
                </a:lnTo>
                <a:lnTo>
                  <a:pt x="245148" y="33908"/>
                </a:lnTo>
                <a:lnTo>
                  <a:pt x="245148" y="47828"/>
                </a:lnTo>
                <a:lnTo>
                  <a:pt x="246735" y="53225"/>
                </a:lnTo>
                <a:lnTo>
                  <a:pt x="253110" y="61506"/>
                </a:lnTo>
                <a:lnTo>
                  <a:pt x="257225" y="63563"/>
                </a:lnTo>
                <a:lnTo>
                  <a:pt x="267601" y="63563"/>
                </a:lnTo>
                <a:lnTo>
                  <a:pt x="271754" y="61747"/>
                </a:lnTo>
                <a:lnTo>
                  <a:pt x="274726" y="58089"/>
                </a:lnTo>
                <a:lnTo>
                  <a:pt x="281940" y="58089"/>
                </a:lnTo>
                <a:lnTo>
                  <a:pt x="281940" y="57238"/>
                </a:lnTo>
                <a:lnTo>
                  <a:pt x="260527" y="57238"/>
                </a:lnTo>
                <a:lnTo>
                  <a:pt x="257708" y="55841"/>
                </a:lnTo>
                <a:lnTo>
                  <a:pt x="253619" y="50253"/>
                </a:lnTo>
                <a:lnTo>
                  <a:pt x="252602" y="46380"/>
                </a:lnTo>
                <a:lnTo>
                  <a:pt x="252602" y="35902"/>
                </a:lnTo>
                <a:lnTo>
                  <a:pt x="253619" y="31724"/>
                </a:lnTo>
                <a:lnTo>
                  <a:pt x="257708" y="26085"/>
                </a:lnTo>
                <a:lnTo>
                  <a:pt x="260553" y="24676"/>
                </a:lnTo>
                <a:lnTo>
                  <a:pt x="281940" y="24676"/>
                </a:lnTo>
                <a:lnTo>
                  <a:pt x="281940" y="23583"/>
                </a:lnTo>
                <a:lnTo>
                  <a:pt x="274485" y="23583"/>
                </a:lnTo>
                <a:lnTo>
                  <a:pt x="271500" y="20091"/>
                </a:lnTo>
                <a:lnTo>
                  <a:pt x="267462" y="18338"/>
                </a:lnTo>
                <a:close/>
              </a:path>
              <a:path w="384175" h="64134">
                <a:moveTo>
                  <a:pt x="281940" y="58089"/>
                </a:moveTo>
                <a:lnTo>
                  <a:pt x="274726" y="58089"/>
                </a:lnTo>
                <a:lnTo>
                  <a:pt x="274995" y="61506"/>
                </a:lnTo>
                <a:lnTo>
                  <a:pt x="275094" y="62763"/>
                </a:lnTo>
                <a:lnTo>
                  <a:pt x="281940" y="62763"/>
                </a:lnTo>
                <a:lnTo>
                  <a:pt x="281940" y="58089"/>
                </a:lnTo>
                <a:close/>
              </a:path>
              <a:path w="384175" h="64134">
                <a:moveTo>
                  <a:pt x="281940" y="24676"/>
                </a:moveTo>
                <a:lnTo>
                  <a:pt x="268833" y="24676"/>
                </a:lnTo>
                <a:lnTo>
                  <a:pt x="272262" y="26733"/>
                </a:lnTo>
                <a:lnTo>
                  <a:pt x="274485" y="30835"/>
                </a:lnTo>
                <a:lnTo>
                  <a:pt x="274485" y="50876"/>
                </a:lnTo>
                <a:lnTo>
                  <a:pt x="272313" y="55117"/>
                </a:lnTo>
                <a:lnTo>
                  <a:pt x="268859" y="57238"/>
                </a:lnTo>
                <a:lnTo>
                  <a:pt x="281940" y="57238"/>
                </a:lnTo>
                <a:lnTo>
                  <a:pt x="281940" y="24676"/>
                </a:lnTo>
                <a:close/>
              </a:path>
              <a:path w="384175" h="64134">
                <a:moveTo>
                  <a:pt x="281940" y="850"/>
                </a:moveTo>
                <a:lnTo>
                  <a:pt x="274485" y="850"/>
                </a:lnTo>
                <a:lnTo>
                  <a:pt x="274485" y="23583"/>
                </a:lnTo>
                <a:lnTo>
                  <a:pt x="281940" y="23583"/>
                </a:lnTo>
                <a:lnTo>
                  <a:pt x="281940" y="850"/>
                </a:lnTo>
                <a:close/>
              </a:path>
              <a:path w="384175" h="64134">
                <a:moveTo>
                  <a:pt x="337705" y="18338"/>
                </a:moveTo>
                <a:lnTo>
                  <a:pt x="327926" y="18338"/>
                </a:lnTo>
                <a:lnTo>
                  <a:pt x="324510" y="19265"/>
                </a:lnTo>
                <a:lnTo>
                  <a:pt x="311975" y="47853"/>
                </a:lnTo>
                <a:lnTo>
                  <a:pt x="313804" y="53289"/>
                </a:lnTo>
                <a:lnTo>
                  <a:pt x="321144" y="61518"/>
                </a:lnTo>
                <a:lnTo>
                  <a:pt x="325932" y="63563"/>
                </a:lnTo>
                <a:lnTo>
                  <a:pt x="335775" y="63563"/>
                </a:lnTo>
                <a:lnTo>
                  <a:pt x="339242" y="62623"/>
                </a:lnTo>
                <a:lnTo>
                  <a:pt x="345287" y="58864"/>
                </a:lnTo>
                <a:lnTo>
                  <a:pt x="346511" y="57480"/>
                </a:lnTo>
                <a:lnTo>
                  <a:pt x="328079" y="57480"/>
                </a:lnTo>
                <a:lnTo>
                  <a:pt x="325081" y="56019"/>
                </a:lnTo>
                <a:lnTo>
                  <a:pt x="320598" y="50164"/>
                </a:lnTo>
                <a:lnTo>
                  <a:pt x="319468" y="46278"/>
                </a:lnTo>
                <a:lnTo>
                  <a:pt x="319526" y="35775"/>
                </a:lnTo>
                <a:lnTo>
                  <a:pt x="320571" y="31889"/>
                </a:lnTo>
                <a:lnTo>
                  <a:pt x="322859" y="28867"/>
                </a:lnTo>
                <a:lnTo>
                  <a:pt x="325100" y="25958"/>
                </a:lnTo>
                <a:lnTo>
                  <a:pt x="328079" y="24472"/>
                </a:lnTo>
                <a:lnTo>
                  <a:pt x="346142" y="24472"/>
                </a:lnTo>
                <a:lnTo>
                  <a:pt x="342506" y="20396"/>
                </a:lnTo>
                <a:lnTo>
                  <a:pt x="337705" y="18338"/>
                </a:lnTo>
                <a:close/>
              </a:path>
              <a:path w="384175" h="64134">
                <a:moveTo>
                  <a:pt x="346142" y="24472"/>
                </a:moveTo>
                <a:lnTo>
                  <a:pt x="335534" y="24472"/>
                </a:lnTo>
                <a:lnTo>
                  <a:pt x="338543" y="25958"/>
                </a:lnTo>
                <a:lnTo>
                  <a:pt x="343090" y="31889"/>
                </a:lnTo>
                <a:lnTo>
                  <a:pt x="344220" y="35775"/>
                </a:lnTo>
                <a:lnTo>
                  <a:pt x="344118" y="46278"/>
                </a:lnTo>
                <a:lnTo>
                  <a:pt x="343256" y="49491"/>
                </a:lnTo>
                <a:lnTo>
                  <a:pt x="343026" y="50164"/>
                </a:lnTo>
                <a:lnTo>
                  <a:pt x="340678" y="53289"/>
                </a:lnTo>
                <a:lnTo>
                  <a:pt x="338594" y="56019"/>
                </a:lnTo>
                <a:lnTo>
                  <a:pt x="335635" y="57480"/>
                </a:lnTo>
                <a:lnTo>
                  <a:pt x="346511" y="57480"/>
                </a:lnTo>
                <a:lnTo>
                  <a:pt x="347611" y="56235"/>
                </a:lnTo>
                <a:lnTo>
                  <a:pt x="350862" y="49491"/>
                </a:lnTo>
                <a:lnTo>
                  <a:pt x="351548" y="46278"/>
                </a:lnTo>
                <a:lnTo>
                  <a:pt x="351629" y="45897"/>
                </a:lnTo>
                <a:lnTo>
                  <a:pt x="351675" y="34086"/>
                </a:lnTo>
                <a:lnTo>
                  <a:pt x="349927" y="28867"/>
                </a:lnTo>
                <a:lnTo>
                  <a:pt x="349846" y="28625"/>
                </a:lnTo>
                <a:lnTo>
                  <a:pt x="346142" y="24472"/>
                </a:lnTo>
                <a:close/>
              </a:path>
              <a:path w="384175" h="64134">
                <a:moveTo>
                  <a:pt x="372160" y="24917"/>
                </a:moveTo>
                <a:lnTo>
                  <a:pt x="364693" y="24917"/>
                </a:lnTo>
                <a:lnTo>
                  <a:pt x="364693" y="62763"/>
                </a:lnTo>
                <a:lnTo>
                  <a:pt x="372160" y="62763"/>
                </a:lnTo>
                <a:lnTo>
                  <a:pt x="372160" y="24917"/>
                </a:lnTo>
                <a:close/>
              </a:path>
              <a:path w="384175" h="64134">
                <a:moveTo>
                  <a:pt x="381469" y="19151"/>
                </a:moveTo>
                <a:lnTo>
                  <a:pt x="357809" y="19151"/>
                </a:lnTo>
                <a:lnTo>
                  <a:pt x="357809" y="24917"/>
                </a:lnTo>
                <a:lnTo>
                  <a:pt x="381469" y="24917"/>
                </a:lnTo>
                <a:lnTo>
                  <a:pt x="381469" y="19151"/>
                </a:lnTo>
                <a:close/>
              </a:path>
              <a:path w="384175" h="64134">
                <a:moveTo>
                  <a:pt x="380771" y="0"/>
                </a:moveTo>
                <a:lnTo>
                  <a:pt x="374484" y="0"/>
                </a:lnTo>
                <a:lnTo>
                  <a:pt x="370941" y="1282"/>
                </a:lnTo>
                <a:lnTo>
                  <a:pt x="365928" y="6451"/>
                </a:lnTo>
                <a:lnTo>
                  <a:pt x="364693" y="9994"/>
                </a:lnTo>
                <a:lnTo>
                  <a:pt x="364693" y="19151"/>
                </a:lnTo>
                <a:lnTo>
                  <a:pt x="372160" y="19151"/>
                </a:lnTo>
                <a:lnTo>
                  <a:pt x="372160" y="11899"/>
                </a:lnTo>
                <a:lnTo>
                  <a:pt x="372768" y="9994"/>
                </a:lnTo>
                <a:lnTo>
                  <a:pt x="375450" y="7035"/>
                </a:lnTo>
                <a:lnTo>
                  <a:pt x="377011" y="6451"/>
                </a:lnTo>
                <a:lnTo>
                  <a:pt x="383784" y="6451"/>
                </a:lnTo>
                <a:lnTo>
                  <a:pt x="384123" y="1282"/>
                </a:lnTo>
                <a:lnTo>
                  <a:pt x="384162" y="685"/>
                </a:lnTo>
                <a:lnTo>
                  <a:pt x="382473" y="228"/>
                </a:lnTo>
                <a:lnTo>
                  <a:pt x="380771" y="0"/>
                </a:lnTo>
                <a:close/>
              </a:path>
              <a:path w="384175" h="64134">
                <a:moveTo>
                  <a:pt x="383784" y="6451"/>
                </a:moveTo>
                <a:lnTo>
                  <a:pt x="382498" y="6451"/>
                </a:lnTo>
                <a:lnTo>
                  <a:pt x="383768" y="6692"/>
                </a:lnTo>
                <a:lnTo>
                  <a:pt x="383784" y="6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76744" y="8712187"/>
            <a:ext cx="587375" cy="161925"/>
          </a:xfrm>
          <a:custGeom>
            <a:avLst/>
            <a:gdLst/>
            <a:ahLst/>
            <a:cxnLst/>
            <a:rect l="l" t="t" r="r" b="b"/>
            <a:pathLst>
              <a:path w="587375" h="161925">
                <a:moveTo>
                  <a:pt x="16027" y="41668"/>
                </a:moveTo>
                <a:lnTo>
                  <a:pt x="0" y="41668"/>
                </a:lnTo>
                <a:lnTo>
                  <a:pt x="0" y="57670"/>
                </a:lnTo>
                <a:lnTo>
                  <a:pt x="16027" y="57670"/>
                </a:lnTo>
                <a:lnTo>
                  <a:pt x="16027" y="41668"/>
                </a:lnTo>
                <a:close/>
              </a:path>
              <a:path w="587375" h="161925">
                <a:moveTo>
                  <a:pt x="35991" y="41668"/>
                </a:moveTo>
                <a:lnTo>
                  <a:pt x="19977" y="41668"/>
                </a:lnTo>
                <a:lnTo>
                  <a:pt x="19977" y="57670"/>
                </a:lnTo>
                <a:lnTo>
                  <a:pt x="35991" y="57670"/>
                </a:lnTo>
                <a:lnTo>
                  <a:pt x="35991" y="41668"/>
                </a:lnTo>
                <a:close/>
              </a:path>
              <a:path w="587375" h="161925">
                <a:moveTo>
                  <a:pt x="55981" y="124968"/>
                </a:moveTo>
                <a:lnTo>
                  <a:pt x="39966" y="124968"/>
                </a:lnTo>
                <a:lnTo>
                  <a:pt x="39966" y="140982"/>
                </a:lnTo>
                <a:lnTo>
                  <a:pt x="55981" y="140982"/>
                </a:lnTo>
                <a:lnTo>
                  <a:pt x="55981" y="124968"/>
                </a:lnTo>
                <a:close/>
              </a:path>
              <a:path w="587375" h="161925">
                <a:moveTo>
                  <a:pt x="55981" y="83312"/>
                </a:moveTo>
                <a:lnTo>
                  <a:pt x="39966" y="83312"/>
                </a:lnTo>
                <a:lnTo>
                  <a:pt x="39966" y="99326"/>
                </a:lnTo>
                <a:lnTo>
                  <a:pt x="55981" y="99326"/>
                </a:lnTo>
                <a:lnTo>
                  <a:pt x="55981" y="83312"/>
                </a:lnTo>
                <a:close/>
              </a:path>
              <a:path w="587375" h="161925">
                <a:moveTo>
                  <a:pt x="55981" y="62484"/>
                </a:moveTo>
                <a:lnTo>
                  <a:pt x="39966" y="62484"/>
                </a:lnTo>
                <a:lnTo>
                  <a:pt x="39966" y="78498"/>
                </a:lnTo>
                <a:lnTo>
                  <a:pt x="55981" y="78498"/>
                </a:lnTo>
                <a:lnTo>
                  <a:pt x="55981" y="62484"/>
                </a:lnTo>
                <a:close/>
              </a:path>
              <a:path w="587375" h="161925">
                <a:moveTo>
                  <a:pt x="55981" y="41668"/>
                </a:moveTo>
                <a:lnTo>
                  <a:pt x="39966" y="41668"/>
                </a:lnTo>
                <a:lnTo>
                  <a:pt x="39966" y="57670"/>
                </a:lnTo>
                <a:lnTo>
                  <a:pt x="55981" y="57670"/>
                </a:lnTo>
                <a:lnTo>
                  <a:pt x="55981" y="41668"/>
                </a:lnTo>
                <a:close/>
              </a:path>
              <a:path w="587375" h="161925">
                <a:moveTo>
                  <a:pt x="55981" y="20840"/>
                </a:moveTo>
                <a:lnTo>
                  <a:pt x="39966" y="20840"/>
                </a:lnTo>
                <a:lnTo>
                  <a:pt x="39966" y="36842"/>
                </a:lnTo>
                <a:lnTo>
                  <a:pt x="55981" y="36842"/>
                </a:lnTo>
                <a:lnTo>
                  <a:pt x="55981" y="20840"/>
                </a:lnTo>
                <a:close/>
              </a:path>
              <a:path w="587375" h="161925">
                <a:moveTo>
                  <a:pt x="75958" y="124968"/>
                </a:moveTo>
                <a:lnTo>
                  <a:pt x="59956" y="124968"/>
                </a:lnTo>
                <a:lnTo>
                  <a:pt x="59956" y="140982"/>
                </a:lnTo>
                <a:lnTo>
                  <a:pt x="75958" y="140982"/>
                </a:lnTo>
                <a:lnTo>
                  <a:pt x="75958" y="124968"/>
                </a:lnTo>
                <a:close/>
              </a:path>
              <a:path w="587375" h="161925">
                <a:moveTo>
                  <a:pt x="75958" y="104140"/>
                </a:moveTo>
                <a:lnTo>
                  <a:pt x="59956" y="104140"/>
                </a:lnTo>
                <a:lnTo>
                  <a:pt x="59956" y="120154"/>
                </a:lnTo>
                <a:lnTo>
                  <a:pt x="75958" y="120154"/>
                </a:lnTo>
                <a:lnTo>
                  <a:pt x="75958" y="104140"/>
                </a:lnTo>
                <a:close/>
              </a:path>
              <a:path w="587375" h="161925">
                <a:moveTo>
                  <a:pt x="75958" y="83312"/>
                </a:moveTo>
                <a:lnTo>
                  <a:pt x="59956" y="83312"/>
                </a:lnTo>
                <a:lnTo>
                  <a:pt x="59956" y="99326"/>
                </a:lnTo>
                <a:lnTo>
                  <a:pt x="75958" y="99326"/>
                </a:lnTo>
                <a:lnTo>
                  <a:pt x="75958" y="83312"/>
                </a:lnTo>
                <a:close/>
              </a:path>
              <a:path w="587375" h="161925">
                <a:moveTo>
                  <a:pt x="75958" y="62484"/>
                </a:moveTo>
                <a:lnTo>
                  <a:pt x="59956" y="62484"/>
                </a:lnTo>
                <a:lnTo>
                  <a:pt x="59956" y="78498"/>
                </a:lnTo>
                <a:lnTo>
                  <a:pt x="75958" y="78498"/>
                </a:lnTo>
                <a:lnTo>
                  <a:pt x="75958" y="62484"/>
                </a:lnTo>
                <a:close/>
              </a:path>
              <a:path w="587375" h="161925">
                <a:moveTo>
                  <a:pt x="75958" y="20840"/>
                </a:moveTo>
                <a:lnTo>
                  <a:pt x="59956" y="20840"/>
                </a:lnTo>
                <a:lnTo>
                  <a:pt x="59956" y="36842"/>
                </a:lnTo>
                <a:lnTo>
                  <a:pt x="75958" y="36842"/>
                </a:lnTo>
                <a:lnTo>
                  <a:pt x="75958" y="20840"/>
                </a:lnTo>
                <a:close/>
              </a:path>
              <a:path w="587375" h="161925">
                <a:moveTo>
                  <a:pt x="75984" y="0"/>
                </a:moveTo>
                <a:lnTo>
                  <a:pt x="59956" y="0"/>
                </a:lnTo>
                <a:lnTo>
                  <a:pt x="59956" y="16027"/>
                </a:lnTo>
                <a:lnTo>
                  <a:pt x="75984" y="16027"/>
                </a:lnTo>
                <a:lnTo>
                  <a:pt x="75984" y="0"/>
                </a:lnTo>
                <a:close/>
              </a:path>
              <a:path w="587375" h="161925">
                <a:moveTo>
                  <a:pt x="95948" y="124968"/>
                </a:moveTo>
                <a:lnTo>
                  <a:pt x="79946" y="124968"/>
                </a:lnTo>
                <a:lnTo>
                  <a:pt x="79946" y="140982"/>
                </a:lnTo>
                <a:lnTo>
                  <a:pt x="95948" y="140982"/>
                </a:lnTo>
                <a:lnTo>
                  <a:pt x="95948" y="124968"/>
                </a:lnTo>
                <a:close/>
              </a:path>
              <a:path w="587375" h="161925">
                <a:moveTo>
                  <a:pt x="95948" y="104140"/>
                </a:moveTo>
                <a:lnTo>
                  <a:pt x="79946" y="104140"/>
                </a:lnTo>
                <a:lnTo>
                  <a:pt x="79946" y="120154"/>
                </a:lnTo>
                <a:lnTo>
                  <a:pt x="95948" y="120154"/>
                </a:lnTo>
                <a:lnTo>
                  <a:pt x="95948" y="104140"/>
                </a:lnTo>
                <a:close/>
              </a:path>
              <a:path w="587375" h="161925">
                <a:moveTo>
                  <a:pt x="95948" y="83312"/>
                </a:moveTo>
                <a:lnTo>
                  <a:pt x="79946" y="83312"/>
                </a:lnTo>
                <a:lnTo>
                  <a:pt x="79946" y="99326"/>
                </a:lnTo>
                <a:lnTo>
                  <a:pt x="95948" y="99326"/>
                </a:lnTo>
                <a:lnTo>
                  <a:pt x="95948" y="83312"/>
                </a:lnTo>
                <a:close/>
              </a:path>
              <a:path w="587375" h="161925">
                <a:moveTo>
                  <a:pt x="95948" y="62484"/>
                </a:moveTo>
                <a:lnTo>
                  <a:pt x="79946" y="62484"/>
                </a:lnTo>
                <a:lnTo>
                  <a:pt x="79946" y="78498"/>
                </a:lnTo>
                <a:lnTo>
                  <a:pt x="95948" y="78498"/>
                </a:lnTo>
                <a:lnTo>
                  <a:pt x="95948" y="62484"/>
                </a:lnTo>
                <a:close/>
              </a:path>
              <a:path w="587375" h="161925">
                <a:moveTo>
                  <a:pt x="95948" y="41668"/>
                </a:moveTo>
                <a:lnTo>
                  <a:pt x="79946" y="41668"/>
                </a:lnTo>
                <a:lnTo>
                  <a:pt x="79946" y="57670"/>
                </a:lnTo>
                <a:lnTo>
                  <a:pt x="95948" y="57670"/>
                </a:lnTo>
                <a:lnTo>
                  <a:pt x="95948" y="41668"/>
                </a:lnTo>
                <a:close/>
              </a:path>
              <a:path w="587375" h="161925">
                <a:moveTo>
                  <a:pt x="95948" y="20840"/>
                </a:moveTo>
                <a:lnTo>
                  <a:pt x="79946" y="20840"/>
                </a:lnTo>
                <a:lnTo>
                  <a:pt x="79946" y="36842"/>
                </a:lnTo>
                <a:lnTo>
                  <a:pt x="95948" y="36842"/>
                </a:lnTo>
                <a:lnTo>
                  <a:pt x="95948" y="20840"/>
                </a:lnTo>
                <a:close/>
              </a:path>
              <a:path w="587375" h="161925">
                <a:moveTo>
                  <a:pt x="95973" y="145783"/>
                </a:moveTo>
                <a:lnTo>
                  <a:pt x="79946" y="145783"/>
                </a:lnTo>
                <a:lnTo>
                  <a:pt x="79946" y="161810"/>
                </a:lnTo>
                <a:lnTo>
                  <a:pt x="95973" y="161810"/>
                </a:lnTo>
                <a:lnTo>
                  <a:pt x="95973" y="145783"/>
                </a:lnTo>
                <a:close/>
              </a:path>
              <a:path w="587375" h="161925">
                <a:moveTo>
                  <a:pt x="115951" y="124968"/>
                </a:moveTo>
                <a:lnTo>
                  <a:pt x="99936" y="124968"/>
                </a:lnTo>
                <a:lnTo>
                  <a:pt x="99936" y="140982"/>
                </a:lnTo>
                <a:lnTo>
                  <a:pt x="115951" y="140982"/>
                </a:lnTo>
                <a:lnTo>
                  <a:pt x="115951" y="124968"/>
                </a:lnTo>
                <a:close/>
              </a:path>
              <a:path w="587375" h="161925">
                <a:moveTo>
                  <a:pt x="115951" y="41668"/>
                </a:moveTo>
                <a:lnTo>
                  <a:pt x="99936" y="41668"/>
                </a:lnTo>
                <a:lnTo>
                  <a:pt x="99936" y="57670"/>
                </a:lnTo>
                <a:lnTo>
                  <a:pt x="115951" y="57670"/>
                </a:lnTo>
                <a:lnTo>
                  <a:pt x="115951" y="41668"/>
                </a:lnTo>
                <a:close/>
              </a:path>
              <a:path w="587375" h="161925">
                <a:moveTo>
                  <a:pt x="115951" y="20840"/>
                </a:moveTo>
                <a:lnTo>
                  <a:pt x="99936" y="20840"/>
                </a:lnTo>
                <a:lnTo>
                  <a:pt x="99936" y="36842"/>
                </a:lnTo>
                <a:lnTo>
                  <a:pt x="115951" y="36842"/>
                </a:lnTo>
                <a:lnTo>
                  <a:pt x="115951" y="20840"/>
                </a:lnTo>
                <a:close/>
              </a:path>
              <a:path w="587375" h="161925">
                <a:moveTo>
                  <a:pt x="115951" y="0"/>
                </a:moveTo>
                <a:lnTo>
                  <a:pt x="99936" y="0"/>
                </a:lnTo>
                <a:lnTo>
                  <a:pt x="99936" y="16027"/>
                </a:lnTo>
                <a:lnTo>
                  <a:pt x="115951" y="16027"/>
                </a:lnTo>
                <a:lnTo>
                  <a:pt x="115951" y="0"/>
                </a:lnTo>
                <a:close/>
              </a:path>
              <a:path w="587375" h="161925">
                <a:moveTo>
                  <a:pt x="135928" y="20840"/>
                </a:moveTo>
                <a:lnTo>
                  <a:pt x="119913" y="20840"/>
                </a:lnTo>
                <a:lnTo>
                  <a:pt x="119913" y="36842"/>
                </a:lnTo>
                <a:lnTo>
                  <a:pt x="135928" y="36842"/>
                </a:lnTo>
                <a:lnTo>
                  <a:pt x="135928" y="20840"/>
                </a:lnTo>
                <a:close/>
              </a:path>
              <a:path w="587375" h="161925">
                <a:moveTo>
                  <a:pt x="224002" y="52870"/>
                </a:moveTo>
                <a:lnTo>
                  <a:pt x="215252" y="52870"/>
                </a:lnTo>
                <a:lnTo>
                  <a:pt x="198996" y="92544"/>
                </a:lnTo>
                <a:lnTo>
                  <a:pt x="183946" y="52870"/>
                </a:lnTo>
                <a:lnTo>
                  <a:pt x="175196" y="52870"/>
                </a:lnTo>
                <a:lnTo>
                  <a:pt x="195643" y="104597"/>
                </a:lnTo>
                <a:lnTo>
                  <a:pt x="201447" y="104597"/>
                </a:lnTo>
                <a:lnTo>
                  <a:pt x="224002" y="52870"/>
                </a:lnTo>
                <a:close/>
              </a:path>
              <a:path w="587375" h="161925">
                <a:moveTo>
                  <a:pt x="251498" y="52857"/>
                </a:moveTo>
                <a:lnTo>
                  <a:pt x="243332" y="52857"/>
                </a:lnTo>
                <a:lnTo>
                  <a:pt x="243332" y="104584"/>
                </a:lnTo>
                <a:lnTo>
                  <a:pt x="251498" y="104584"/>
                </a:lnTo>
                <a:lnTo>
                  <a:pt x="251498" y="52857"/>
                </a:lnTo>
                <a:close/>
              </a:path>
              <a:path w="587375" h="161925">
                <a:moveTo>
                  <a:pt x="314883" y="101003"/>
                </a:moveTo>
                <a:lnTo>
                  <a:pt x="312369" y="94526"/>
                </a:lnTo>
                <a:lnTo>
                  <a:pt x="309092" y="97574"/>
                </a:lnTo>
                <a:lnTo>
                  <a:pt x="300393" y="98564"/>
                </a:lnTo>
                <a:lnTo>
                  <a:pt x="287020" y="95110"/>
                </a:lnTo>
                <a:lnTo>
                  <a:pt x="282232" y="87299"/>
                </a:lnTo>
                <a:lnTo>
                  <a:pt x="282232" y="78727"/>
                </a:lnTo>
                <a:lnTo>
                  <a:pt x="283451" y="71996"/>
                </a:lnTo>
                <a:lnTo>
                  <a:pt x="286905" y="65709"/>
                </a:lnTo>
                <a:lnTo>
                  <a:pt x="292201" y="61099"/>
                </a:lnTo>
                <a:lnTo>
                  <a:pt x="298970" y="59321"/>
                </a:lnTo>
                <a:lnTo>
                  <a:pt x="302704" y="59359"/>
                </a:lnTo>
                <a:lnTo>
                  <a:pt x="308457" y="60312"/>
                </a:lnTo>
                <a:lnTo>
                  <a:pt x="312140" y="61595"/>
                </a:lnTo>
                <a:lnTo>
                  <a:pt x="313740" y="63550"/>
                </a:lnTo>
                <a:lnTo>
                  <a:pt x="313740" y="55130"/>
                </a:lnTo>
                <a:lnTo>
                  <a:pt x="308775" y="52743"/>
                </a:lnTo>
                <a:lnTo>
                  <a:pt x="302806" y="52451"/>
                </a:lnTo>
                <a:lnTo>
                  <a:pt x="298831" y="52451"/>
                </a:lnTo>
                <a:lnTo>
                  <a:pt x="288620" y="54559"/>
                </a:lnTo>
                <a:lnTo>
                  <a:pt x="280695" y="60261"/>
                </a:lnTo>
                <a:lnTo>
                  <a:pt x="275577" y="68681"/>
                </a:lnTo>
                <a:lnTo>
                  <a:pt x="273761" y="78892"/>
                </a:lnTo>
                <a:lnTo>
                  <a:pt x="275450" y="88836"/>
                </a:lnTo>
                <a:lnTo>
                  <a:pt x="280263" y="97078"/>
                </a:lnTo>
                <a:lnTo>
                  <a:pt x="287756" y="102806"/>
                </a:lnTo>
                <a:lnTo>
                  <a:pt x="297497" y="105219"/>
                </a:lnTo>
                <a:lnTo>
                  <a:pt x="299961" y="105321"/>
                </a:lnTo>
                <a:lnTo>
                  <a:pt x="303110" y="105105"/>
                </a:lnTo>
                <a:lnTo>
                  <a:pt x="309689" y="103479"/>
                </a:lnTo>
                <a:lnTo>
                  <a:pt x="313105" y="102031"/>
                </a:lnTo>
                <a:lnTo>
                  <a:pt x="314883" y="101003"/>
                </a:lnTo>
                <a:close/>
              </a:path>
              <a:path w="587375" h="161925">
                <a:moveTo>
                  <a:pt x="370954" y="52946"/>
                </a:moveTo>
                <a:lnTo>
                  <a:pt x="331825" y="52946"/>
                </a:lnTo>
                <a:lnTo>
                  <a:pt x="331825" y="59969"/>
                </a:lnTo>
                <a:lnTo>
                  <a:pt x="346697" y="59969"/>
                </a:lnTo>
                <a:lnTo>
                  <a:pt x="346697" y="104597"/>
                </a:lnTo>
                <a:lnTo>
                  <a:pt x="354431" y="104597"/>
                </a:lnTo>
                <a:lnTo>
                  <a:pt x="354431" y="59969"/>
                </a:lnTo>
                <a:lnTo>
                  <a:pt x="368655" y="59969"/>
                </a:lnTo>
                <a:lnTo>
                  <a:pt x="370954" y="52946"/>
                </a:lnTo>
                <a:close/>
              </a:path>
              <a:path w="587375" h="161925">
                <a:moveTo>
                  <a:pt x="435622" y="78663"/>
                </a:moveTo>
                <a:lnTo>
                  <a:pt x="433768" y="68224"/>
                </a:lnTo>
                <a:lnTo>
                  <a:pt x="428510" y="59829"/>
                </a:lnTo>
                <a:lnTo>
                  <a:pt x="428091" y="59537"/>
                </a:lnTo>
                <a:lnTo>
                  <a:pt x="426935" y="58750"/>
                </a:lnTo>
                <a:lnTo>
                  <a:pt x="426935" y="74676"/>
                </a:lnTo>
                <a:lnTo>
                  <a:pt x="426923" y="82042"/>
                </a:lnTo>
                <a:lnTo>
                  <a:pt x="426110" y="87553"/>
                </a:lnTo>
                <a:lnTo>
                  <a:pt x="420471" y="95618"/>
                </a:lnTo>
                <a:lnTo>
                  <a:pt x="415493" y="98069"/>
                </a:lnTo>
                <a:lnTo>
                  <a:pt x="403872" y="98069"/>
                </a:lnTo>
                <a:lnTo>
                  <a:pt x="398627" y="95618"/>
                </a:lnTo>
                <a:lnTo>
                  <a:pt x="392912" y="87553"/>
                </a:lnTo>
                <a:lnTo>
                  <a:pt x="392417" y="82042"/>
                </a:lnTo>
                <a:lnTo>
                  <a:pt x="392417" y="74676"/>
                </a:lnTo>
                <a:lnTo>
                  <a:pt x="393192" y="69888"/>
                </a:lnTo>
                <a:lnTo>
                  <a:pt x="398780" y="62153"/>
                </a:lnTo>
                <a:lnTo>
                  <a:pt x="404266" y="59537"/>
                </a:lnTo>
                <a:lnTo>
                  <a:pt x="415048" y="59537"/>
                </a:lnTo>
                <a:lnTo>
                  <a:pt x="420154" y="62153"/>
                </a:lnTo>
                <a:lnTo>
                  <a:pt x="425805" y="69888"/>
                </a:lnTo>
                <a:lnTo>
                  <a:pt x="426935" y="74676"/>
                </a:lnTo>
                <a:lnTo>
                  <a:pt x="426935" y="58750"/>
                </a:lnTo>
                <a:lnTo>
                  <a:pt x="420319" y="54241"/>
                </a:lnTo>
                <a:lnTo>
                  <a:pt x="409676" y="52209"/>
                </a:lnTo>
                <a:lnTo>
                  <a:pt x="399021" y="54241"/>
                </a:lnTo>
                <a:lnTo>
                  <a:pt x="390829" y="59829"/>
                </a:lnTo>
                <a:lnTo>
                  <a:pt x="385572" y="68224"/>
                </a:lnTo>
                <a:lnTo>
                  <a:pt x="383794" y="78257"/>
                </a:lnTo>
                <a:lnTo>
                  <a:pt x="383730" y="78663"/>
                </a:lnTo>
                <a:lnTo>
                  <a:pt x="385533" y="89065"/>
                </a:lnTo>
                <a:lnTo>
                  <a:pt x="390702" y="97510"/>
                </a:lnTo>
                <a:lnTo>
                  <a:pt x="398868" y="103162"/>
                </a:lnTo>
                <a:lnTo>
                  <a:pt x="409676" y="105232"/>
                </a:lnTo>
                <a:lnTo>
                  <a:pt x="420471" y="103162"/>
                </a:lnTo>
                <a:lnTo>
                  <a:pt x="427824" y="98069"/>
                </a:lnTo>
                <a:lnTo>
                  <a:pt x="428650" y="97510"/>
                </a:lnTo>
                <a:lnTo>
                  <a:pt x="433806" y="89065"/>
                </a:lnTo>
                <a:lnTo>
                  <a:pt x="435622" y="78663"/>
                </a:lnTo>
                <a:close/>
              </a:path>
              <a:path w="587375" h="161925">
                <a:moveTo>
                  <a:pt x="493941" y="104597"/>
                </a:moveTo>
                <a:lnTo>
                  <a:pt x="480060" y="83731"/>
                </a:lnTo>
                <a:lnTo>
                  <a:pt x="478218" y="80949"/>
                </a:lnTo>
                <a:lnTo>
                  <a:pt x="483260" y="78714"/>
                </a:lnTo>
                <a:lnTo>
                  <a:pt x="484784" y="77444"/>
                </a:lnTo>
                <a:lnTo>
                  <a:pt x="487680" y="75031"/>
                </a:lnTo>
                <a:lnTo>
                  <a:pt x="487680" y="60045"/>
                </a:lnTo>
                <a:lnTo>
                  <a:pt x="487680" y="57391"/>
                </a:lnTo>
                <a:lnTo>
                  <a:pt x="481139" y="52832"/>
                </a:lnTo>
                <a:lnTo>
                  <a:pt x="479450" y="52832"/>
                </a:lnTo>
                <a:lnTo>
                  <a:pt x="479450" y="65201"/>
                </a:lnTo>
                <a:lnTo>
                  <a:pt x="479361" y="75031"/>
                </a:lnTo>
                <a:lnTo>
                  <a:pt x="474205" y="77444"/>
                </a:lnTo>
                <a:lnTo>
                  <a:pt x="465556" y="77444"/>
                </a:lnTo>
                <a:lnTo>
                  <a:pt x="465556" y="60045"/>
                </a:lnTo>
                <a:lnTo>
                  <a:pt x="471284" y="60045"/>
                </a:lnTo>
                <a:lnTo>
                  <a:pt x="474103" y="60325"/>
                </a:lnTo>
                <a:lnTo>
                  <a:pt x="478231" y="62826"/>
                </a:lnTo>
                <a:lnTo>
                  <a:pt x="479450" y="65201"/>
                </a:lnTo>
                <a:lnTo>
                  <a:pt x="479450" y="52832"/>
                </a:lnTo>
                <a:lnTo>
                  <a:pt x="457250" y="52832"/>
                </a:lnTo>
                <a:lnTo>
                  <a:pt x="457250" y="104597"/>
                </a:lnTo>
                <a:lnTo>
                  <a:pt x="465556" y="104597"/>
                </a:lnTo>
                <a:lnTo>
                  <a:pt x="465556" y="83731"/>
                </a:lnTo>
                <a:lnTo>
                  <a:pt x="471043" y="83731"/>
                </a:lnTo>
                <a:lnTo>
                  <a:pt x="484632" y="104597"/>
                </a:lnTo>
                <a:lnTo>
                  <a:pt x="493941" y="104597"/>
                </a:lnTo>
                <a:close/>
              </a:path>
              <a:path w="587375" h="161925">
                <a:moveTo>
                  <a:pt x="521716" y="52857"/>
                </a:moveTo>
                <a:lnTo>
                  <a:pt x="513549" y="52857"/>
                </a:lnTo>
                <a:lnTo>
                  <a:pt x="513549" y="104584"/>
                </a:lnTo>
                <a:lnTo>
                  <a:pt x="521716" y="104584"/>
                </a:lnTo>
                <a:lnTo>
                  <a:pt x="521716" y="52857"/>
                </a:lnTo>
                <a:close/>
              </a:path>
              <a:path w="587375" h="161925">
                <a:moveTo>
                  <a:pt x="586765" y="104419"/>
                </a:moveTo>
                <a:lnTo>
                  <a:pt x="581672" y="91249"/>
                </a:lnTo>
                <a:lnTo>
                  <a:pt x="579120" y="84607"/>
                </a:lnTo>
                <a:lnTo>
                  <a:pt x="571639" y="65227"/>
                </a:lnTo>
                <a:lnTo>
                  <a:pt x="570522" y="62331"/>
                </a:lnTo>
                <a:lnTo>
                  <a:pt x="570522" y="84607"/>
                </a:lnTo>
                <a:lnTo>
                  <a:pt x="556641" y="84607"/>
                </a:lnTo>
                <a:lnTo>
                  <a:pt x="563575" y="65227"/>
                </a:lnTo>
                <a:lnTo>
                  <a:pt x="564032" y="65227"/>
                </a:lnTo>
                <a:lnTo>
                  <a:pt x="570522" y="84607"/>
                </a:lnTo>
                <a:lnTo>
                  <a:pt x="570522" y="62331"/>
                </a:lnTo>
                <a:lnTo>
                  <a:pt x="566864" y="52832"/>
                </a:lnTo>
                <a:lnTo>
                  <a:pt x="560895" y="52832"/>
                </a:lnTo>
                <a:lnTo>
                  <a:pt x="541299" y="104419"/>
                </a:lnTo>
                <a:lnTo>
                  <a:pt x="549160" y="104419"/>
                </a:lnTo>
                <a:lnTo>
                  <a:pt x="554278" y="91249"/>
                </a:lnTo>
                <a:lnTo>
                  <a:pt x="573112" y="91249"/>
                </a:lnTo>
                <a:lnTo>
                  <a:pt x="578383" y="104419"/>
                </a:lnTo>
                <a:lnTo>
                  <a:pt x="586765" y="104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15465" y="8764638"/>
            <a:ext cx="137160" cy="53340"/>
          </a:xfrm>
          <a:custGeom>
            <a:avLst/>
            <a:gdLst/>
            <a:ahLst/>
            <a:cxnLst/>
            <a:rect l="l" t="t" r="r" b="b"/>
            <a:pathLst>
              <a:path w="137160" h="53340">
                <a:moveTo>
                  <a:pt x="29908" y="4673"/>
                </a:moveTo>
                <a:lnTo>
                  <a:pt x="22275" y="1130"/>
                </a:lnTo>
                <a:lnTo>
                  <a:pt x="22275" y="22999"/>
                </a:lnTo>
                <a:lnTo>
                  <a:pt x="19304" y="26822"/>
                </a:lnTo>
                <a:lnTo>
                  <a:pt x="13360" y="26974"/>
                </a:lnTo>
                <a:lnTo>
                  <a:pt x="7861" y="26974"/>
                </a:lnTo>
                <a:lnTo>
                  <a:pt x="7861" y="7594"/>
                </a:lnTo>
                <a:lnTo>
                  <a:pt x="16510" y="7594"/>
                </a:lnTo>
                <a:lnTo>
                  <a:pt x="21666" y="9677"/>
                </a:lnTo>
                <a:lnTo>
                  <a:pt x="22275" y="22999"/>
                </a:lnTo>
                <a:lnTo>
                  <a:pt x="22275" y="1130"/>
                </a:lnTo>
                <a:lnTo>
                  <a:pt x="21590" y="800"/>
                </a:lnTo>
                <a:lnTo>
                  <a:pt x="13690" y="368"/>
                </a:lnTo>
                <a:lnTo>
                  <a:pt x="0" y="368"/>
                </a:lnTo>
                <a:lnTo>
                  <a:pt x="0" y="51968"/>
                </a:lnTo>
                <a:lnTo>
                  <a:pt x="7861" y="51968"/>
                </a:lnTo>
                <a:lnTo>
                  <a:pt x="7861" y="33223"/>
                </a:lnTo>
                <a:lnTo>
                  <a:pt x="13589" y="33223"/>
                </a:lnTo>
                <a:lnTo>
                  <a:pt x="22656" y="32385"/>
                </a:lnTo>
                <a:lnTo>
                  <a:pt x="29908" y="27330"/>
                </a:lnTo>
                <a:lnTo>
                  <a:pt x="29908" y="26974"/>
                </a:lnTo>
                <a:lnTo>
                  <a:pt x="29908" y="7594"/>
                </a:lnTo>
                <a:lnTo>
                  <a:pt x="29908" y="4673"/>
                </a:lnTo>
                <a:close/>
              </a:path>
              <a:path w="137160" h="53340">
                <a:moveTo>
                  <a:pt x="78282" y="44970"/>
                </a:moveTo>
                <a:lnTo>
                  <a:pt x="59512" y="44970"/>
                </a:lnTo>
                <a:lnTo>
                  <a:pt x="59512" y="368"/>
                </a:lnTo>
                <a:lnTo>
                  <a:pt x="51765" y="368"/>
                </a:lnTo>
                <a:lnTo>
                  <a:pt x="51765" y="51968"/>
                </a:lnTo>
                <a:lnTo>
                  <a:pt x="78282" y="51968"/>
                </a:lnTo>
                <a:lnTo>
                  <a:pt x="78282" y="44970"/>
                </a:lnTo>
                <a:close/>
              </a:path>
              <a:path w="137160" h="53340">
                <a:moveTo>
                  <a:pt x="136715" y="48552"/>
                </a:moveTo>
                <a:lnTo>
                  <a:pt x="134200" y="42075"/>
                </a:lnTo>
                <a:lnTo>
                  <a:pt x="130924" y="45123"/>
                </a:lnTo>
                <a:lnTo>
                  <a:pt x="122224" y="46113"/>
                </a:lnTo>
                <a:lnTo>
                  <a:pt x="108851" y="42659"/>
                </a:lnTo>
                <a:lnTo>
                  <a:pt x="104063" y="34848"/>
                </a:lnTo>
                <a:lnTo>
                  <a:pt x="104063" y="26276"/>
                </a:lnTo>
                <a:lnTo>
                  <a:pt x="105283" y="19545"/>
                </a:lnTo>
                <a:lnTo>
                  <a:pt x="108737" y="13258"/>
                </a:lnTo>
                <a:lnTo>
                  <a:pt x="114033" y="8648"/>
                </a:lnTo>
                <a:lnTo>
                  <a:pt x="120802" y="6870"/>
                </a:lnTo>
                <a:lnTo>
                  <a:pt x="124536" y="6908"/>
                </a:lnTo>
                <a:lnTo>
                  <a:pt x="130289" y="7861"/>
                </a:lnTo>
                <a:lnTo>
                  <a:pt x="133972" y="9144"/>
                </a:lnTo>
                <a:lnTo>
                  <a:pt x="135572" y="11099"/>
                </a:lnTo>
                <a:lnTo>
                  <a:pt x="135572" y="2679"/>
                </a:lnTo>
                <a:lnTo>
                  <a:pt x="130606" y="292"/>
                </a:lnTo>
                <a:lnTo>
                  <a:pt x="124637" y="0"/>
                </a:lnTo>
                <a:lnTo>
                  <a:pt x="120662" y="0"/>
                </a:lnTo>
                <a:lnTo>
                  <a:pt x="110451" y="2108"/>
                </a:lnTo>
                <a:lnTo>
                  <a:pt x="102527" y="7810"/>
                </a:lnTo>
                <a:lnTo>
                  <a:pt x="97409" y="16230"/>
                </a:lnTo>
                <a:lnTo>
                  <a:pt x="95592" y="26441"/>
                </a:lnTo>
                <a:lnTo>
                  <a:pt x="97282" y="36385"/>
                </a:lnTo>
                <a:lnTo>
                  <a:pt x="102095" y="44627"/>
                </a:lnTo>
                <a:lnTo>
                  <a:pt x="109588" y="50355"/>
                </a:lnTo>
                <a:lnTo>
                  <a:pt x="119329" y="52768"/>
                </a:lnTo>
                <a:lnTo>
                  <a:pt x="121793" y="52870"/>
                </a:lnTo>
                <a:lnTo>
                  <a:pt x="124942" y="52654"/>
                </a:lnTo>
                <a:lnTo>
                  <a:pt x="131521" y="51028"/>
                </a:lnTo>
                <a:lnTo>
                  <a:pt x="134937" y="49580"/>
                </a:lnTo>
                <a:lnTo>
                  <a:pt x="136715" y="48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539993" y="7391247"/>
            <a:ext cx="1416050" cy="217170"/>
            <a:chOff x="539993" y="7391247"/>
            <a:chExt cx="1416050" cy="217170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9993" y="7391247"/>
              <a:ext cx="394227" cy="216687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7428" y="7391247"/>
              <a:ext cx="196659" cy="21668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1746" y="7391247"/>
              <a:ext cx="398992" cy="216687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627301" y="7392072"/>
              <a:ext cx="328930" cy="213995"/>
            </a:xfrm>
            <a:custGeom>
              <a:avLst/>
              <a:gdLst/>
              <a:ahLst/>
              <a:cxnLst/>
              <a:rect l="l" t="t" r="r" b="b"/>
              <a:pathLst>
                <a:path w="328930" h="213995">
                  <a:moveTo>
                    <a:pt x="16408" y="952"/>
                  </a:moveTo>
                  <a:lnTo>
                    <a:pt x="0" y="952"/>
                  </a:lnTo>
                  <a:lnTo>
                    <a:pt x="0" y="57264"/>
                  </a:lnTo>
                  <a:lnTo>
                    <a:pt x="16408" y="57264"/>
                  </a:lnTo>
                  <a:lnTo>
                    <a:pt x="28337" y="55343"/>
                  </a:lnTo>
                  <a:lnTo>
                    <a:pt x="32171" y="52958"/>
                  </a:lnTo>
                  <a:lnTo>
                    <a:pt x="4521" y="52958"/>
                  </a:lnTo>
                  <a:lnTo>
                    <a:pt x="4521" y="5257"/>
                  </a:lnTo>
                  <a:lnTo>
                    <a:pt x="32171" y="5257"/>
                  </a:lnTo>
                  <a:lnTo>
                    <a:pt x="28337" y="2872"/>
                  </a:lnTo>
                  <a:lnTo>
                    <a:pt x="16408" y="952"/>
                  </a:lnTo>
                  <a:close/>
                </a:path>
                <a:path w="328930" h="213995">
                  <a:moveTo>
                    <a:pt x="32171" y="5257"/>
                  </a:moveTo>
                  <a:lnTo>
                    <a:pt x="16408" y="5257"/>
                  </a:lnTo>
                  <a:lnTo>
                    <a:pt x="26526" y="6863"/>
                  </a:lnTo>
                  <a:lnTo>
                    <a:pt x="34015" y="11539"/>
                  </a:lnTo>
                  <a:lnTo>
                    <a:pt x="38662" y="19075"/>
                  </a:lnTo>
                  <a:lnTo>
                    <a:pt x="40235" y="29108"/>
                  </a:lnTo>
                  <a:lnTo>
                    <a:pt x="40259" y="29260"/>
                  </a:lnTo>
                  <a:lnTo>
                    <a:pt x="38632" y="39221"/>
                  </a:lnTo>
                  <a:lnTo>
                    <a:pt x="33934" y="46672"/>
                  </a:lnTo>
                  <a:lnTo>
                    <a:pt x="26435" y="51342"/>
                  </a:lnTo>
                  <a:lnTo>
                    <a:pt x="16408" y="52958"/>
                  </a:lnTo>
                  <a:lnTo>
                    <a:pt x="32171" y="52958"/>
                  </a:lnTo>
                  <a:lnTo>
                    <a:pt x="37257" y="49796"/>
                  </a:lnTo>
                  <a:lnTo>
                    <a:pt x="42845" y="40944"/>
                  </a:lnTo>
                  <a:lnTo>
                    <a:pt x="44755" y="29260"/>
                  </a:lnTo>
                  <a:lnTo>
                    <a:pt x="44780" y="29108"/>
                  </a:lnTo>
                  <a:lnTo>
                    <a:pt x="42845" y="17272"/>
                  </a:lnTo>
                  <a:lnTo>
                    <a:pt x="37257" y="8420"/>
                  </a:lnTo>
                  <a:lnTo>
                    <a:pt x="32171" y="5257"/>
                  </a:lnTo>
                  <a:close/>
                </a:path>
                <a:path w="328930" h="213995">
                  <a:moveTo>
                    <a:pt x="93522" y="0"/>
                  </a:moveTo>
                  <a:lnTo>
                    <a:pt x="82056" y="2253"/>
                  </a:lnTo>
                  <a:lnTo>
                    <a:pt x="72791" y="8434"/>
                  </a:lnTo>
                  <a:lnTo>
                    <a:pt x="66596" y="17675"/>
                  </a:lnTo>
                  <a:lnTo>
                    <a:pt x="64338" y="29108"/>
                  </a:lnTo>
                  <a:lnTo>
                    <a:pt x="66596" y="40541"/>
                  </a:lnTo>
                  <a:lnTo>
                    <a:pt x="72791" y="49782"/>
                  </a:lnTo>
                  <a:lnTo>
                    <a:pt x="82056" y="55963"/>
                  </a:lnTo>
                  <a:lnTo>
                    <a:pt x="93522" y="58216"/>
                  </a:lnTo>
                  <a:lnTo>
                    <a:pt x="104981" y="55963"/>
                  </a:lnTo>
                  <a:lnTo>
                    <a:pt x="108075" y="53898"/>
                  </a:lnTo>
                  <a:lnTo>
                    <a:pt x="93522" y="53898"/>
                  </a:lnTo>
                  <a:lnTo>
                    <a:pt x="84004" y="52013"/>
                  </a:lnTo>
                  <a:lnTo>
                    <a:pt x="80572" y="49782"/>
                  </a:lnTo>
                  <a:lnTo>
                    <a:pt x="76143" y="46804"/>
                  </a:lnTo>
                  <a:lnTo>
                    <a:pt x="70844" y="38945"/>
                  </a:lnTo>
                  <a:lnTo>
                    <a:pt x="68872" y="29108"/>
                  </a:lnTo>
                  <a:lnTo>
                    <a:pt x="70780" y="19368"/>
                  </a:lnTo>
                  <a:lnTo>
                    <a:pt x="76015" y="11498"/>
                  </a:lnTo>
                  <a:lnTo>
                    <a:pt x="83841" y="6235"/>
                  </a:lnTo>
                  <a:lnTo>
                    <a:pt x="93522" y="4317"/>
                  </a:lnTo>
                  <a:lnTo>
                    <a:pt x="108277" y="4317"/>
                  </a:lnTo>
                  <a:lnTo>
                    <a:pt x="105156" y="2253"/>
                  </a:lnTo>
                  <a:lnTo>
                    <a:pt x="105295" y="2253"/>
                  </a:lnTo>
                  <a:lnTo>
                    <a:pt x="93522" y="0"/>
                  </a:lnTo>
                  <a:close/>
                </a:path>
                <a:path w="328930" h="213995">
                  <a:moveTo>
                    <a:pt x="108277" y="4317"/>
                  </a:moveTo>
                  <a:lnTo>
                    <a:pt x="93522" y="4317"/>
                  </a:lnTo>
                  <a:lnTo>
                    <a:pt x="103348" y="6235"/>
                  </a:lnTo>
                  <a:lnTo>
                    <a:pt x="106647" y="8434"/>
                  </a:lnTo>
                  <a:lnTo>
                    <a:pt x="111171" y="11498"/>
                  </a:lnTo>
                  <a:lnTo>
                    <a:pt x="115244" y="17675"/>
                  </a:lnTo>
                  <a:lnTo>
                    <a:pt x="116315" y="19368"/>
                  </a:lnTo>
                  <a:lnTo>
                    <a:pt x="118173" y="29108"/>
                  </a:lnTo>
                  <a:lnTo>
                    <a:pt x="116297" y="38945"/>
                  </a:lnTo>
                  <a:lnTo>
                    <a:pt x="111115" y="46804"/>
                  </a:lnTo>
                  <a:lnTo>
                    <a:pt x="103300" y="52013"/>
                  </a:lnTo>
                  <a:lnTo>
                    <a:pt x="93522" y="53898"/>
                  </a:lnTo>
                  <a:lnTo>
                    <a:pt x="108075" y="53898"/>
                  </a:lnTo>
                  <a:lnTo>
                    <a:pt x="114242" y="49782"/>
                  </a:lnTo>
                  <a:lnTo>
                    <a:pt x="120436" y="40541"/>
                  </a:lnTo>
                  <a:lnTo>
                    <a:pt x="122694" y="29108"/>
                  </a:lnTo>
                  <a:lnTo>
                    <a:pt x="120497" y="17675"/>
                  </a:lnTo>
                  <a:lnTo>
                    <a:pt x="116448" y="11498"/>
                  </a:lnTo>
                  <a:lnTo>
                    <a:pt x="114414" y="8434"/>
                  </a:lnTo>
                  <a:lnTo>
                    <a:pt x="111175" y="6235"/>
                  </a:lnTo>
                  <a:lnTo>
                    <a:pt x="108277" y="4317"/>
                  </a:lnTo>
                  <a:close/>
                </a:path>
                <a:path w="328930" h="213995">
                  <a:moveTo>
                    <a:pt x="150279" y="952"/>
                  </a:moveTo>
                  <a:lnTo>
                    <a:pt x="144881" y="952"/>
                  </a:lnTo>
                  <a:lnTo>
                    <a:pt x="144881" y="57264"/>
                  </a:lnTo>
                  <a:lnTo>
                    <a:pt x="149415" y="57264"/>
                  </a:lnTo>
                  <a:lnTo>
                    <a:pt x="149415" y="9055"/>
                  </a:lnTo>
                  <a:lnTo>
                    <a:pt x="154284" y="9055"/>
                  </a:lnTo>
                  <a:lnTo>
                    <a:pt x="150279" y="952"/>
                  </a:lnTo>
                  <a:close/>
                </a:path>
                <a:path w="328930" h="213995">
                  <a:moveTo>
                    <a:pt x="154284" y="9055"/>
                  </a:moveTo>
                  <a:lnTo>
                    <a:pt x="149421" y="9055"/>
                  </a:lnTo>
                  <a:lnTo>
                    <a:pt x="173113" y="57264"/>
                  </a:lnTo>
                  <a:lnTo>
                    <a:pt x="175806" y="57264"/>
                  </a:lnTo>
                  <a:lnTo>
                    <a:pt x="179392" y="49949"/>
                  </a:lnTo>
                  <a:lnTo>
                    <a:pt x="174498" y="49949"/>
                  </a:lnTo>
                  <a:lnTo>
                    <a:pt x="154284" y="9055"/>
                  </a:lnTo>
                  <a:close/>
                </a:path>
                <a:path w="328930" h="213995">
                  <a:moveTo>
                    <a:pt x="203962" y="9055"/>
                  </a:moveTo>
                  <a:lnTo>
                    <a:pt x="199440" y="9055"/>
                  </a:lnTo>
                  <a:lnTo>
                    <a:pt x="199440" y="57264"/>
                  </a:lnTo>
                  <a:lnTo>
                    <a:pt x="203962" y="57264"/>
                  </a:lnTo>
                  <a:lnTo>
                    <a:pt x="203962" y="9055"/>
                  </a:lnTo>
                  <a:close/>
                </a:path>
                <a:path w="328930" h="213995">
                  <a:moveTo>
                    <a:pt x="203962" y="952"/>
                  </a:moveTo>
                  <a:lnTo>
                    <a:pt x="198640" y="952"/>
                  </a:lnTo>
                  <a:lnTo>
                    <a:pt x="174498" y="49949"/>
                  </a:lnTo>
                  <a:lnTo>
                    <a:pt x="179392" y="49949"/>
                  </a:lnTo>
                  <a:lnTo>
                    <a:pt x="199440" y="9055"/>
                  </a:lnTo>
                  <a:lnTo>
                    <a:pt x="203962" y="9055"/>
                  </a:lnTo>
                  <a:lnTo>
                    <a:pt x="203962" y="952"/>
                  </a:lnTo>
                  <a:close/>
                </a:path>
                <a:path w="328930" h="213995">
                  <a:moveTo>
                    <a:pt x="16408" y="79082"/>
                  </a:moveTo>
                  <a:lnTo>
                    <a:pt x="0" y="79082"/>
                  </a:lnTo>
                  <a:lnTo>
                    <a:pt x="0" y="135394"/>
                  </a:lnTo>
                  <a:lnTo>
                    <a:pt x="16408" y="135394"/>
                  </a:lnTo>
                  <a:lnTo>
                    <a:pt x="28337" y="133474"/>
                  </a:lnTo>
                  <a:lnTo>
                    <a:pt x="32192" y="131076"/>
                  </a:lnTo>
                  <a:lnTo>
                    <a:pt x="4521" y="131076"/>
                  </a:lnTo>
                  <a:lnTo>
                    <a:pt x="4521" y="83388"/>
                  </a:lnTo>
                  <a:lnTo>
                    <a:pt x="32176" y="83388"/>
                  </a:lnTo>
                  <a:lnTo>
                    <a:pt x="28337" y="81001"/>
                  </a:lnTo>
                  <a:lnTo>
                    <a:pt x="16408" y="79082"/>
                  </a:lnTo>
                  <a:close/>
                </a:path>
                <a:path w="328930" h="213995">
                  <a:moveTo>
                    <a:pt x="32176" y="83388"/>
                  </a:moveTo>
                  <a:lnTo>
                    <a:pt x="16408" y="83388"/>
                  </a:lnTo>
                  <a:lnTo>
                    <a:pt x="26526" y="84993"/>
                  </a:lnTo>
                  <a:lnTo>
                    <a:pt x="34015" y="89668"/>
                  </a:lnTo>
                  <a:lnTo>
                    <a:pt x="38662" y="97200"/>
                  </a:lnTo>
                  <a:lnTo>
                    <a:pt x="40237" y="107238"/>
                  </a:lnTo>
                  <a:lnTo>
                    <a:pt x="40259" y="107378"/>
                  </a:lnTo>
                  <a:lnTo>
                    <a:pt x="38632" y="117344"/>
                  </a:lnTo>
                  <a:lnTo>
                    <a:pt x="33934" y="124794"/>
                  </a:lnTo>
                  <a:lnTo>
                    <a:pt x="26435" y="129461"/>
                  </a:lnTo>
                  <a:lnTo>
                    <a:pt x="16408" y="131076"/>
                  </a:lnTo>
                  <a:lnTo>
                    <a:pt x="32192" y="131076"/>
                  </a:lnTo>
                  <a:lnTo>
                    <a:pt x="37257" y="127927"/>
                  </a:lnTo>
                  <a:lnTo>
                    <a:pt x="42845" y="119074"/>
                  </a:lnTo>
                  <a:lnTo>
                    <a:pt x="44757" y="107378"/>
                  </a:lnTo>
                  <a:lnTo>
                    <a:pt x="44780" y="107238"/>
                  </a:lnTo>
                  <a:lnTo>
                    <a:pt x="42845" y="95397"/>
                  </a:lnTo>
                  <a:lnTo>
                    <a:pt x="37257" y="86545"/>
                  </a:lnTo>
                  <a:lnTo>
                    <a:pt x="32176" y="83388"/>
                  </a:lnTo>
                  <a:close/>
                </a:path>
                <a:path w="328930" h="213995">
                  <a:moveTo>
                    <a:pt x="98920" y="79082"/>
                  </a:moveTo>
                  <a:lnTo>
                    <a:pt x="66967" y="79082"/>
                  </a:lnTo>
                  <a:lnTo>
                    <a:pt x="66967" y="135394"/>
                  </a:lnTo>
                  <a:lnTo>
                    <a:pt x="98920" y="135394"/>
                  </a:lnTo>
                  <a:lnTo>
                    <a:pt x="98920" y="131076"/>
                  </a:lnTo>
                  <a:lnTo>
                    <a:pt x="71501" y="131076"/>
                  </a:lnTo>
                  <a:lnTo>
                    <a:pt x="71501" y="109207"/>
                  </a:lnTo>
                  <a:lnTo>
                    <a:pt x="98920" y="109207"/>
                  </a:lnTo>
                  <a:lnTo>
                    <a:pt x="98920" y="104901"/>
                  </a:lnTo>
                  <a:lnTo>
                    <a:pt x="71501" y="104901"/>
                  </a:lnTo>
                  <a:lnTo>
                    <a:pt x="71501" y="83388"/>
                  </a:lnTo>
                  <a:lnTo>
                    <a:pt x="98920" y="83388"/>
                  </a:lnTo>
                  <a:lnTo>
                    <a:pt x="98920" y="79082"/>
                  </a:lnTo>
                  <a:close/>
                </a:path>
                <a:path w="328930" h="213995">
                  <a:moveTo>
                    <a:pt x="124764" y="119418"/>
                  </a:moveTo>
                  <a:lnTo>
                    <a:pt x="120294" y="119418"/>
                  </a:lnTo>
                  <a:lnTo>
                    <a:pt x="121060" y="130124"/>
                  </a:lnTo>
                  <a:lnTo>
                    <a:pt x="121119" y="130949"/>
                  </a:lnTo>
                  <a:lnTo>
                    <a:pt x="129374" y="136334"/>
                  </a:lnTo>
                  <a:lnTo>
                    <a:pt x="145262" y="136334"/>
                  </a:lnTo>
                  <a:lnTo>
                    <a:pt x="151328" y="132029"/>
                  </a:lnTo>
                  <a:lnTo>
                    <a:pt x="135293" y="132029"/>
                  </a:lnTo>
                  <a:lnTo>
                    <a:pt x="126301" y="131470"/>
                  </a:lnTo>
                  <a:lnTo>
                    <a:pt x="124847" y="120065"/>
                  </a:lnTo>
                  <a:lnTo>
                    <a:pt x="124764" y="119418"/>
                  </a:lnTo>
                  <a:close/>
                </a:path>
                <a:path w="328930" h="213995">
                  <a:moveTo>
                    <a:pt x="143510" y="78206"/>
                  </a:moveTo>
                  <a:lnTo>
                    <a:pt x="132740" y="78206"/>
                  </a:lnTo>
                  <a:lnTo>
                    <a:pt x="128409" y="79908"/>
                  </a:lnTo>
                  <a:lnTo>
                    <a:pt x="122804" y="85661"/>
                  </a:lnTo>
                  <a:lnTo>
                    <a:pt x="121450" y="89306"/>
                  </a:lnTo>
                  <a:lnTo>
                    <a:pt x="121551" y="104444"/>
                  </a:lnTo>
                  <a:lnTo>
                    <a:pt x="136658" y="108165"/>
                  </a:lnTo>
                  <a:lnTo>
                    <a:pt x="149479" y="111594"/>
                  </a:lnTo>
                  <a:lnTo>
                    <a:pt x="149479" y="127571"/>
                  </a:lnTo>
                  <a:lnTo>
                    <a:pt x="143052" y="132029"/>
                  </a:lnTo>
                  <a:lnTo>
                    <a:pt x="151328" y="132029"/>
                  </a:lnTo>
                  <a:lnTo>
                    <a:pt x="154012" y="130124"/>
                  </a:lnTo>
                  <a:lnTo>
                    <a:pt x="154012" y="108165"/>
                  </a:lnTo>
                  <a:lnTo>
                    <a:pt x="131686" y="102450"/>
                  </a:lnTo>
                  <a:lnTo>
                    <a:pt x="126009" y="100431"/>
                  </a:lnTo>
                  <a:lnTo>
                    <a:pt x="126072" y="86956"/>
                  </a:lnTo>
                  <a:lnTo>
                    <a:pt x="130771" y="82511"/>
                  </a:lnTo>
                  <a:lnTo>
                    <a:pt x="151243" y="82511"/>
                  </a:lnTo>
                  <a:lnTo>
                    <a:pt x="151142" y="81749"/>
                  </a:lnTo>
                  <a:lnTo>
                    <a:pt x="143510" y="78206"/>
                  </a:lnTo>
                  <a:close/>
                </a:path>
                <a:path w="328930" h="213995">
                  <a:moveTo>
                    <a:pt x="151243" y="82511"/>
                  </a:moveTo>
                  <a:lnTo>
                    <a:pt x="143256" y="82511"/>
                  </a:lnTo>
                  <a:lnTo>
                    <a:pt x="146761" y="85661"/>
                  </a:lnTo>
                  <a:lnTo>
                    <a:pt x="148145" y="93090"/>
                  </a:lnTo>
                  <a:lnTo>
                    <a:pt x="152641" y="93090"/>
                  </a:lnTo>
                  <a:lnTo>
                    <a:pt x="151243" y="82511"/>
                  </a:lnTo>
                  <a:close/>
                </a:path>
                <a:path w="328930" h="213995">
                  <a:moveTo>
                    <a:pt x="180873" y="79082"/>
                  </a:moveTo>
                  <a:lnTo>
                    <a:pt x="176339" y="79082"/>
                  </a:lnTo>
                  <a:lnTo>
                    <a:pt x="176339" y="135394"/>
                  </a:lnTo>
                  <a:lnTo>
                    <a:pt x="180873" y="135394"/>
                  </a:lnTo>
                  <a:lnTo>
                    <a:pt x="180873" y="79082"/>
                  </a:lnTo>
                  <a:close/>
                </a:path>
                <a:path w="328930" h="213995">
                  <a:moveTo>
                    <a:pt x="232257" y="78130"/>
                  </a:moveTo>
                  <a:lnTo>
                    <a:pt x="220791" y="80381"/>
                  </a:lnTo>
                  <a:lnTo>
                    <a:pt x="211526" y="86560"/>
                  </a:lnTo>
                  <a:lnTo>
                    <a:pt x="205331" y="95800"/>
                  </a:lnTo>
                  <a:lnTo>
                    <a:pt x="203073" y="107238"/>
                  </a:lnTo>
                  <a:lnTo>
                    <a:pt x="205331" y="118669"/>
                  </a:lnTo>
                  <a:lnTo>
                    <a:pt x="211526" y="127906"/>
                  </a:lnTo>
                  <a:lnTo>
                    <a:pt x="220791" y="134083"/>
                  </a:lnTo>
                  <a:lnTo>
                    <a:pt x="232257" y="136334"/>
                  </a:lnTo>
                  <a:lnTo>
                    <a:pt x="243183" y="134446"/>
                  </a:lnTo>
                  <a:lnTo>
                    <a:pt x="247433" y="132029"/>
                  </a:lnTo>
                  <a:lnTo>
                    <a:pt x="232257" y="132029"/>
                  </a:lnTo>
                  <a:lnTo>
                    <a:pt x="222571" y="130109"/>
                  </a:lnTo>
                  <a:lnTo>
                    <a:pt x="214745" y="124844"/>
                  </a:lnTo>
                  <a:lnTo>
                    <a:pt x="209513" y="116973"/>
                  </a:lnTo>
                  <a:lnTo>
                    <a:pt x="207606" y="107238"/>
                  </a:lnTo>
                  <a:lnTo>
                    <a:pt x="209513" y="97496"/>
                  </a:lnTo>
                  <a:lnTo>
                    <a:pt x="214745" y="89622"/>
                  </a:lnTo>
                  <a:lnTo>
                    <a:pt x="222571" y="84355"/>
                  </a:lnTo>
                  <a:lnTo>
                    <a:pt x="232257" y="82435"/>
                  </a:lnTo>
                  <a:lnTo>
                    <a:pt x="247994" y="82435"/>
                  </a:lnTo>
                  <a:lnTo>
                    <a:pt x="247080" y="81795"/>
                  </a:lnTo>
                  <a:lnTo>
                    <a:pt x="239973" y="79083"/>
                  </a:lnTo>
                  <a:lnTo>
                    <a:pt x="232257" y="78130"/>
                  </a:lnTo>
                  <a:close/>
                </a:path>
                <a:path w="328930" h="213995">
                  <a:moveTo>
                    <a:pt x="262305" y="110223"/>
                  </a:moveTo>
                  <a:lnTo>
                    <a:pt x="225031" y="110223"/>
                  </a:lnTo>
                  <a:lnTo>
                    <a:pt x="225031" y="114528"/>
                  </a:lnTo>
                  <a:lnTo>
                    <a:pt x="256882" y="114528"/>
                  </a:lnTo>
                  <a:lnTo>
                    <a:pt x="253767" y="120986"/>
                  </a:lnTo>
                  <a:lnTo>
                    <a:pt x="248380" y="126588"/>
                  </a:lnTo>
                  <a:lnTo>
                    <a:pt x="241088" y="130535"/>
                  </a:lnTo>
                  <a:lnTo>
                    <a:pt x="232257" y="132029"/>
                  </a:lnTo>
                  <a:lnTo>
                    <a:pt x="247433" y="132029"/>
                  </a:lnTo>
                  <a:lnTo>
                    <a:pt x="252349" y="129233"/>
                  </a:lnTo>
                  <a:lnTo>
                    <a:pt x="258943" y="121370"/>
                  </a:lnTo>
                  <a:lnTo>
                    <a:pt x="262153" y="111531"/>
                  </a:lnTo>
                  <a:lnTo>
                    <a:pt x="262305" y="110223"/>
                  </a:lnTo>
                  <a:close/>
                </a:path>
                <a:path w="328930" h="213995">
                  <a:moveTo>
                    <a:pt x="247994" y="82435"/>
                  </a:moveTo>
                  <a:lnTo>
                    <a:pt x="240728" y="82435"/>
                  </a:lnTo>
                  <a:lnTo>
                    <a:pt x="247967" y="86067"/>
                  </a:lnTo>
                  <a:lnTo>
                    <a:pt x="253555" y="93383"/>
                  </a:lnTo>
                  <a:lnTo>
                    <a:pt x="258838" y="93383"/>
                  </a:lnTo>
                  <a:lnTo>
                    <a:pt x="257759" y="91605"/>
                  </a:lnTo>
                  <a:lnTo>
                    <a:pt x="253171" y="86067"/>
                  </a:lnTo>
                  <a:lnTo>
                    <a:pt x="247994" y="82435"/>
                  </a:lnTo>
                  <a:close/>
                </a:path>
                <a:path w="328930" h="213995">
                  <a:moveTo>
                    <a:pt x="288810" y="79082"/>
                  </a:moveTo>
                  <a:lnTo>
                    <a:pt x="283756" y="79082"/>
                  </a:lnTo>
                  <a:lnTo>
                    <a:pt x="283756" y="135394"/>
                  </a:lnTo>
                  <a:lnTo>
                    <a:pt x="288290" y="135394"/>
                  </a:lnTo>
                  <a:lnTo>
                    <a:pt x="288290" y="85839"/>
                  </a:lnTo>
                  <a:lnTo>
                    <a:pt x="293705" y="85839"/>
                  </a:lnTo>
                  <a:lnTo>
                    <a:pt x="288810" y="79082"/>
                  </a:lnTo>
                  <a:close/>
                </a:path>
                <a:path w="328930" h="213995">
                  <a:moveTo>
                    <a:pt x="293705" y="85839"/>
                  </a:moveTo>
                  <a:lnTo>
                    <a:pt x="288290" y="85839"/>
                  </a:lnTo>
                  <a:lnTo>
                    <a:pt x="324154" y="135394"/>
                  </a:lnTo>
                  <a:lnTo>
                    <a:pt x="328701" y="135394"/>
                  </a:lnTo>
                  <a:lnTo>
                    <a:pt x="328701" y="127888"/>
                  </a:lnTo>
                  <a:lnTo>
                    <a:pt x="324167" y="127888"/>
                  </a:lnTo>
                  <a:lnTo>
                    <a:pt x="293705" y="85839"/>
                  </a:lnTo>
                  <a:close/>
                </a:path>
                <a:path w="328930" h="213995">
                  <a:moveTo>
                    <a:pt x="328701" y="79082"/>
                  </a:moveTo>
                  <a:lnTo>
                    <a:pt x="324167" y="79082"/>
                  </a:lnTo>
                  <a:lnTo>
                    <a:pt x="324167" y="127888"/>
                  </a:lnTo>
                  <a:lnTo>
                    <a:pt x="328701" y="127888"/>
                  </a:lnTo>
                  <a:lnTo>
                    <a:pt x="328701" y="79082"/>
                  </a:lnTo>
                  <a:close/>
                </a:path>
                <a:path w="328930" h="213995">
                  <a:moveTo>
                    <a:pt x="4521" y="157200"/>
                  </a:moveTo>
                  <a:lnTo>
                    <a:pt x="0" y="157200"/>
                  </a:lnTo>
                  <a:lnTo>
                    <a:pt x="0" y="213512"/>
                  </a:lnTo>
                  <a:lnTo>
                    <a:pt x="27355" y="213512"/>
                  </a:lnTo>
                  <a:lnTo>
                    <a:pt x="27355" y="209207"/>
                  </a:lnTo>
                  <a:lnTo>
                    <a:pt x="4521" y="209207"/>
                  </a:lnTo>
                  <a:lnTo>
                    <a:pt x="4521" y="157200"/>
                  </a:lnTo>
                  <a:close/>
                </a:path>
                <a:path w="328930" h="213995">
                  <a:moveTo>
                    <a:pt x="69507" y="157200"/>
                  </a:moveTo>
                  <a:lnTo>
                    <a:pt x="65112" y="157200"/>
                  </a:lnTo>
                  <a:lnTo>
                    <a:pt x="40995" y="213512"/>
                  </a:lnTo>
                  <a:lnTo>
                    <a:pt x="45872" y="213512"/>
                  </a:lnTo>
                  <a:lnTo>
                    <a:pt x="53962" y="194690"/>
                  </a:lnTo>
                  <a:lnTo>
                    <a:pt x="85563" y="194690"/>
                  </a:lnTo>
                  <a:lnTo>
                    <a:pt x="83719" y="190385"/>
                  </a:lnTo>
                  <a:lnTo>
                    <a:pt x="55905" y="190385"/>
                  </a:lnTo>
                  <a:lnTo>
                    <a:pt x="67271" y="163423"/>
                  </a:lnTo>
                  <a:lnTo>
                    <a:pt x="72172" y="163423"/>
                  </a:lnTo>
                  <a:lnTo>
                    <a:pt x="69507" y="157200"/>
                  </a:lnTo>
                  <a:close/>
                </a:path>
                <a:path w="328930" h="213995">
                  <a:moveTo>
                    <a:pt x="85563" y="194690"/>
                  </a:moveTo>
                  <a:lnTo>
                    <a:pt x="80645" y="194690"/>
                  </a:lnTo>
                  <a:lnTo>
                    <a:pt x="88747" y="213512"/>
                  </a:lnTo>
                  <a:lnTo>
                    <a:pt x="93624" y="213512"/>
                  </a:lnTo>
                  <a:lnTo>
                    <a:pt x="85563" y="194690"/>
                  </a:lnTo>
                  <a:close/>
                </a:path>
                <a:path w="328930" h="213995">
                  <a:moveTo>
                    <a:pt x="72172" y="163423"/>
                  </a:moveTo>
                  <a:lnTo>
                    <a:pt x="67271" y="163423"/>
                  </a:lnTo>
                  <a:lnTo>
                    <a:pt x="78701" y="190385"/>
                  </a:lnTo>
                  <a:lnTo>
                    <a:pt x="83719" y="190385"/>
                  </a:lnTo>
                  <a:lnTo>
                    <a:pt x="72172" y="163423"/>
                  </a:lnTo>
                  <a:close/>
                </a:path>
                <a:path w="328930" h="213995">
                  <a:moveTo>
                    <a:pt x="129730" y="157200"/>
                  </a:moveTo>
                  <a:lnTo>
                    <a:pt x="112661" y="157200"/>
                  </a:lnTo>
                  <a:lnTo>
                    <a:pt x="112661" y="213512"/>
                  </a:lnTo>
                  <a:lnTo>
                    <a:pt x="130759" y="213512"/>
                  </a:lnTo>
                  <a:lnTo>
                    <a:pt x="133781" y="213080"/>
                  </a:lnTo>
                  <a:lnTo>
                    <a:pt x="136385" y="212178"/>
                  </a:lnTo>
                  <a:lnTo>
                    <a:pt x="142354" y="209613"/>
                  </a:lnTo>
                  <a:lnTo>
                    <a:pt x="142618" y="209207"/>
                  </a:lnTo>
                  <a:lnTo>
                    <a:pt x="117182" y="209207"/>
                  </a:lnTo>
                  <a:lnTo>
                    <a:pt x="117182" y="186334"/>
                  </a:lnTo>
                  <a:lnTo>
                    <a:pt x="142734" y="186334"/>
                  </a:lnTo>
                  <a:lnTo>
                    <a:pt x="136359" y="183553"/>
                  </a:lnTo>
                  <a:lnTo>
                    <a:pt x="138826" y="181927"/>
                  </a:lnTo>
                  <a:lnTo>
                    <a:pt x="117182" y="181927"/>
                  </a:lnTo>
                  <a:lnTo>
                    <a:pt x="117182" y="161582"/>
                  </a:lnTo>
                  <a:lnTo>
                    <a:pt x="139609" y="161582"/>
                  </a:lnTo>
                  <a:lnTo>
                    <a:pt x="135356" y="159334"/>
                  </a:lnTo>
                  <a:lnTo>
                    <a:pt x="132842" y="157860"/>
                  </a:lnTo>
                  <a:lnTo>
                    <a:pt x="129730" y="157200"/>
                  </a:lnTo>
                  <a:close/>
                </a:path>
                <a:path w="328930" h="213995">
                  <a:moveTo>
                    <a:pt x="142734" y="186334"/>
                  </a:moveTo>
                  <a:lnTo>
                    <a:pt x="131876" y="186334"/>
                  </a:lnTo>
                  <a:lnTo>
                    <a:pt x="134505" y="187451"/>
                  </a:lnTo>
                  <a:lnTo>
                    <a:pt x="138633" y="189280"/>
                  </a:lnTo>
                  <a:lnTo>
                    <a:pt x="141097" y="193217"/>
                  </a:lnTo>
                  <a:lnTo>
                    <a:pt x="141046" y="202907"/>
                  </a:lnTo>
                  <a:lnTo>
                    <a:pt x="138874" y="206324"/>
                  </a:lnTo>
                  <a:lnTo>
                    <a:pt x="134721" y="208114"/>
                  </a:lnTo>
                  <a:lnTo>
                    <a:pt x="132765" y="208826"/>
                  </a:lnTo>
                  <a:lnTo>
                    <a:pt x="130225" y="209207"/>
                  </a:lnTo>
                  <a:lnTo>
                    <a:pt x="142618" y="209207"/>
                  </a:lnTo>
                  <a:lnTo>
                    <a:pt x="145554" y="204698"/>
                  </a:lnTo>
                  <a:lnTo>
                    <a:pt x="145630" y="192760"/>
                  </a:lnTo>
                  <a:lnTo>
                    <a:pt x="143141" y="186512"/>
                  </a:lnTo>
                  <a:lnTo>
                    <a:pt x="142734" y="186334"/>
                  </a:lnTo>
                  <a:close/>
                </a:path>
                <a:path w="328930" h="213995">
                  <a:moveTo>
                    <a:pt x="139609" y="161582"/>
                  </a:moveTo>
                  <a:lnTo>
                    <a:pt x="129590" y="161582"/>
                  </a:lnTo>
                  <a:lnTo>
                    <a:pt x="131432" y="162140"/>
                  </a:lnTo>
                  <a:lnTo>
                    <a:pt x="132969" y="163017"/>
                  </a:lnTo>
                  <a:lnTo>
                    <a:pt x="135267" y="164045"/>
                  </a:lnTo>
                  <a:lnTo>
                    <a:pt x="137744" y="167182"/>
                  </a:lnTo>
                  <a:lnTo>
                    <a:pt x="137744" y="174751"/>
                  </a:lnTo>
                  <a:lnTo>
                    <a:pt x="137172" y="178269"/>
                  </a:lnTo>
                  <a:lnTo>
                    <a:pt x="132892" y="180682"/>
                  </a:lnTo>
                  <a:lnTo>
                    <a:pt x="131318" y="181533"/>
                  </a:lnTo>
                  <a:lnTo>
                    <a:pt x="129057" y="181927"/>
                  </a:lnTo>
                  <a:lnTo>
                    <a:pt x="138826" y="181927"/>
                  </a:lnTo>
                  <a:lnTo>
                    <a:pt x="140195" y="181025"/>
                  </a:lnTo>
                  <a:lnTo>
                    <a:pt x="142278" y="176987"/>
                  </a:lnTo>
                  <a:lnTo>
                    <a:pt x="142278" y="168605"/>
                  </a:lnTo>
                  <a:lnTo>
                    <a:pt x="141439" y="163017"/>
                  </a:lnTo>
                  <a:lnTo>
                    <a:pt x="141363" y="162509"/>
                  </a:lnTo>
                  <a:lnTo>
                    <a:pt x="139609" y="1615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6346406" y="8625686"/>
            <a:ext cx="32702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©</a:t>
            </a:r>
            <a:r>
              <a:rPr sz="650" b="1" spc="-1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Ascot</a:t>
            </a:r>
            <a:endParaRPr sz="650">
              <a:latin typeface="Roboto"/>
              <a:cs typeface="Roboto"/>
            </a:endParaRPr>
          </a:p>
          <a:p>
            <a:pPr marL="13335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09.2024</a:t>
            </a:r>
            <a:endParaRPr sz="65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560309" cy="9719310"/>
            <a:chOff x="0" y="0"/>
            <a:chExt cx="7560309" cy="97193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560005" cy="971913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4918" y="4812537"/>
              <a:ext cx="994587" cy="159473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39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606" y="9203328"/>
            <a:ext cx="1803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28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15119985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737405" y="9114428"/>
            <a:ext cx="342392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008380" marR="5080" indent="-996315">
              <a:lnSpc>
                <a:spcPct val="104200"/>
              </a:lnSpc>
              <a:spcBef>
                <a:spcPts val="60"/>
              </a:spcBef>
            </a:pPr>
            <a:r>
              <a:rPr sz="800" dirty="0">
                <a:latin typeface="Roboto"/>
                <a:cs typeface="Roboto"/>
              </a:rPr>
              <a:t>PIGMENTA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PIGMENTA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BACCHETTE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28,8x120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11”x48”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38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1025" y="9203328"/>
            <a:ext cx="1790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1044" y="1285519"/>
            <a:ext cx="5017922" cy="678895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36937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PIGMENTA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PLUM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DECORO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TETRIS </a:t>
            </a:r>
            <a:r>
              <a:rPr sz="800" dirty="0">
                <a:latin typeface="Roboto"/>
                <a:cs typeface="Roboto"/>
              </a:rPr>
              <a:t>WARM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540000"/>
            <a:ext cx="6120015" cy="827866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739386" y="9114428"/>
            <a:ext cx="3422650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PIGMENTA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SKY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PIGMENTA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MOSAICO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OVALI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MIX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COLD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30x30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12”x12”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76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5635" y="9203328"/>
            <a:ext cx="1701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9940" y="1681073"/>
            <a:ext cx="2340012" cy="2340013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7257" y="528802"/>
            <a:ext cx="2190115" cy="728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Pigmenta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3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15939" y="1010539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99174" y="1059636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447142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49721" y="1059636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97537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0247" y="1059636"/>
            <a:ext cx="144145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856732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5244" y="1681086"/>
            <a:ext cx="2340000" cy="23400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27301" y="4081462"/>
            <a:ext cx="6394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301" y="4576940"/>
            <a:ext cx="1739900" cy="564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120x280</a:t>
            </a:r>
            <a:r>
              <a:rPr sz="975" spc="225" baseline="4273" dirty="0">
                <a:latin typeface="Roboto"/>
                <a:cs typeface="Roboto"/>
              </a:rPr>
              <a:t> </a:t>
            </a:r>
            <a:r>
              <a:rPr sz="975" spc="-15" baseline="4273" dirty="0">
                <a:latin typeface="Roboto"/>
                <a:cs typeface="Roboto"/>
              </a:rPr>
              <a:t>48”x110”</a:t>
            </a:r>
            <a:r>
              <a:rPr sz="975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2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A2SLA80006R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23695" algn="l"/>
              </a:tabLst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02PIG12020R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2687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02PIG12620R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2687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02PIG00620R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2687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02PIG00320R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71598" y="4619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271598" y="47325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271598" y="48405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71598" y="49485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71598" y="50565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037090" y="4081462"/>
            <a:ext cx="6394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TAUPE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738192" y="46245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38192" y="47325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037090" y="4785588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97091" y="4792941"/>
            <a:ext cx="111950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02PIG00621R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02PIG00321R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037090" y="4576940"/>
            <a:ext cx="169672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7620" algn="r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02PIG12021R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02PIG12621R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738192" y="48405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738192" y="49485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7301" y="7877556"/>
            <a:ext cx="6394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MUD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7301" y="8373027"/>
            <a:ext cx="169672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02PIG12062R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02PIG12660R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02PIG00660R</a:t>
            </a:r>
            <a:r>
              <a:rPr sz="975" b="1" spc="405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77" baseline="4273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02PIG00360R</a:t>
            </a:r>
            <a:r>
              <a:rPr sz="975" b="1" spc="405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228405" y="84206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28405" y="85286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28405" y="86366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28405" y="87446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5" name="object 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940" y="5473852"/>
            <a:ext cx="2340012" cy="2340000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61921" y="5473852"/>
            <a:ext cx="2340000" cy="234000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13340587" y="548220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38" name="object 3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448370" y="1681099"/>
            <a:ext cx="2340000" cy="2340000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968672" y="1681099"/>
            <a:ext cx="2340000" cy="234000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10955972" y="4081462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2718795" y="4619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718795" y="47325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718795" y="48405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0955972" y="4893602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315972" y="4900942"/>
            <a:ext cx="111950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02PIG00610R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02PIG00310R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955972" y="4571711"/>
            <a:ext cx="1758314" cy="5695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650" dirty="0">
                <a:latin typeface="Roboto"/>
                <a:cs typeface="Roboto"/>
              </a:rPr>
              <a:t>120x280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28”x110”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2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A2SLA80007R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1642110" algn="l"/>
              </a:tabLst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02PIG12010R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4528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02PIG12610R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645285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L="1645285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2718795" y="49485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718795" y="50565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8440216" y="4081462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BLACK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440216" y="4576940"/>
            <a:ext cx="169672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02PIG12071R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02PIG12670R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02PIG00670R</a:t>
            </a:r>
            <a:r>
              <a:rPr sz="975" b="1" spc="405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77" baseline="4273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02PIG00370R</a:t>
            </a:r>
            <a:r>
              <a:rPr sz="975" b="1" spc="405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0141318" y="46245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0141318" y="47325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0141318" y="48405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141318" y="49485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8440229" y="7874178"/>
            <a:ext cx="63944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0141318" y="841729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141318" y="85252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8440229" y="8578346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800230" y="8585697"/>
            <a:ext cx="111950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02PIG00640R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02PIG00340R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440229" y="8369697"/>
            <a:ext cx="169672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7620" algn="r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02PIG12040R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02PIG12640R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18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0141318" y="86332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0141318" y="874129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5359895" y="98407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342382" y="100779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63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187" y="9203328"/>
            <a:ext cx="1809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470537"/>
            <a:ext cx="2340013" cy="2340013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7257" y="527596"/>
            <a:ext cx="2190115" cy="721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Pigmenta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8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518542" y="7893722"/>
          <a:ext cx="1826260" cy="7035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322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10">
                <a:tc>
                  <a:txBody>
                    <a:bodyPr/>
                    <a:lstStyle/>
                    <a:p>
                      <a:pPr marL="23495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Roboto"/>
                          <a:cs typeface="Roboto"/>
                        </a:rPr>
                        <a:t>OLIVE</a:t>
                      </a:r>
                      <a:endParaRPr sz="11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spc="1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925">
                <a:tc>
                  <a:txBody>
                    <a:bodyPr/>
                    <a:lstStyle/>
                    <a:p>
                      <a:pPr marL="20955">
                        <a:lnSpc>
                          <a:spcPts val="785"/>
                        </a:lnSpc>
                        <a:spcBef>
                          <a:spcPts val="390"/>
                        </a:spcBef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120x120</a:t>
                      </a:r>
                      <a:r>
                        <a:rPr sz="975" spc="202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aseline="4273" dirty="0">
                          <a:latin typeface="Roboto"/>
                          <a:cs typeface="Roboto"/>
                        </a:rPr>
                        <a:t>48”x48”</a:t>
                      </a:r>
                      <a:r>
                        <a:rPr sz="975" spc="502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02PIG12091R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85"/>
                        </a:lnSpc>
                        <a:spcBef>
                          <a:spcPts val="390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28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60x120</a:t>
                      </a:r>
                      <a:r>
                        <a:rPr sz="975" spc="72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51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02PIG12690R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735"/>
                        </a:lnSpc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21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2228405" y="841399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28405" y="85219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684604"/>
            <a:ext cx="2340013" cy="2340013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1289" y="1684604"/>
            <a:ext cx="2340013" cy="2340013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27302" y="4085818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PLUM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8" y="4581296"/>
            <a:ext cx="169672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02PIG12061R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02PIG12661R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228405" y="46288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228405" y="47368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047593" y="4085818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SKY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47593" y="4581296"/>
            <a:ext cx="169672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02PIG12030R</a:t>
            </a:r>
            <a:r>
              <a:rPr sz="975" b="1" spc="390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28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9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02PIG12630R</a:t>
            </a:r>
            <a:r>
              <a:rPr sz="975" b="1" spc="412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48695" y="46288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48695" y="47368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3340638" y="548195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450097" y="2578195"/>
            <a:ext cx="763270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OVALI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B&amp;W*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02PIGMMIXBW</a:t>
            </a:r>
            <a:r>
              <a:rPr sz="650" b="1" spc="48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217685" y="29776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703701" y="2578195"/>
            <a:ext cx="76771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OVALI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WARM*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02PIGMOMIXW</a:t>
            </a:r>
            <a:r>
              <a:rPr sz="650" b="1" spc="49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0475607" y="29776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0960100" y="2578195"/>
            <a:ext cx="76771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OVALI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WARM*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02PIGMOMIXW</a:t>
            </a:r>
            <a:r>
              <a:rPr sz="650" b="1" spc="49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1731993" y="29776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2201067" y="2578195"/>
            <a:ext cx="751840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OVALI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WILD*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02PIGMMIXWI</a:t>
            </a:r>
            <a:r>
              <a:rPr sz="650" b="1" spc="48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940080" y="29776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213767" y="1887004"/>
            <a:ext cx="634504" cy="629932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462797" y="1887016"/>
            <a:ext cx="634504" cy="627100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928984" y="1887004"/>
            <a:ext cx="684115" cy="629932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671405" y="1887004"/>
            <a:ext cx="715775" cy="629932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8450059" y="975271"/>
            <a:ext cx="5124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450097" y="3273336"/>
            <a:ext cx="727075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*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Black,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White,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KOBE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703701" y="3273336"/>
            <a:ext cx="944244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939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*</a:t>
            </a:r>
            <a:r>
              <a:rPr sz="650" spc="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PIGMENTA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Taupe,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Plum,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Roboto"/>
                <a:cs typeface="Roboto"/>
              </a:rPr>
              <a:t>KOBE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viola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960112" y="3273253"/>
            <a:ext cx="83121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922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*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20" dirty="0">
                <a:latin typeface="Roboto"/>
                <a:cs typeface="Roboto"/>
              </a:rPr>
              <a:t> Grey,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Sky,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Roboto"/>
                <a:cs typeface="Roboto"/>
              </a:rPr>
              <a:t>KOBE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2216524" y="3273171"/>
            <a:ext cx="78867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350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*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20" dirty="0">
                <a:latin typeface="Roboto"/>
                <a:cs typeface="Roboto"/>
              </a:rPr>
              <a:t> Mud,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PIGMENTA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Beige,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dirty="0">
                <a:latin typeface="Roboto"/>
                <a:cs typeface="Roboto"/>
              </a:rPr>
              <a:t>KOBE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Verde aver </a:t>
            </a: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680383" y="5033549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669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02PIGM40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4229131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13693012" y="4360151"/>
            <a:ext cx="614680" cy="614680"/>
            <a:chOff x="13693012" y="4360151"/>
            <a:chExt cx="614680" cy="614680"/>
          </a:xfrm>
        </p:grpSpPr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07870" y="4360151"/>
              <a:ext cx="99415" cy="99402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104873" y="4360151"/>
              <a:ext cx="99415" cy="99402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002003" y="4360151"/>
              <a:ext cx="99415" cy="9940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899006" y="4360151"/>
              <a:ext cx="99402" cy="9940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796009" y="4360151"/>
              <a:ext cx="99402" cy="99402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693012" y="4360151"/>
              <a:ext cx="99415" cy="99402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207870" y="4463110"/>
              <a:ext cx="99415" cy="9941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104873" y="4463110"/>
              <a:ext cx="99415" cy="994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002003" y="4463110"/>
              <a:ext cx="99415" cy="9941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899006" y="4463110"/>
              <a:ext cx="99402" cy="9941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796009" y="4463110"/>
              <a:ext cx="99402" cy="99415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693012" y="4463110"/>
              <a:ext cx="99415" cy="99415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207870" y="4566069"/>
              <a:ext cx="99415" cy="9941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104873" y="4566069"/>
              <a:ext cx="99415" cy="9941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002003" y="4566069"/>
              <a:ext cx="99415" cy="99415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899006" y="4566069"/>
              <a:ext cx="99402" cy="9941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796009" y="4566069"/>
              <a:ext cx="99402" cy="99415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693012" y="4566069"/>
              <a:ext cx="99415" cy="9941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207870" y="4669040"/>
              <a:ext cx="99415" cy="99415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104873" y="4669040"/>
              <a:ext cx="99415" cy="9941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002003" y="4669040"/>
              <a:ext cx="99415" cy="9941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899006" y="4669040"/>
              <a:ext cx="99402" cy="9941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796009" y="4669040"/>
              <a:ext cx="99402" cy="99415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693012" y="4669040"/>
              <a:ext cx="99415" cy="9941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207870" y="4772012"/>
              <a:ext cx="99415" cy="99402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104873" y="4772012"/>
              <a:ext cx="99415" cy="99402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002003" y="4772012"/>
              <a:ext cx="99415" cy="9940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899006" y="4772012"/>
              <a:ext cx="99402" cy="9940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796009" y="4772012"/>
              <a:ext cx="99402" cy="9940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93012" y="4772012"/>
              <a:ext cx="99415" cy="99402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207870" y="4874971"/>
              <a:ext cx="99415" cy="99402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104873" y="4874971"/>
              <a:ext cx="99415" cy="99402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002003" y="4874971"/>
              <a:ext cx="99415" cy="99402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899006" y="4874971"/>
              <a:ext cx="99402" cy="99402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796009" y="4874971"/>
              <a:ext cx="99402" cy="99402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693012" y="4874971"/>
              <a:ext cx="99415" cy="99402"/>
            </a:xfrm>
            <a:prstGeom prst="rect">
              <a:avLst/>
            </a:prstGeom>
          </p:spPr>
        </p:pic>
      </p:grpSp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8432492" y="6684425"/>
          <a:ext cx="2767965" cy="439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16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77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16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9710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MOSAICO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ts val="78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MIX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PLUM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MOSAICO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47015">
                        <a:lnSpc>
                          <a:spcPts val="78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MIX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SKY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MOSAICO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47015">
                        <a:lnSpc>
                          <a:spcPts val="78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MIX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OLIVE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300">
                <a:tc>
                  <a:txBody>
                    <a:bodyPr/>
                    <a:lstStyle/>
                    <a:p>
                      <a:pPr marL="20955">
                        <a:lnSpc>
                          <a:spcPts val="78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8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8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10"/>
                        </a:lnSpc>
                        <a:spcBef>
                          <a:spcPts val="2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02PIGM61</a:t>
                      </a:r>
                      <a:r>
                        <a:rPr sz="650" b="1" spc="4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550" spc="-50" dirty="0">
                          <a:latin typeface="Roboto"/>
                          <a:cs typeface="Roboto"/>
                        </a:rPr>
                        <a:t>5</a:t>
                      </a:r>
                      <a:endParaRPr sz="5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710"/>
                        </a:lnSpc>
                        <a:spcBef>
                          <a:spcPts val="2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02PIGM30</a:t>
                      </a:r>
                      <a:r>
                        <a:rPr sz="650" b="1" spc="4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550" spc="-50" dirty="0">
                          <a:latin typeface="Roboto"/>
                          <a:cs typeface="Roboto"/>
                        </a:rPr>
                        <a:t>5</a:t>
                      </a:r>
                      <a:endParaRPr sz="5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ts val="710"/>
                        </a:lnSpc>
                        <a:spcBef>
                          <a:spcPts val="2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02PIGM90</a:t>
                      </a:r>
                      <a:r>
                        <a:rPr sz="650" b="1" spc="4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550" spc="-50" dirty="0">
                          <a:latin typeface="Roboto"/>
                          <a:cs typeface="Roboto"/>
                        </a:rPr>
                        <a:t>5</a:t>
                      </a:r>
                      <a:endParaRPr sz="5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7" name="object 77"/>
          <p:cNvSpPr/>
          <p:nvPr/>
        </p:nvSpPr>
        <p:spPr>
          <a:xfrm>
            <a:off x="10037788" y="7049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8" name="object 78"/>
          <p:cNvGrpSpPr/>
          <p:nvPr/>
        </p:nvGrpSpPr>
        <p:grpSpPr>
          <a:xfrm>
            <a:off x="9501771" y="5976873"/>
            <a:ext cx="614680" cy="614680"/>
            <a:chOff x="9501771" y="5976873"/>
            <a:chExt cx="614680" cy="614680"/>
          </a:xfrm>
        </p:grpSpPr>
        <p:pic>
          <p:nvPicPr>
            <p:cNvPr id="79" name="object 7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016591" y="5976873"/>
              <a:ext cx="99402" cy="99402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913632" y="5976873"/>
              <a:ext cx="99402" cy="99402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810661" y="5976873"/>
              <a:ext cx="99402" cy="99402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07689" y="5976873"/>
              <a:ext cx="99415" cy="99402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604730" y="5976873"/>
              <a:ext cx="99415" cy="99402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501771" y="5976873"/>
              <a:ext cx="99402" cy="9940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016591" y="6079832"/>
              <a:ext cx="99402" cy="9941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913632" y="6079832"/>
              <a:ext cx="99402" cy="9941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810661" y="6079832"/>
              <a:ext cx="99402" cy="9941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707689" y="6079832"/>
              <a:ext cx="99415" cy="9941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604730" y="6079832"/>
              <a:ext cx="99415" cy="994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501771" y="6079832"/>
              <a:ext cx="99402" cy="99415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016591" y="6182791"/>
              <a:ext cx="99402" cy="9941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913632" y="6182791"/>
              <a:ext cx="99402" cy="994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810661" y="6182791"/>
              <a:ext cx="99402" cy="9941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9707689" y="6182791"/>
              <a:ext cx="99415" cy="99415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604730" y="6182791"/>
              <a:ext cx="99415" cy="9941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9501771" y="6182791"/>
              <a:ext cx="99402" cy="9941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016591" y="6285750"/>
              <a:ext cx="99402" cy="99415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913632" y="6285750"/>
              <a:ext cx="99402" cy="99415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810661" y="6285750"/>
              <a:ext cx="99402" cy="99415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707689" y="6285750"/>
              <a:ext cx="99415" cy="99415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604730" y="6285750"/>
              <a:ext cx="99415" cy="99415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501771" y="6285750"/>
              <a:ext cx="99402" cy="99415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0016591" y="6388722"/>
              <a:ext cx="99402" cy="99402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913632" y="6388722"/>
              <a:ext cx="99402" cy="99402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9810661" y="6388722"/>
              <a:ext cx="99402" cy="99402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707689" y="6388722"/>
              <a:ext cx="99415" cy="99402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604730" y="6388722"/>
              <a:ext cx="99415" cy="99402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501771" y="6388722"/>
              <a:ext cx="99402" cy="99402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016591" y="6491681"/>
              <a:ext cx="99402" cy="99402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913632" y="6491681"/>
              <a:ext cx="99402" cy="99402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810661" y="6491681"/>
              <a:ext cx="99402" cy="99402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9707689" y="6491681"/>
              <a:ext cx="99415" cy="99402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604730" y="6491681"/>
              <a:ext cx="99415" cy="99402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501771" y="6491681"/>
              <a:ext cx="99402" cy="99402"/>
            </a:xfrm>
            <a:prstGeom prst="rect">
              <a:avLst/>
            </a:prstGeom>
          </p:spPr>
        </p:pic>
      </p:grpSp>
      <p:sp>
        <p:nvSpPr>
          <p:cNvPr id="115" name="object 115"/>
          <p:cNvSpPr txBox="1"/>
          <p:nvPr/>
        </p:nvSpPr>
        <p:spPr>
          <a:xfrm>
            <a:off x="10536885" y="5033765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2405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MUD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1085601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10549597" y="4360151"/>
            <a:ext cx="614680" cy="614680"/>
            <a:chOff x="10549597" y="4360151"/>
            <a:chExt cx="614680" cy="614680"/>
          </a:xfrm>
        </p:grpSpPr>
        <p:pic>
          <p:nvPicPr>
            <p:cNvPr id="118" name="object 11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064417" y="4360151"/>
              <a:ext cx="99402" cy="99402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0961446" y="4360151"/>
              <a:ext cx="99402" cy="99402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858474" y="4360151"/>
              <a:ext cx="99415" cy="99402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755515" y="4360151"/>
              <a:ext cx="99415" cy="99402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652556" y="4360151"/>
              <a:ext cx="99415" cy="99402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0549597" y="4360151"/>
              <a:ext cx="99402" cy="99402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1064417" y="4463110"/>
              <a:ext cx="99402" cy="99415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961446" y="4463110"/>
              <a:ext cx="99402" cy="9941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0858474" y="4463110"/>
              <a:ext cx="99415" cy="994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0755515" y="4463110"/>
              <a:ext cx="99415" cy="994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0652556" y="4463110"/>
              <a:ext cx="99415" cy="994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549597" y="4463110"/>
              <a:ext cx="99402" cy="994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1064417" y="4566069"/>
              <a:ext cx="99402" cy="994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961446" y="4566069"/>
              <a:ext cx="99402" cy="994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858474" y="4566069"/>
              <a:ext cx="99415" cy="99415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755515" y="4566069"/>
              <a:ext cx="99415" cy="99415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0652556" y="4566069"/>
              <a:ext cx="99415" cy="99415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549597" y="4566069"/>
              <a:ext cx="99402" cy="99415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1064417" y="4669040"/>
              <a:ext cx="99402" cy="99415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961446" y="4669040"/>
              <a:ext cx="99402" cy="99415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0858474" y="4669040"/>
              <a:ext cx="99415" cy="99415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755515" y="4669040"/>
              <a:ext cx="99415" cy="99415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0652556" y="4669040"/>
              <a:ext cx="99415" cy="99415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549597" y="4669040"/>
              <a:ext cx="99402" cy="99415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064417" y="4772012"/>
              <a:ext cx="99402" cy="9940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961446" y="4772012"/>
              <a:ext cx="99402" cy="99402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0858474" y="4772012"/>
              <a:ext cx="99415" cy="99402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755515" y="4772012"/>
              <a:ext cx="99415" cy="99402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652556" y="4772012"/>
              <a:ext cx="99415" cy="99402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549597" y="4772012"/>
              <a:ext cx="99402" cy="99402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1064417" y="4874971"/>
              <a:ext cx="99402" cy="9940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0961446" y="4874971"/>
              <a:ext cx="99402" cy="99402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0858474" y="4874971"/>
              <a:ext cx="99415" cy="99402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755515" y="4874971"/>
              <a:ext cx="99415" cy="99402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0652556" y="4874971"/>
              <a:ext cx="99415" cy="99402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9597" y="4874971"/>
              <a:ext cx="99402" cy="99402"/>
            </a:xfrm>
            <a:prstGeom prst="rect">
              <a:avLst/>
            </a:prstGeom>
          </p:spPr>
        </p:pic>
      </p:grpSp>
      <p:sp>
        <p:nvSpPr>
          <p:cNvPr id="154" name="object 154"/>
          <p:cNvSpPr/>
          <p:nvPr/>
        </p:nvSpPr>
        <p:spPr>
          <a:xfrm>
            <a:off x="11085601" y="7049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/>
          <p:cNvGrpSpPr/>
          <p:nvPr/>
        </p:nvGrpSpPr>
        <p:grpSpPr>
          <a:xfrm>
            <a:off x="10549597" y="5976873"/>
            <a:ext cx="614680" cy="614680"/>
            <a:chOff x="10549597" y="5976873"/>
            <a:chExt cx="614680" cy="614680"/>
          </a:xfrm>
        </p:grpSpPr>
        <p:pic>
          <p:nvPicPr>
            <p:cNvPr id="156" name="object 156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1064417" y="5976873"/>
              <a:ext cx="99402" cy="99402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961446" y="5976873"/>
              <a:ext cx="99402" cy="99402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0858474" y="5976873"/>
              <a:ext cx="99415" cy="99402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755515" y="5976873"/>
              <a:ext cx="99415" cy="99402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0652556" y="5976873"/>
              <a:ext cx="99415" cy="99402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549597" y="5976873"/>
              <a:ext cx="99402" cy="99402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1064417" y="6079832"/>
              <a:ext cx="99402" cy="99415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961446" y="6079832"/>
              <a:ext cx="99402" cy="99415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0858474" y="6079832"/>
              <a:ext cx="99415" cy="99415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0755515" y="6079832"/>
              <a:ext cx="99415" cy="99415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0652556" y="6079832"/>
              <a:ext cx="99415" cy="994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0549597" y="6079832"/>
              <a:ext cx="99402" cy="99415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1064417" y="6182791"/>
              <a:ext cx="99402" cy="99415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0961446" y="6182791"/>
              <a:ext cx="99402" cy="99415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0858474" y="6182791"/>
              <a:ext cx="99415" cy="99415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755515" y="6182791"/>
              <a:ext cx="99415" cy="99415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652556" y="6182791"/>
              <a:ext cx="99415" cy="99415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0549597" y="6182791"/>
              <a:ext cx="99402" cy="99415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1064417" y="6285750"/>
              <a:ext cx="99402" cy="99415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0961446" y="6285750"/>
              <a:ext cx="99402" cy="99415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0858474" y="6285750"/>
              <a:ext cx="99415" cy="99415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0755515" y="6285750"/>
              <a:ext cx="99415" cy="99415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652556" y="6285750"/>
              <a:ext cx="99415" cy="99415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0549597" y="6285750"/>
              <a:ext cx="99402" cy="99415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1064417" y="6388722"/>
              <a:ext cx="99402" cy="99402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0961446" y="6388722"/>
              <a:ext cx="99402" cy="9940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0858474" y="6388722"/>
              <a:ext cx="99415" cy="99402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755515" y="6388722"/>
              <a:ext cx="99415" cy="99402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652556" y="6388722"/>
              <a:ext cx="99415" cy="99402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549597" y="6388722"/>
              <a:ext cx="99402" cy="99402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1064417" y="6491681"/>
              <a:ext cx="99402" cy="99402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0961446" y="6491681"/>
              <a:ext cx="99402" cy="99402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858474" y="6491681"/>
              <a:ext cx="99415" cy="99402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0755515" y="6491681"/>
              <a:ext cx="99415" cy="99402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652556" y="6491681"/>
              <a:ext cx="99415" cy="99402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0549597" y="6491681"/>
              <a:ext cx="99402" cy="99402"/>
            </a:xfrm>
            <a:prstGeom prst="rect">
              <a:avLst/>
            </a:prstGeom>
          </p:spPr>
        </p:pic>
      </p:grpSp>
      <p:sp>
        <p:nvSpPr>
          <p:cNvPr id="192" name="object 192"/>
          <p:cNvSpPr txBox="1"/>
          <p:nvPr/>
        </p:nvSpPr>
        <p:spPr>
          <a:xfrm>
            <a:off x="8441245" y="5033765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6637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989961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" name="object 194"/>
          <p:cNvGrpSpPr/>
          <p:nvPr/>
        </p:nvGrpSpPr>
        <p:grpSpPr>
          <a:xfrm>
            <a:off x="8453945" y="4360151"/>
            <a:ext cx="614680" cy="614680"/>
            <a:chOff x="8453945" y="4360151"/>
            <a:chExt cx="614680" cy="614680"/>
          </a:xfrm>
        </p:grpSpPr>
        <p:pic>
          <p:nvPicPr>
            <p:cNvPr id="195" name="object 195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8968765" y="4360151"/>
              <a:ext cx="99415" cy="9940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8865806" y="4360151"/>
              <a:ext cx="99402" cy="99402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8762847" y="4360151"/>
              <a:ext cx="99402" cy="99402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8659875" y="4360151"/>
              <a:ext cx="99415" cy="99402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8556904" y="4360151"/>
              <a:ext cx="99415" cy="99402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453945" y="4360151"/>
              <a:ext cx="99415" cy="99402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8968765" y="4463110"/>
              <a:ext cx="99415" cy="99415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865806" y="4463110"/>
              <a:ext cx="99402" cy="99415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8762847" y="4463110"/>
              <a:ext cx="99402" cy="99415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8659875" y="4463110"/>
              <a:ext cx="99415" cy="99415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8556904" y="4463110"/>
              <a:ext cx="99415" cy="99415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8453945" y="4463110"/>
              <a:ext cx="99415" cy="99415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8968765" y="4566069"/>
              <a:ext cx="99415" cy="99415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8865806" y="4566069"/>
              <a:ext cx="99402" cy="99415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8762847" y="4566069"/>
              <a:ext cx="99402" cy="99415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8659875" y="4566069"/>
              <a:ext cx="99415" cy="99415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8556904" y="4566069"/>
              <a:ext cx="99415" cy="99415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8453945" y="4566069"/>
              <a:ext cx="99415" cy="99415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8968765" y="4669040"/>
              <a:ext cx="99415" cy="99415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8865806" y="4669040"/>
              <a:ext cx="99402" cy="99415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8762847" y="4669040"/>
              <a:ext cx="99402" cy="99415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8659875" y="4669040"/>
              <a:ext cx="99415" cy="99415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8556904" y="4669040"/>
              <a:ext cx="99415" cy="99415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8453945" y="4669040"/>
              <a:ext cx="99415" cy="99415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8968765" y="4772012"/>
              <a:ext cx="99415" cy="99402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8865806" y="4772012"/>
              <a:ext cx="99402" cy="99402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8762847" y="4772012"/>
              <a:ext cx="99402" cy="99402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8659875" y="4772012"/>
              <a:ext cx="99415" cy="99402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8556904" y="4772012"/>
              <a:ext cx="99415" cy="99402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8453945" y="4772012"/>
              <a:ext cx="99415" cy="99402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8968765" y="4874971"/>
              <a:ext cx="99415" cy="99402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8865806" y="4874971"/>
              <a:ext cx="99402" cy="99402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8762847" y="4874971"/>
              <a:ext cx="99402" cy="99402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8659875" y="4874971"/>
              <a:ext cx="99415" cy="99402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8556904" y="4874971"/>
              <a:ext cx="99415" cy="99402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8453945" y="4874971"/>
              <a:ext cx="99415" cy="99402"/>
            </a:xfrm>
            <a:prstGeom prst="rect">
              <a:avLst/>
            </a:prstGeom>
          </p:spPr>
        </p:pic>
      </p:grpSp>
      <p:sp>
        <p:nvSpPr>
          <p:cNvPr id="231" name="object 231"/>
          <p:cNvSpPr txBox="1"/>
          <p:nvPr/>
        </p:nvSpPr>
        <p:spPr>
          <a:xfrm>
            <a:off x="9489071" y="5033765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020" marR="119380" indent="-20955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02PIGM21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10037788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3" name="object 233"/>
          <p:cNvGrpSpPr/>
          <p:nvPr/>
        </p:nvGrpSpPr>
        <p:grpSpPr>
          <a:xfrm>
            <a:off x="9501771" y="4360151"/>
            <a:ext cx="614680" cy="614680"/>
            <a:chOff x="9501771" y="4360151"/>
            <a:chExt cx="614680" cy="614680"/>
          </a:xfrm>
        </p:grpSpPr>
        <p:pic>
          <p:nvPicPr>
            <p:cNvPr id="234" name="object 234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016591" y="4360151"/>
              <a:ext cx="99415" cy="99402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913632" y="4360151"/>
              <a:ext cx="99402" cy="99402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810661" y="4360151"/>
              <a:ext cx="99402" cy="9940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707689" y="4360151"/>
              <a:ext cx="99415" cy="99402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604730" y="4360151"/>
              <a:ext cx="99415" cy="9940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501771" y="4360151"/>
              <a:ext cx="99415" cy="99402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0016591" y="4463110"/>
              <a:ext cx="99415" cy="99415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9913632" y="4463110"/>
              <a:ext cx="99402" cy="9941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9810661" y="4463110"/>
              <a:ext cx="99402" cy="99415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707689" y="4463110"/>
              <a:ext cx="99415" cy="994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604730" y="4463110"/>
              <a:ext cx="99415" cy="99415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501771" y="4463110"/>
              <a:ext cx="99415" cy="99415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0016591" y="4566069"/>
              <a:ext cx="99415" cy="99415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913632" y="4566069"/>
              <a:ext cx="99402" cy="99415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810661" y="4566069"/>
              <a:ext cx="99402" cy="99415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707689" y="4566069"/>
              <a:ext cx="99415" cy="9941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604730" y="4566069"/>
              <a:ext cx="99415" cy="9941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501771" y="4566069"/>
              <a:ext cx="99415" cy="99415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016591" y="4669040"/>
              <a:ext cx="99415" cy="99415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913632" y="4669040"/>
              <a:ext cx="99402" cy="99415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9810661" y="4669040"/>
              <a:ext cx="99402" cy="99415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707689" y="4669040"/>
              <a:ext cx="99415" cy="99415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9604730" y="4669040"/>
              <a:ext cx="99415" cy="99415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501771" y="4669040"/>
              <a:ext cx="99415" cy="99415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016591" y="4772012"/>
              <a:ext cx="99415" cy="99402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9913632" y="4772012"/>
              <a:ext cx="99402" cy="99402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9810661" y="4772012"/>
              <a:ext cx="99402" cy="99402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9707689" y="4772012"/>
              <a:ext cx="99415" cy="99402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9604730" y="4772012"/>
              <a:ext cx="99415" cy="99402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9501771" y="4772012"/>
              <a:ext cx="99415" cy="99402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0016591" y="4874971"/>
              <a:ext cx="99415" cy="99402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9913632" y="4874971"/>
              <a:ext cx="99402" cy="994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9810661" y="4874971"/>
              <a:ext cx="99402" cy="99402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9707689" y="4874971"/>
              <a:ext cx="99415" cy="99402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9604730" y="4874971"/>
              <a:ext cx="99415" cy="99402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9501771" y="4874971"/>
              <a:ext cx="99415" cy="99402"/>
            </a:xfrm>
            <a:prstGeom prst="rect">
              <a:avLst/>
            </a:prstGeom>
          </p:spPr>
        </p:pic>
      </p:grpSp>
      <p:sp>
        <p:nvSpPr>
          <p:cNvPr id="270" name="object 270"/>
          <p:cNvSpPr/>
          <p:nvPr/>
        </p:nvSpPr>
        <p:spPr>
          <a:xfrm>
            <a:off x="8989961" y="7049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1" name="object 271"/>
          <p:cNvGrpSpPr/>
          <p:nvPr/>
        </p:nvGrpSpPr>
        <p:grpSpPr>
          <a:xfrm>
            <a:off x="8453945" y="5976873"/>
            <a:ext cx="614680" cy="614680"/>
            <a:chOff x="8453945" y="5976873"/>
            <a:chExt cx="614680" cy="614680"/>
          </a:xfrm>
        </p:grpSpPr>
        <p:pic>
          <p:nvPicPr>
            <p:cNvPr id="272" name="object 272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968765" y="5976873"/>
              <a:ext cx="99415" cy="99402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8865806" y="5976873"/>
              <a:ext cx="99402" cy="99402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762847" y="5976873"/>
              <a:ext cx="99402" cy="99402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8659875" y="5976873"/>
              <a:ext cx="99415" cy="99402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556904" y="5976873"/>
              <a:ext cx="99415" cy="99402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453945" y="5976873"/>
              <a:ext cx="99415" cy="99402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8968765" y="6079832"/>
              <a:ext cx="99415" cy="99415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8865806" y="6079832"/>
              <a:ext cx="99402" cy="99415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8762847" y="6079832"/>
              <a:ext cx="99402" cy="99415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659875" y="6079832"/>
              <a:ext cx="99415" cy="99415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8556904" y="6079832"/>
              <a:ext cx="99415" cy="99415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453945" y="6079832"/>
              <a:ext cx="99415" cy="99415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968765" y="6182791"/>
              <a:ext cx="99415" cy="99415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865806" y="6182791"/>
              <a:ext cx="99402" cy="99415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762847" y="6182791"/>
              <a:ext cx="99402" cy="99415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8659875" y="6182791"/>
              <a:ext cx="99415" cy="99415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8556904" y="6182791"/>
              <a:ext cx="99415" cy="99415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453945" y="6182791"/>
              <a:ext cx="99415" cy="99415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968765" y="6285750"/>
              <a:ext cx="99415" cy="994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865806" y="6285750"/>
              <a:ext cx="99402" cy="99415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8762847" y="6285750"/>
              <a:ext cx="99402" cy="994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59875" y="6285750"/>
              <a:ext cx="99415" cy="99415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8556904" y="6285750"/>
              <a:ext cx="99415" cy="99415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8453945" y="6285750"/>
              <a:ext cx="99415" cy="99415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968765" y="6388722"/>
              <a:ext cx="99415" cy="99402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8865806" y="6388722"/>
              <a:ext cx="99402" cy="99402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8762847" y="6388722"/>
              <a:ext cx="99402" cy="99402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8659875" y="6388722"/>
              <a:ext cx="99415" cy="99402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8556904" y="6388722"/>
              <a:ext cx="99415" cy="99402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8453945" y="6388722"/>
              <a:ext cx="99415" cy="9940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68765" y="6491681"/>
              <a:ext cx="99415" cy="99402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8865806" y="6491681"/>
              <a:ext cx="99402" cy="99402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762847" y="6491681"/>
              <a:ext cx="99402" cy="99402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659875" y="6491681"/>
              <a:ext cx="99415" cy="99402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8556904" y="6491681"/>
              <a:ext cx="99415" cy="99402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8453945" y="6491681"/>
              <a:ext cx="99415" cy="99402"/>
            </a:xfrm>
            <a:prstGeom prst="rect">
              <a:avLst/>
            </a:prstGeom>
          </p:spPr>
        </p:pic>
      </p:grpSp>
      <p:sp>
        <p:nvSpPr>
          <p:cNvPr id="308" name="object 308"/>
          <p:cNvSpPr txBox="1"/>
          <p:nvPr/>
        </p:nvSpPr>
        <p:spPr>
          <a:xfrm>
            <a:off x="12632537" y="5033765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0335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13181254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0" name="object 310"/>
          <p:cNvGrpSpPr/>
          <p:nvPr/>
        </p:nvGrpSpPr>
        <p:grpSpPr>
          <a:xfrm>
            <a:off x="12645225" y="4360151"/>
            <a:ext cx="614680" cy="614680"/>
            <a:chOff x="12645225" y="4360151"/>
            <a:chExt cx="614680" cy="614680"/>
          </a:xfrm>
        </p:grpSpPr>
        <p:pic>
          <p:nvPicPr>
            <p:cNvPr id="311" name="object 311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3160121" y="4360151"/>
              <a:ext cx="99402" cy="99402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13057124" y="4360151"/>
              <a:ext cx="99415" cy="99402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2954127" y="4360151"/>
              <a:ext cx="99415" cy="99402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851130" y="4360151"/>
              <a:ext cx="99402" cy="99402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2748260" y="4360151"/>
              <a:ext cx="99402" cy="99402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645225" y="4360151"/>
              <a:ext cx="99415" cy="99402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3160121" y="4463110"/>
              <a:ext cx="99402" cy="99415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3057124" y="4463110"/>
              <a:ext cx="99415" cy="99415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2954127" y="4463110"/>
              <a:ext cx="99415" cy="99415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2851130" y="4463110"/>
              <a:ext cx="99402" cy="99415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2748260" y="4463110"/>
              <a:ext cx="99402" cy="99415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2645225" y="4463110"/>
              <a:ext cx="99415" cy="99415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160121" y="4566069"/>
              <a:ext cx="99402" cy="99415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057124" y="4566069"/>
              <a:ext cx="99415" cy="994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954127" y="4566069"/>
              <a:ext cx="99415" cy="99415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851130" y="4566069"/>
              <a:ext cx="99402" cy="99415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2748260" y="4566069"/>
              <a:ext cx="99402" cy="99415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2645225" y="4566069"/>
              <a:ext cx="99415" cy="99415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3160121" y="4669040"/>
              <a:ext cx="99402" cy="99415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3057124" y="4669040"/>
              <a:ext cx="99415" cy="99415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54127" y="4669040"/>
              <a:ext cx="99415" cy="99415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2851130" y="4669040"/>
              <a:ext cx="99402" cy="99415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2748260" y="4669040"/>
              <a:ext cx="99402" cy="99415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2645225" y="4669040"/>
              <a:ext cx="99415" cy="99415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3160121" y="4772012"/>
              <a:ext cx="99402" cy="99402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3057124" y="4772012"/>
              <a:ext cx="99415" cy="99402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2954127" y="4772012"/>
              <a:ext cx="99415" cy="99402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2851130" y="4772012"/>
              <a:ext cx="99402" cy="99402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2748260" y="4772012"/>
              <a:ext cx="99402" cy="99402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2645225" y="4772012"/>
              <a:ext cx="99415" cy="99402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3160121" y="4874971"/>
              <a:ext cx="99402" cy="99402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3057124" y="4874971"/>
              <a:ext cx="99415" cy="9940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2954127" y="4874971"/>
              <a:ext cx="99415" cy="99402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2851130" y="4874971"/>
              <a:ext cx="99402" cy="99402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2748260" y="4874971"/>
              <a:ext cx="99402" cy="99402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2645225" y="4874971"/>
              <a:ext cx="99415" cy="99402"/>
            </a:xfrm>
            <a:prstGeom prst="rect">
              <a:avLst/>
            </a:prstGeom>
          </p:spPr>
        </p:pic>
      </p:grpSp>
      <p:sp>
        <p:nvSpPr>
          <p:cNvPr id="347" name="object 347"/>
          <p:cNvSpPr txBox="1"/>
          <p:nvPr/>
        </p:nvSpPr>
        <p:spPr>
          <a:xfrm>
            <a:off x="11584711" y="5033765"/>
            <a:ext cx="578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462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02PIGM70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12133427" y="54331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9" name="object 349"/>
          <p:cNvGrpSpPr/>
          <p:nvPr/>
        </p:nvGrpSpPr>
        <p:grpSpPr>
          <a:xfrm>
            <a:off x="11597411" y="4360151"/>
            <a:ext cx="614680" cy="614680"/>
            <a:chOff x="11597411" y="4360151"/>
            <a:chExt cx="614680" cy="614680"/>
          </a:xfrm>
        </p:grpSpPr>
        <p:pic>
          <p:nvPicPr>
            <p:cNvPr id="350" name="object 350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2112231" y="4360151"/>
              <a:ext cx="99402" cy="99402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2009259" y="4360151"/>
              <a:ext cx="99415" cy="99402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11906300" y="4360151"/>
              <a:ext cx="99415" cy="99402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1803341" y="4360151"/>
              <a:ext cx="99415" cy="99402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1700370" y="4360151"/>
              <a:ext cx="99402" cy="99402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1597411" y="4360151"/>
              <a:ext cx="99402" cy="99402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12112231" y="4463110"/>
              <a:ext cx="99402" cy="99415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12009259" y="4463110"/>
              <a:ext cx="99415" cy="99415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1906300" y="4463110"/>
              <a:ext cx="99415" cy="99415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1803341" y="4463110"/>
              <a:ext cx="99415" cy="99415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1700370" y="4463110"/>
              <a:ext cx="99402" cy="99415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11597411" y="4463110"/>
              <a:ext cx="99402" cy="99415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12112231" y="4566069"/>
              <a:ext cx="99402" cy="99415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12009259" y="4566069"/>
              <a:ext cx="99415" cy="99415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11906300" y="4566069"/>
              <a:ext cx="99415" cy="99415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11803341" y="4566069"/>
              <a:ext cx="99415" cy="99415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11700370" y="4566069"/>
              <a:ext cx="99402" cy="99415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11597411" y="4566069"/>
              <a:ext cx="99402" cy="99415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12112231" y="4669040"/>
              <a:ext cx="99402" cy="99415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12009259" y="4669040"/>
              <a:ext cx="99415" cy="99415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11906300" y="4669040"/>
              <a:ext cx="99415" cy="99415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1803341" y="4669040"/>
              <a:ext cx="99415" cy="99415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1700370" y="4669040"/>
              <a:ext cx="99402" cy="99415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1597411" y="4669040"/>
              <a:ext cx="99402" cy="99415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2112231" y="4772012"/>
              <a:ext cx="99402" cy="99402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2009259" y="4772012"/>
              <a:ext cx="99415" cy="99402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11906300" y="4772012"/>
              <a:ext cx="99415" cy="99402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11803341" y="4772012"/>
              <a:ext cx="99415" cy="99402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11700370" y="4772012"/>
              <a:ext cx="99402" cy="99402"/>
            </a:xfrm>
            <a:prstGeom prst="rect">
              <a:avLst/>
            </a:prstGeom>
          </p:spPr>
        </p:pic>
        <p:pic>
          <p:nvPicPr>
            <p:cNvPr id="379" name="object 379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1597411" y="4772012"/>
              <a:ext cx="99402" cy="99402"/>
            </a:xfrm>
            <a:prstGeom prst="rect">
              <a:avLst/>
            </a:prstGeom>
          </p:spPr>
        </p:pic>
        <p:pic>
          <p:nvPicPr>
            <p:cNvPr id="380" name="object 380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2112231" y="4874971"/>
              <a:ext cx="99402" cy="99402"/>
            </a:xfrm>
            <a:prstGeom prst="rect">
              <a:avLst/>
            </a:prstGeom>
          </p:spPr>
        </p:pic>
        <p:pic>
          <p:nvPicPr>
            <p:cNvPr id="381" name="object 381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12009259" y="4874971"/>
              <a:ext cx="99415" cy="99402"/>
            </a:xfrm>
            <a:prstGeom prst="rect">
              <a:avLst/>
            </a:prstGeom>
          </p:spPr>
        </p:pic>
        <p:pic>
          <p:nvPicPr>
            <p:cNvPr id="382" name="object 382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11906300" y="4874971"/>
              <a:ext cx="99415" cy="99402"/>
            </a:xfrm>
            <a:prstGeom prst="rect">
              <a:avLst/>
            </a:prstGeom>
          </p:spPr>
        </p:pic>
        <p:pic>
          <p:nvPicPr>
            <p:cNvPr id="383" name="object 383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11803341" y="4874971"/>
              <a:ext cx="99415" cy="99402"/>
            </a:xfrm>
            <a:prstGeom prst="rect">
              <a:avLst/>
            </a:prstGeom>
          </p:spPr>
        </p:pic>
        <p:pic>
          <p:nvPicPr>
            <p:cNvPr id="384" name="object 384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11700370" y="4874971"/>
              <a:ext cx="99402" cy="99402"/>
            </a:xfrm>
            <a:prstGeom prst="rect">
              <a:avLst/>
            </a:prstGeom>
          </p:spPr>
        </p:pic>
        <p:pic>
          <p:nvPicPr>
            <p:cNvPr id="385" name="object 385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1597411" y="4874971"/>
              <a:ext cx="99402" cy="99402"/>
            </a:xfrm>
            <a:prstGeom prst="rect">
              <a:avLst/>
            </a:prstGeom>
          </p:spPr>
        </p:pic>
      </p:grpSp>
      <p:sp>
        <p:nvSpPr>
          <p:cNvPr id="386" name="object 386"/>
          <p:cNvSpPr txBox="1"/>
          <p:nvPr/>
        </p:nvSpPr>
        <p:spPr>
          <a:xfrm>
            <a:off x="8461959" y="8440266"/>
            <a:ext cx="2482215" cy="40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61933" y="4619078"/>
            <a:ext cx="876935" cy="481965"/>
          </a:xfrm>
          <a:custGeom>
            <a:avLst/>
            <a:gdLst/>
            <a:ahLst/>
            <a:cxnLst/>
            <a:rect l="l" t="t" r="r" b="b"/>
            <a:pathLst>
              <a:path w="876935" h="481964">
                <a:moveTo>
                  <a:pt x="506374" y="477596"/>
                </a:moveTo>
                <a:lnTo>
                  <a:pt x="465086" y="383133"/>
                </a:lnTo>
                <a:lnTo>
                  <a:pt x="422186" y="284975"/>
                </a:lnTo>
                <a:lnTo>
                  <a:pt x="364477" y="152908"/>
                </a:lnTo>
                <a:lnTo>
                  <a:pt x="303352" y="13042"/>
                </a:lnTo>
                <a:lnTo>
                  <a:pt x="303352" y="284975"/>
                </a:lnTo>
                <a:lnTo>
                  <a:pt x="202349" y="284975"/>
                </a:lnTo>
                <a:lnTo>
                  <a:pt x="243941" y="186169"/>
                </a:lnTo>
                <a:lnTo>
                  <a:pt x="245706" y="181787"/>
                </a:lnTo>
                <a:lnTo>
                  <a:pt x="247192" y="177622"/>
                </a:lnTo>
                <a:lnTo>
                  <a:pt x="249605" y="169710"/>
                </a:lnTo>
                <a:lnTo>
                  <a:pt x="250545" y="166192"/>
                </a:lnTo>
                <a:lnTo>
                  <a:pt x="251206" y="163118"/>
                </a:lnTo>
                <a:lnTo>
                  <a:pt x="252082" y="159397"/>
                </a:lnTo>
                <a:lnTo>
                  <a:pt x="252730" y="155981"/>
                </a:lnTo>
                <a:lnTo>
                  <a:pt x="253187" y="152908"/>
                </a:lnTo>
                <a:lnTo>
                  <a:pt x="253390" y="155981"/>
                </a:lnTo>
                <a:lnTo>
                  <a:pt x="253974" y="159397"/>
                </a:lnTo>
                <a:lnTo>
                  <a:pt x="254838" y="162788"/>
                </a:lnTo>
                <a:lnTo>
                  <a:pt x="255498" y="165862"/>
                </a:lnTo>
                <a:lnTo>
                  <a:pt x="256374" y="169379"/>
                </a:lnTo>
                <a:lnTo>
                  <a:pt x="258572" y="177292"/>
                </a:lnTo>
                <a:lnTo>
                  <a:pt x="260121" y="181571"/>
                </a:lnTo>
                <a:lnTo>
                  <a:pt x="262089" y="186169"/>
                </a:lnTo>
                <a:lnTo>
                  <a:pt x="303352" y="284975"/>
                </a:lnTo>
                <a:lnTo>
                  <a:pt x="303352" y="13042"/>
                </a:lnTo>
                <a:lnTo>
                  <a:pt x="299732" y="4749"/>
                </a:lnTo>
                <a:lnTo>
                  <a:pt x="206641" y="4749"/>
                </a:lnTo>
                <a:lnTo>
                  <a:pt x="0" y="477596"/>
                </a:lnTo>
                <a:lnTo>
                  <a:pt x="76796" y="477596"/>
                </a:lnTo>
                <a:lnTo>
                  <a:pt x="82931" y="476669"/>
                </a:lnTo>
                <a:lnTo>
                  <a:pt x="83273" y="476669"/>
                </a:lnTo>
                <a:lnTo>
                  <a:pt x="120865" y="457238"/>
                </a:lnTo>
                <a:lnTo>
                  <a:pt x="159105" y="383133"/>
                </a:lnTo>
                <a:lnTo>
                  <a:pt x="347268" y="383133"/>
                </a:lnTo>
                <a:lnTo>
                  <a:pt x="370370" y="435648"/>
                </a:lnTo>
                <a:lnTo>
                  <a:pt x="373227" y="442264"/>
                </a:lnTo>
                <a:lnTo>
                  <a:pt x="376974" y="448157"/>
                </a:lnTo>
                <a:lnTo>
                  <a:pt x="409041" y="472922"/>
                </a:lnTo>
                <a:lnTo>
                  <a:pt x="429450" y="477596"/>
                </a:lnTo>
                <a:lnTo>
                  <a:pt x="506374" y="477596"/>
                </a:lnTo>
                <a:close/>
              </a:path>
              <a:path w="876935" h="481964">
                <a:moveTo>
                  <a:pt x="876579" y="326694"/>
                </a:moveTo>
                <a:lnTo>
                  <a:pt x="871550" y="288086"/>
                </a:lnTo>
                <a:lnTo>
                  <a:pt x="850303" y="245376"/>
                </a:lnTo>
                <a:lnTo>
                  <a:pt x="815009" y="211721"/>
                </a:lnTo>
                <a:lnTo>
                  <a:pt x="780313" y="192405"/>
                </a:lnTo>
                <a:lnTo>
                  <a:pt x="734021" y="175577"/>
                </a:lnTo>
                <a:lnTo>
                  <a:pt x="708977" y="168186"/>
                </a:lnTo>
                <a:lnTo>
                  <a:pt x="695617" y="163741"/>
                </a:lnTo>
                <a:lnTo>
                  <a:pt x="682777" y="158534"/>
                </a:lnTo>
                <a:lnTo>
                  <a:pt x="677443" y="155067"/>
                </a:lnTo>
                <a:lnTo>
                  <a:pt x="670407" y="147142"/>
                </a:lnTo>
                <a:lnTo>
                  <a:pt x="668642" y="141630"/>
                </a:lnTo>
                <a:lnTo>
                  <a:pt x="668642" y="129971"/>
                </a:lnTo>
                <a:lnTo>
                  <a:pt x="702259" y="108686"/>
                </a:lnTo>
                <a:lnTo>
                  <a:pt x="707809" y="108191"/>
                </a:lnTo>
                <a:lnTo>
                  <a:pt x="713536" y="108191"/>
                </a:lnTo>
                <a:lnTo>
                  <a:pt x="719035" y="108191"/>
                </a:lnTo>
                <a:lnTo>
                  <a:pt x="724103" y="109080"/>
                </a:lnTo>
                <a:lnTo>
                  <a:pt x="733336" y="112610"/>
                </a:lnTo>
                <a:lnTo>
                  <a:pt x="747204" y="118732"/>
                </a:lnTo>
                <a:lnTo>
                  <a:pt x="752157" y="120662"/>
                </a:lnTo>
                <a:lnTo>
                  <a:pt x="792708" y="123875"/>
                </a:lnTo>
                <a:lnTo>
                  <a:pt x="853833" y="81191"/>
                </a:lnTo>
                <a:lnTo>
                  <a:pt x="847369" y="73647"/>
                </a:lnTo>
                <a:lnTo>
                  <a:pt x="817867" y="44424"/>
                </a:lnTo>
                <a:lnTo>
                  <a:pt x="783374" y="20167"/>
                </a:lnTo>
                <a:lnTo>
                  <a:pt x="744562" y="4000"/>
                </a:lnTo>
                <a:lnTo>
                  <a:pt x="713536" y="0"/>
                </a:lnTo>
                <a:lnTo>
                  <a:pt x="699096" y="571"/>
                </a:lnTo>
                <a:lnTo>
                  <a:pt x="656932" y="9080"/>
                </a:lnTo>
                <a:lnTo>
                  <a:pt x="619048" y="27228"/>
                </a:lnTo>
                <a:lnTo>
                  <a:pt x="588606" y="54381"/>
                </a:lnTo>
                <a:lnTo>
                  <a:pt x="567778" y="90246"/>
                </a:lnTo>
                <a:lnTo>
                  <a:pt x="560463" y="134226"/>
                </a:lnTo>
                <a:lnTo>
                  <a:pt x="561187" y="150520"/>
                </a:lnTo>
                <a:lnTo>
                  <a:pt x="572173" y="191109"/>
                </a:lnTo>
                <a:lnTo>
                  <a:pt x="602703" y="230022"/>
                </a:lnTo>
                <a:lnTo>
                  <a:pt x="645274" y="256908"/>
                </a:lnTo>
                <a:lnTo>
                  <a:pt x="681291" y="272300"/>
                </a:lnTo>
                <a:lnTo>
                  <a:pt x="728408" y="289445"/>
                </a:lnTo>
                <a:lnTo>
                  <a:pt x="740384" y="294144"/>
                </a:lnTo>
                <a:lnTo>
                  <a:pt x="752703" y="300050"/>
                </a:lnTo>
                <a:lnTo>
                  <a:pt x="758202" y="304063"/>
                </a:lnTo>
                <a:lnTo>
                  <a:pt x="766356" y="313296"/>
                </a:lnTo>
                <a:lnTo>
                  <a:pt x="768388" y="319227"/>
                </a:lnTo>
                <a:lnTo>
                  <a:pt x="768388" y="334187"/>
                </a:lnTo>
                <a:lnTo>
                  <a:pt x="738403" y="365391"/>
                </a:lnTo>
                <a:lnTo>
                  <a:pt x="708304" y="373646"/>
                </a:lnTo>
                <a:lnTo>
                  <a:pt x="701700" y="373646"/>
                </a:lnTo>
                <a:lnTo>
                  <a:pt x="663892" y="361569"/>
                </a:lnTo>
                <a:lnTo>
                  <a:pt x="641819" y="348259"/>
                </a:lnTo>
                <a:lnTo>
                  <a:pt x="630567" y="342087"/>
                </a:lnTo>
                <a:lnTo>
                  <a:pt x="624687" y="339509"/>
                </a:lnTo>
                <a:lnTo>
                  <a:pt x="618477" y="337654"/>
                </a:lnTo>
                <a:lnTo>
                  <a:pt x="611898" y="336550"/>
                </a:lnTo>
                <a:lnTo>
                  <a:pt x="604989" y="336169"/>
                </a:lnTo>
                <a:lnTo>
                  <a:pt x="598601" y="336169"/>
                </a:lnTo>
                <a:lnTo>
                  <a:pt x="592277" y="337108"/>
                </a:lnTo>
                <a:lnTo>
                  <a:pt x="579729" y="340855"/>
                </a:lnTo>
                <a:lnTo>
                  <a:pt x="573849" y="343331"/>
                </a:lnTo>
                <a:lnTo>
                  <a:pt x="534022" y="366229"/>
                </a:lnTo>
                <a:lnTo>
                  <a:pt x="539089" y="378548"/>
                </a:lnTo>
                <a:lnTo>
                  <a:pt x="559765" y="412635"/>
                </a:lnTo>
                <a:lnTo>
                  <a:pt x="587578" y="441248"/>
                </a:lnTo>
                <a:lnTo>
                  <a:pt x="621233" y="462965"/>
                </a:lnTo>
                <a:lnTo>
                  <a:pt x="659701" y="476999"/>
                </a:lnTo>
                <a:lnTo>
                  <a:pt x="701700" y="481825"/>
                </a:lnTo>
                <a:lnTo>
                  <a:pt x="718553" y="481114"/>
                </a:lnTo>
                <a:lnTo>
                  <a:pt x="767384" y="470446"/>
                </a:lnTo>
                <a:lnTo>
                  <a:pt x="810717" y="448259"/>
                </a:lnTo>
                <a:lnTo>
                  <a:pt x="845108" y="416115"/>
                </a:lnTo>
                <a:lnTo>
                  <a:pt x="868400" y="374954"/>
                </a:lnTo>
                <a:lnTo>
                  <a:pt x="875665" y="343509"/>
                </a:lnTo>
                <a:lnTo>
                  <a:pt x="876579" y="326694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412325" y="4619091"/>
            <a:ext cx="437515" cy="481965"/>
          </a:xfrm>
          <a:custGeom>
            <a:avLst/>
            <a:gdLst/>
            <a:ahLst/>
            <a:cxnLst/>
            <a:rect l="l" t="t" r="r" b="b"/>
            <a:pathLst>
              <a:path w="437514" h="481964">
                <a:moveTo>
                  <a:pt x="243205" y="0"/>
                </a:moveTo>
                <a:lnTo>
                  <a:pt x="194488" y="4827"/>
                </a:lnTo>
                <a:lnTo>
                  <a:pt x="148785" y="18930"/>
                </a:lnTo>
                <a:lnTo>
                  <a:pt x="107478" y="41061"/>
                </a:lnTo>
                <a:lnTo>
                  <a:pt x="71462" y="70459"/>
                </a:lnTo>
                <a:lnTo>
                  <a:pt x="41750" y="106062"/>
                </a:lnTo>
                <a:lnTo>
                  <a:pt x="19313" y="146899"/>
                </a:lnTo>
                <a:lnTo>
                  <a:pt x="4934" y="192305"/>
                </a:lnTo>
                <a:lnTo>
                  <a:pt x="0" y="240906"/>
                </a:lnTo>
                <a:lnTo>
                  <a:pt x="547" y="257420"/>
                </a:lnTo>
                <a:lnTo>
                  <a:pt x="8775" y="305092"/>
                </a:lnTo>
                <a:lnTo>
                  <a:pt x="25920" y="349058"/>
                </a:lnTo>
                <a:lnTo>
                  <a:pt x="50871" y="388221"/>
                </a:lnTo>
                <a:lnTo>
                  <a:pt x="82855" y="421945"/>
                </a:lnTo>
                <a:lnTo>
                  <a:pt x="120713" y="448983"/>
                </a:lnTo>
                <a:lnTo>
                  <a:pt x="163559" y="468508"/>
                </a:lnTo>
                <a:lnTo>
                  <a:pt x="210435" y="479669"/>
                </a:lnTo>
                <a:lnTo>
                  <a:pt x="243205" y="481812"/>
                </a:lnTo>
                <a:lnTo>
                  <a:pt x="256387" y="481400"/>
                </a:lnTo>
                <a:lnTo>
                  <a:pt x="295681" y="475221"/>
                </a:lnTo>
                <a:lnTo>
                  <a:pt x="333964" y="462166"/>
                </a:lnTo>
                <a:lnTo>
                  <a:pt x="370536" y="442879"/>
                </a:lnTo>
                <a:lnTo>
                  <a:pt x="405205" y="417696"/>
                </a:lnTo>
                <a:lnTo>
                  <a:pt x="437299" y="387438"/>
                </a:lnTo>
                <a:lnTo>
                  <a:pt x="409244" y="359384"/>
                </a:lnTo>
                <a:lnTo>
                  <a:pt x="373341" y="339639"/>
                </a:lnTo>
                <a:lnTo>
                  <a:pt x="326839" y="344904"/>
                </a:lnTo>
                <a:lnTo>
                  <a:pt x="309563" y="355187"/>
                </a:lnTo>
                <a:lnTo>
                  <a:pt x="301012" y="359759"/>
                </a:lnTo>
                <a:lnTo>
                  <a:pt x="263712" y="372035"/>
                </a:lnTo>
                <a:lnTo>
                  <a:pt x="243205" y="373633"/>
                </a:lnTo>
                <a:lnTo>
                  <a:pt x="229691" y="372986"/>
                </a:lnTo>
                <a:lnTo>
                  <a:pt x="191376" y="363258"/>
                </a:lnTo>
                <a:lnTo>
                  <a:pt x="158075" y="343346"/>
                </a:lnTo>
                <a:lnTo>
                  <a:pt x="131870" y="315133"/>
                </a:lnTo>
                <a:lnTo>
                  <a:pt x="114320" y="280154"/>
                </a:lnTo>
                <a:lnTo>
                  <a:pt x="108191" y="240906"/>
                </a:lnTo>
                <a:lnTo>
                  <a:pt x="108872" y="227435"/>
                </a:lnTo>
                <a:lnTo>
                  <a:pt x="119087" y="189369"/>
                </a:lnTo>
                <a:lnTo>
                  <a:pt x="139690" y="156576"/>
                </a:lnTo>
                <a:lnTo>
                  <a:pt x="168433" y="131110"/>
                </a:lnTo>
                <a:lnTo>
                  <a:pt x="203775" y="114109"/>
                </a:lnTo>
                <a:lnTo>
                  <a:pt x="243205" y="108178"/>
                </a:lnTo>
                <a:lnTo>
                  <a:pt x="253465" y="108569"/>
                </a:lnTo>
                <a:lnTo>
                  <a:pt x="291842" y="117878"/>
                </a:lnTo>
                <a:lnTo>
                  <a:pt x="317804" y="131889"/>
                </a:lnTo>
                <a:lnTo>
                  <a:pt x="326960" y="137216"/>
                </a:lnTo>
                <a:lnTo>
                  <a:pt x="336615" y="141022"/>
                </a:lnTo>
                <a:lnTo>
                  <a:pt x="346767" y="143306"/>
                </a:lnTo>
                <a:lnTo>
                  <a:pt x="357416" y="144068"/>
                </a:lnTo>
                <a:lnTo>
                  <a:pt x="365295" y="143708"/>
                </a:lnTo>
                <a:lnTo>
                  <a:pt x="404106" y="127283"/>
                </a:lnTo>
                <a:lnTo>
                  <a:pt x="437299" y="94500"/>
                </a:lnTo>
                <a:lnTo>
                  <a:pt x="426912" y="83863"/>
                </a:lnTo>
                <a:lnTo>
                  <a:pt x="393890" y="55181"/>
                </a:lnTo>
                <a:lnTo>
                  <a:pt x="358548" y="31882"/>
                </a:lnTo>
                <a:lnTo>
                  <a:pt x="321389" y="14620"/>
                </a:lnTo>
                <a:lnTo>
                  <a:pt x="282627" y="3718"/>
                </a:lnTo>
                <a:lnTo>
                  <a:pt x="256387" y="413"/>
                </a:lnTo>
                <a:lnTo>
                  <a:pt x="243205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11117" y="4619091"/>
            <a:ext cx="486409" cy="481965"/>
          </a:xfrm>
          <a:custGeom>
            <a:avLst/>
            <a:gdLst/>
            <a:ahLst/>
            <a:cxnLst/>
            <a:rect l="l" t="t" r="r" b="b"/>
            <a:pathLst>
              <a:path w="486410" h="481964">
                <a:moveTo>
                  <a:pt x="243027" y="0"/>
                </a:moveTo>
                <a:lnTo>
                  <a:pt x="194294" y="4827"/>
                </a:lnTo>
                <a:lnTo>
                  <a:pt x="148577" y="18930"/>
                </a:lnTo>
                <a:lnTo>
                  <a:pt x="107284" y="41061"/>
                </a:lnTo>
                <a:lnTo>
                  <a:pt x="71323" y="70459"/>
                </a:lnTo>
                <a:lnTo>
                  <a:pt x="41660" y="106062"/>
                </a:lnTo>
                <a:lnTo>
                  <a:pt x="19269" y="146899"/>
                </a:lnTo>
                <a:lnTo>
                  <a:pt x="4918" y="192305"/>
                </a:lnTo>
                <a:lnTo>
                  <a:pt x="0" y="240906"/>
                </a:lnTo>
                <a:lnTo>
                  <a:pt x="445" y="254379"/>
                </a:lnTo>
                <a:lnTo>
                  <a:pt x="545" y="257420"/>
                </a:lnTo>
                <a:lnTo>
                  <a:pt x="8750" y="305092"/>
                </a:lnTo>
                <a:lnTo>
                  <a:pt x="25863" y="349058"/>
                </a:lnTo>
                <a:lnTo>
                  <a:pt x="50760" y="388221"/>
                </a:lnTo>
                <a:lnTo>
                  <a:pt x="82691" y="421945"/>
                </a:lnTo>
                <a:lnTo>
                  <a:pt x="120510" y="448983"/>
                </a:lnTo>
                <a:lnTo>
                  <a:pt x="163263" y="468508"/>
                </a:lnTo>
                <a:lnTo>
                  <a:pt x="210043" y="479669"/>
                </a:lnTo>
                <a:lnTo>
                  <a:pt x="243027" y="481812"/>
                </a:lnTo>
                <a:lnTo>
                  <a:pt x="259551" y="481276"/>
                </a:lnTo>
                <a:lnTo>
                  <a:pt x="307403" y="473240"/>
                </a:lnTo>
                <a:lnTo>
                  <a:pt x="351735" y="456379"/>
                </a:lnTo>
                <a:lnTo>
                  <a:pt x="391363" y="431741"/>
                </a:lnTo>
                <a:lnTo>
                  <a:pt x="425391" y="400093"/>
                </a:lnTo>
                <a:lnTo>
                  <a:pt x="445722" y="373633"/>
                </a:lnTo>
                <a:lnTo>
                  <a:pt x="243027" y="373633"/>
                </a:lnTo>
                <a:lnTo>
                  <a:pt x="229525" y="372986"/>
                </a:lnTo>
                <a:lnTo>
                  <a:pt x="191262" y="363258"/>
                </a:lnTo>
                <a:lnTo>
                  <a:pt x="158007" y="343346"/>
                </a:lnTo>
                <a:lnTo>
                  <a:pt x="131837" y="315133"/>
                </a:lnTo>
                <a:lnTo>
                  <a:pt x="114304" y="280154"/>
                </a:lnTo>
                <a:lnTo>
                  <a:pt x="108191" y="240906"/>
                </a:lnTo>
                <a:lnTo>
                  <a:pt x="108870" y="227435"/>
                </a:lnTo>
                <a:lnTo>
                  <a:pt x="119062" y="189369"/>
                </a:lnTo>
                <a:lnTo>
                  <a:pt x="139649" y="156576"/>
                </a:lnTo>
                <a:lnTo>
                  <a:pt x="168351" y="131110"/>
                </a:lnTo>
                <a:lnTo>
                  <a:pt x="203641" y="114109"/>
                </a:lnTo>
                <a:lnTo>
                  <a:pt x="243027" y="108178"/>
                </a:lnTo>
                <a:lnTo>
                  <a:pt x="445721" y="108178"/>
                </a:lnTo>
                <a:lnTo>
                  <a:pt x="444374" y="106062"/>
                </a:lnTo>
                <a:lnTo>
                  <a:pt x="414731" y="70459"/>
                </a:lnTo>
                <a:lnTo>
                  <a:pt x="378751" y="41061"/>
                </a:lnTo>
                <a:lnTo>
                  <a:pt x="337456" y="18930"/>
                </a:lnTo>
                <a:lnTo>
                  <a:pt x="291736" y="4827"/>
                </a:lnTo>
                <a:lnTo>
                  <a:pt x="259551" y="535"/>
                </a:lnTo>
                <a:lnTo>
                  <a:pt x="243027" y="0"/>
                </a:lnTo>
                <a:close/>
              </a:path>
              <a:path w="486410" h="481964">
                <a:moveTo>
                  <a:pt x="445721" y="108178"/>
                </a:moveTo>
                <a:lnTo>
                  <a:pt x="243027" y="108178"/>
                </a:lnTo>
                <a:lnTo>
                  <a:pt x="256381" y="108838"/>
                </a:lnTo>
                <a:lnTo>
                  <a:pt x="269428" y="110815"/>
                </a:lnTo>
                <a:lnTo>
                  <a:pt x="306505" y="124451"/>
                </a:lnTo>
                <a:lnTo>
                  <a:pt x="337629" y="147205"/>
                </a:lnTo>
                <a:lnTo>
                  <a:pt x="361059" y="177655"/>
                </a:lnTo>
                <a:lnTo>
                  <a:pt x="375140" y="214356"/>
                </a:lnTo>
                <a:lnTo>
                  <a:pt x="377863" y="240906"/>
                </a:lnTo>
                <a:lnTo>
                  <a:pt x="377182" y="254379"/>
                </a:lnTo>
                <a:lnTo>
                  <a:pt x="366979" y="292455"/>
                </a:lnTo>
                <a:lnTo>
                  <a:pt x="346385" y="325332"/>
                </a:lnTo>
                <a:lnTo>
                  <a:pt x="317644" y="350953"/>
                </a:lnTo>
                <a:lnTo>
                  <a:pt x="282169" y="367799"/>
                </a:lnTo>
                <a:lnTo>
                  <a:pt x="243027" y="373633"/>
                </a:lnTo>
                <a:lnTo>
                  <a:pt x="445722" y="373633"/>
                </a:lnTo>
                <a:lnTo>
                  <a:pt x="466767" y="334918"/>
                </a:lnTo>
                <a:lnTo>
                  <a:pt x="481117" y="289514"/>
                </a:lnTo>
                <a:lnTo>
                  <a:pt x="486041" y="240906"/>
                </a:lnTo>
                <a:lnTo>
                  <a:pt x="485594" y="227435"/>
                </a:lnTo>
                <a:lnTo>
                  <a:pt x="477291" y="176720"/>
                </a:lnTo>
                <a:lnTo>
                  <a:pt x="466887" y="147205"/>
                </a:lnTo>
                <a:lnTo>
                  <a:pt x="466767" y="146899"/>
                </a:lnTo>
                <a:lnTo>
                  <a:pt x="460173" y="132756"/>
                </a:lnTo>
                <a:lnTo>
                  <a:pt x="452691" y="119125"/>
                </a:lnTo>
                <a:lnTo>
                  <a:pt x="445721" y="108178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427029" y="4623777"/>
            <a:ext cx="371475" cy="472440"/>
          </a:xfrm>
          <a:custGeom>
            <a:avLst/>
            <a:gdLst/>
            <a:ahLst/>
            <a:cxnLst/>
            <a:rect l="l" t="t" r="r" b="b"/>
            <a:pathLst>
              <a:path w="371475" h="472439">
                <a:moveTo>
                  <a:pt x="371271" y="0"/>
                </a:moveTo>
                <a:lnTo>
                  <a:pt x="0" y="0"/>
                </a:lnTo>
                <a:lnTo>
                  <a:pt x="0" y="100330"/>
                </a:lnTo>
                <a:lnTo>
                  <a:pt x="131711" y="100330"/>
                </a:lnTo>
                <a:lnTo>
                  <a:pt x="131711" y="472440"/>
                </a:lnTo>
                <a:lnTo>
                  <a:pt x="239903" y="472440"/>
                </a:lnTo>
                <a:lnTo>
                  <a:pt x="239903" y="100330"/>
                </a:lnTo>
                <a:lnTo>
                  <a:pt x="371271" y="100330"/>
                </a:lnTo>
                <a:lnTo>
                  <a:pt x="371271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4879581" y="4620920"/>
            <a:ext cx="273050" cy="129539"/>
            <a:chOff x="4879581" y="4620920"/>
            <a:chExt cx="273050" cy="129539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879581" y="4623028"/>
              <a:ext cx="99593" cy="12520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022659" y="4620920"/>
              <a:ext cx="129768" cy="129425"/>
            </a:xfrm>
            <a:prstGeom prst="rect">
              <a:avLst/>
            </a:prstGeom>
          </p:spPr>
        </p:pic>
      </p:grp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01742" y="4623028"/>
            <a:ext cx="131381" cy="125209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879581" y="4796751"/>
            <a:ext cx="99593" cy="125209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028501" y="4796751"/>
            <a:ext cx="71043" cy="125209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147081" y="4794796"/>
            <a:ext cx="74968" cy="129273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5271706" y="4796751"/>
            <a:ext cx="10160" cy="125730"/>
          </a:xfrm>
          <a:custGeom>
            <a:avLst/>
            <a:gdLst/>
            <a:ahLst/>
            <a:cxnLst/>
            <a:rect l="l" t="t" r="r" b="b"/>
            <a:pathLst>
              <a:path w="10160" h="125729">
                <a:moveTo>
                  <a:pt x="10071" y="0"/>
                </a:moveTo>
                <a:lnTo>
                  <a:pt x="0" y="0"/>
                </a:lnTo>
                <a:lnTo>
                  <a:pt x="0" y="125209"/>
                </a:lnTo>
                <a:lnTo>
                  <a:pt x="10071" y="125209"/>
                </a:lnTo>
                <a:lnTo>
                  <a:pt x="10071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331129" y="4794643"/>
            <a:ext cx="131711" cy="129425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510555" y="4796751"/>
            <a:ext cx="99910" cy="125209"/>
          </a:xfrm>
          <a:prstGeom prst="rect">
            <a:avLst/>
          </a:prstGeom>
        </p:spPr>
      </p:pic>
      <p:grpSp>
        <p:nvGrpSpPr>
          <p:cNvPr id="16" name="object 16"/>
          <p:cNvGrpSpPr/>
          <p:nvPr/>
        </p:nvGrpSpPr>
        <p:grpSpPr>
          <a:xfrm>
            <a:off x="4879581" y="4969941"/>
            <a:ext cx="323850" cy="125730"/>
            <a:chOff x="4879581" y="4969941"/>
            <a:chExt cx="323850" cy="125730"/>
          </a:xfrm>
        </p:grpSpPr>
        <p:sp>
          <p:nvSpPr>
            <p:cNvPr id="17" name="object 17"/>
            <p:cNvSpPr/>
            <p:nvPr/>
          </p:nvSpPr>
          <p:spPr>
            <a:xfrm>
              <a:off x="4879581" y="4969941"/>
              <a:ext cx="60960" cy="125730"/>
            </a:xfrm>
            <a:custGeom>
              <a:avLst/>
              <a:gdLst/>
              <a:ahLst/>
              <a:cxnLst/>
              <a:rect l="l" t="t" r="r" b="b"/>
              <a:pathLst>
                <a:path w="60960" h="125729">
                  <a:moveTo>
                    <a:pt x="60833" y="115570"/>
                  </a:moveTo>
                  <a:lnTo>
                    <a:pt x="10071" y="115570"/>
                  </a:lnTo>
                  <a:lnTo>
                    <a:pt x="10071" y="0"/>
                  </a:lnTo>
                  <a:lnTo>
                    <a:pt x="0" y="0"/>
                  </a:lnTo>
                  <a:lnTo>
                    <a:pt x="0" y="115570"/>
                  </a:lnTo>
                  <a:lnTo>
                    <a:pt x="0" y="125730"/>
                  </a:lnTo>
                  <a:lnTo>
                    <a:pt x="60833" y="125730"/>
                  </a:lnTo>
                  <a:lnTo>
                    <a:pt x="60833" y="115570"/>
                  </a:lnTo>
                  <a:close/>
                </a:path>
              </a:pathLst>
            </a:custGeom>
            <a:solidFill>
              <a:srgbClr val="1D1E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70741" y="4970462"/>
              <a:ext cx="117030" cy="12520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30101" y="4970462"/>
              <a:ext cx="73317" cy="12520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20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2422" y="9203328"/>
            <a:ext cx="1765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8698" y="3856882"/>
            <a:ext cx="855344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69316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541388" y="1335087"/>
            <a:ext cx="601345" cy="2462530"/>
            <a:chOff x="541388" y="1335087"/>
            <a:chExt cx="601345" cy="246253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1388" y="1335087"/>
              <a:ext cx="61556" cy="246239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2957" y="1335087"/>
              <a:ext cx="539673" cy="246239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602956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9976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51062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46782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808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9525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45827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575701" y="3856882"/>
            <a:ext cx="88201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02PIGMB21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216315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1588388" y="1335087"/>
            <a:ext cx="601345" cy="2462530"/>
            <a:chOff x="1588388" y="1335087"/>
            <a:chExt cx="601345" cy="2462530"/>
          </a:xfrm>
        </p:grpSpPr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88388" y="1335087"/>
              <a:ext cx="61556" cy="246239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49958" y="1335087"/>
              <a:ext cx="539673" cy="246239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64995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46757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798065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893785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94508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4224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9283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527301" y="7566476"/>
            <a:ext cx="85153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PLUM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02PIGMB61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167919" y="79658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540004" y="5044681"/>
            <a:ext cx="601345" cy="2462530"/>
            <a:chOff x="540004" y="5044681"/>
            <a:chExt cx="601345" cy="2462530"/>
          </a:xfrm>
        </p:grpSpPr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0004" y="5044681"/>
              <a:ext cx="61556" cy="24624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1560" y="5044681"/>
              <a:ext cx="539673" cy="2462403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601563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98369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49668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5388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6688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93856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44432" y="5044681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4716703" y="3856882"/>
            <a:ext cx="881380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357317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4729403" y="1335087"/>
            <a:ext cx="601345" cy="2462530"/>
            <a:chOff x="4729403" y="1335087"/>
            <a:chExt cx="601345" cy="2462530"/>
          </a:xfrm>
        </p:grpSpPr>
        <p:pic>
          <p:nvPicPr>
            <p:cNvPr id="43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29403" y="1335087"/>
              <a:ext cx="601230" cy="2462390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479096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8776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93906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03478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08608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8325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33835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1575701" y="7568279"/>
            <a:ext cx="78232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SKY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02PIGMB30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216315" y="796768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5763704" y="3856882"/>
            <a:ext cx="83566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02PIGMB40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404318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5776404" y="1335087"/>
            <a:ext cx="601345" cy="2462530"/>
            <a:chOff x="5776404" y="1335087"/>
            <a:chExt cx="601345" cy="2462530"/>
          </a:xfrm>
        </p:grpSpPr>
        <p:pic>
          <p:nvPicPr>
            <p:cNvPr id="56" name="object 5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76404" y="1335087"/>
              <a:ext cx="61556" cy="246239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37961" y="1335087"/>
              <a:ext cx="539661" cy="246239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83796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93476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98606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081788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13308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23025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80835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1588401" y="5046484"/>
            <a:ext cx="601345" cy="2462530"/>
            <a:chOff x="1588401" y="5046484"/>
            <a:chExt cx="601345" cy="2462530"/>
          </a:xfrm>
        </p:grpSpPr>
        <p:pic>
          <p:nvPicPr>
            <p:cNvPr id="66" name="object 6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88401" y="5046484"/>
              <a:ext cx="61544" cy="24624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49958" y="5046484"/>
              <a:ext cx="539673" cy="2462403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1649958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746770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8065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893785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45081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042248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92833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8787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/>
          <p:nvPr/>
        </p:nvSpPr>
        <p:spPr>
          <a:xfrm>
            <a:off x="2622702" y="7568279"/>
            <a:ext cx="85471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OLIVE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02PIGMB90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263315" y="796768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3669703" y="3856882"/>
            <a:ext cx="887094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02PIGMB70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310316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3682403" y="1335087"/>
            <a:ext cx="601345" cy="2462530"/>
            <a:chOff x="3682403" y="1335087"/>
            <a:chExt cx="601345" cy="2462530"/>
          </a:xfrm>
        </p:grpSpPr>
        <p:pic>
          <p:nvPicPr>
            <p:cNvPr id="80" name="object 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82403" y="1335087"/>
              <a:ext cx="601230" cy="2462390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374396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840759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892067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987787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039082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136250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186834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" name="object 88"/>
          <p:cNvGrpSpPr/>
          <p:nvPr/>
        </p:nvGrpSpPr>
        <p:grpSpPr>
          <a:xfrm>
            <a:off x="2635402" y="5046484"/>
            <a:ext cx="601345" cy="2462530"/>
            <a:chOff x="2635402" y="5046484"/>
            <a:chExt cx="601345" cy="2462530"/>
          </a:xfrm>
        </p:grpSpPr>
        <p:pic>
          <p:nvPicPr>
            <p:cNvPr id="89" name="object 8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35402" y="5046484"/>
              <a:ext cx="61544" cy="24624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696959" y="5046484"/>
              <a:ext cx="539673" cy="2462403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2696959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793771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45066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940786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992081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089249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139833" y="5046484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2622702" y="3856882"/>
            <a:ext cx="81153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BACCHETTE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3D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MUD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28,8x120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02PIGMB60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41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263315" y="42563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" name="object 100"/>
          <p:cNvGrpSpPr/>
          <p:nvPr/>
        </p:nvGrpSpPr>
        <p:grpSpPr>
          <a:xfrm>
            <a:off x="2635402" y="1335087"/>
            <a:ext cx="601345" cy="2462530"/>
            <a:chOff x="2635402" y="1335087"/>
            <a:chExt cx="601345" cy="2462530"/>
          </a:xfrm>
        </p:grpSpPr>
        <p:pic>
          <p:nvPicPr>
            <p:cNvPr id="101" name="object 1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35402" y="1335087"/>
              <a:ext cx="61544" cy="246239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696959" y="1335087"/>
              <a:ext cx="539673" cy="2462390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2696959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79377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845066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940786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992081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089249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139833" y="1335087"/>
              <a:ext cx="0" cy="2462530"/>
            </a:xfrm>
            <a:custGeom>
              <a:avLst/>
              <a:gdLst/>
              <a:ahLst/>
              <a:cxnLst/>
              <a:rect l="l" t="t" r="r" b="b"/>
              <a:pathLst>
                <a:path h="2462529">
                  <a:moveTo>
                    <a:pt x="0" y="0"/>
                  </a:moveTo>
                  <a:lnTo>
                    <a:pt x="0" y="24624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27301" y="528904"/>
            <a:ext cx="83248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Pigmenta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3340587" y="547014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pSp>
        <p:nvGrpSpPr>
          <p:cNvPr id="112" name="object 112"/>
          <p:cNvGrpSpPr/>
          <p:nvPr/>
        </p:nvGrpSpPr>
        <p:grpSpPr>
          <a:xfrm>
            <a:off x="8460003" y="7325994"/>
            <a:ext cx="6115685" cy="3810"/>
            <a:chOff x="8460003" y="7325994"/>
            <a:chExt cx="6115685" cy="3810"/>
          </a:xfrm>
        </p:grpSpPr>
        <p:sp>
          <p:nvSpPr>
            <p:cNvPr id="113" name="object 113"/>
            <p:cNvSpPr/>
            <p:nvPr/>
          </p:nvSpPr>
          <p:spPr>
            <a:xfrm>
              <a:off x="8460003" y="7327899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223995" y="7327899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692003" y="7327899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304003" y="7327899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932603" y="732789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454598" y="7327899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066649" y="732789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642594" y="7327899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4146657" y="732789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4200632" y="7327899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8458098" y="7578001"/>
            <a:ext cx="6119495" cy="277495"/>
            <a:chOff x="8458098" y="7578001"/>
            <a:chExt cx="6119495" cy="277495"/>
          </a:xfrm>
        </p:grpSpPr>
        <p:sp>
          <p:nvSpPr>
            <p:cNvPr id="124" name="object 124"/>
            <p:cNvSpPr/>
            <p:nvPr/>
          </p:nvSpPr>
          <p:spPr>
            <a:xfrm>
              <a:off x="8460003" y="7579906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223995" y="7579906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692002" y="7579906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304003" y="7579906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932602" y="757990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454597" y="7579906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066648" y="7579906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642594" y="7579906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146657" y="757990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4200632" y="7579906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60003" y="7716697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223995" y="7716697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692002" y="7716697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304003" y="7716697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932602" y="771669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454597" y="7716697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066648" y="7716697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642594" y="771669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4146657" y="771669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4200632" y="7716697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460003" y="7853502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223995" y="7853502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0692002" y="7853502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04003" y="7853502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932602" y="785350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2454597" y="7853502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066648" y="7853502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642594" y="7853502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4146657" y="785350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4200632" y="7853502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4" name="object 154"/>
          <p:cNvSpPr txBox="1"/>
          <p:nvPr/>
        </p:nvSpPr>
        <p:spPr>
          <a:xfrm>
            <a:off x="8447303" y="7347851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0211333" y="7347851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0679353" y="7347851"/>
            <a:ext cx="5308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Pezzi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1291392" y="7347851"/>
            <a:ext cx="4591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1919966" y="7347851"/>
            <a:ext cx="41973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Kg/</a:t>
            </a:r>
            <a:r>
              <a:rPr sz="600" spc="-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2441935" y="7347851"/>
            <a:ext cx="5397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3053897" y="7347851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3629893" y="7347851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4133881" y="7347851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8447303" y="7584008"/>
            <a:ext cx="7962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119,7x119,7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47”x47”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0262578" y="7584008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0757795" y="7584008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1370894" y="7584008"/>
            <a:ext cx="180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2,88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1978379" y="7584008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57,60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2477889" y="7584008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3105187" y="7584008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51,84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3665866" y="7584008"/>
            <a:ext cx="2736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1036,8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14182597" y="76252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 txBox="1"/>
          <p:nvPr/>
        </p:nvSpPr>
        <p:spPr>
          <a:xfrm>
            <a:off x="14223872" y="7584008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8447271" y="7720793"/>
            <a:ext cx="8128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59,7x119,7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0262546" y="7720793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0757763" y="7720793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1370862" y="7720793"/>
            <a:ext cx="180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1,44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1978347" y="7720793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28,80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2477857" y="7720793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3105155" y="7720793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51,84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3665835" y="7720793"/>
            <a:ext cx="2736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1036,8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14182597" y="776204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 txBox="1"/>
          <p:nvPr/>
        </p:nvSpPr>
        <p:spPr>
          <a:xfrm>
            <a:off x="14223872" y="7720812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14182597" y="789885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182597" y="80356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5" name="object 185"/>
          <p:cNvGraphicFramePr>
            <a:graphicFrameLocks noGrp="1"/>
          </p:cNvGraphicFramePr>
          <p:nvPr/>
        </p:nvGraphicFramePr>
        <p:xfrm>
          <a:off x="8460003" y="7876263"/>
          <a:ext cx="6191885" cy="523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83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77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86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83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22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33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13664">
                <a:tc>
                  <a:txBody>
                    <a:bodyPr/>
                    <a:lstStyle/>
                    <a:p>
                      <a:pPr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ts val="73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29,7X59,7</a:t>
                      </a:r>
                      <a:r>
                        <a:rPr sz="650" spc="2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28,8x119,7</a:t>
                      </a:r>
                      <a:r>
                        <a:rPr sz="650" spc="1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11”x48”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MOSAICO BACCHETTE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3D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1,038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0,360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86" name="object 186"/>
          <p:cNvGrpSpPr/>
          <p:nvPr/>
        </p:nvGrpSpPr>
        <p:grpSpPr>
          <a:xfrm>
            <a:off x="8458098" y="8535596"/>
            <a:ext cx="6119495" cy="3810"/>
            <a:chOff x="8458098" y="8535596"/>
            <a:chExt cx="6119495" cy="3810"/>
          </a:xfrm>
        </p:grpSpPr>
        <p:sp>
          <p:nvSpPr>
            <p:cNvPr id="187" name="object 187"/>
            <p:cNvSpPr/>
            <p:nvPr/>
          </p:nvSpPr>
          <p:spPr>
            <a:xfrm>
              <a:off x="8460003" y="8537501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223995" y="8537501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692002" y="8537501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1304003" y="8537501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932602" y="853750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2454597" y="8537501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4146657" y="853750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4200632" y="8537501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066648" y="8537501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642594" y="8537501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97" name="object 197"/>
          <p:cNvGraphicFramePr>
            <a:graphicFrameLocks noGrp="1"/>
          </p:cNvGraphicFramePr>
          <p:nvPr/>
        </p:nvGraphicFramePr>
        <p:xfrm>
          <a:off x="519091" y="8402599"/>
          <a:ext cx="14132560" cy="452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40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65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084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636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55904">
                <a:tc>
                  <a:txBody>
                    <a:bodyPr/>
                    <a:lstStyle/>
                    <a:p>
                      <a:pPr marL="20320">
                        <a:lnSpc>
                          <a:spcPts val="775"/>
                        </a:lnSpc>
                        <a:spcBef>
                          <a:spcPts val="48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*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320">
                        <a:lnSpc>
                          <a:spcPts val="660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The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mosaic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sizes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shown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are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nominal.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For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working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sizes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see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pages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60960" marB="0"/>
                </a:tc>
                <a:tc gridSpan="2"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114"/>
                        </a:spcBef>
                        <a:tabLst>
                          <a:tab pos="1814830" algn="l"/>
                        </a:tabLst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22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OVALI</a:t>
                      </a:r>
                      <a:r>
                        <a:rPr sz="650" spc="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T4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0"/>
                        </a:spcBef>
                        <a:tabLst>
                          <a:tab pos="1814830" algn="l"/>
                        </a:tabLst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7,2x59,5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4604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9715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4604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130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0,360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0,672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4604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163830" algn="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4604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850">
                <a:tc>
                  <a:txBody>
                    <a:bodyPr/>
                    <a:lstStyle/>
                    <a:p>
                      <a:pPr marL="20320">
                        <a:lnSpc>
                          <a:spcPts val="67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formati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dei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mosaici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indicati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sono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nominali.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Per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formati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reali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vedi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pagina</a:t>
                      </a:r>
                      <a:endParaRPr sz="600">
                        <a:latin typeface="Roboto"/>
                        <a:cs typeface="Roboto"/>
                      </a:endParaRPr>
                    </a:p>
                    <a:p>
                      <a:pPr marL="20320">
                        <a:lnSpc>
                          <a:spcPts val="745"/>
                        </a:lnSpc>
                        <a:spcBef>
                          <a:spcPts val="30"/>
                        </a:spcBef>
                      </a:pPr>
                      <a:r>
                        <a:rPr sz="650" spc="-25" dirty="0">
                          <a:latin typeface="Times New Roman"/>
                          <a:cs typeface="Times New Roman"/>
                        </a:rPr>
                        <a:t>322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98" name="object 198"/>
          <p:cNvSpPr/>
          <p:nvPr/>
        </p:nvSpPr>
        <p:spPr>
          <a:xfrm>
            <a:off x="14164614" y="81685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164614" y="83053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164616" y="8442096"/>
            <a:ext cx="54610" cy="191135"/>
          </a:xfrm>
          <a:custGeom>
            <a:avLst/>
            <a:gdLst/>
            <a:ahLst/>
            <a:cxnLst/>
            <a:rect l="l" t="t" r="r" b="b"/>
            <a:pathLst>
              <a:path w="54609" h="191134">
                <a:moveTo>
                  <a:pt x="54000" y="190804"/>
                </a:moveTo>
                <a:lnTo>
                  <a:pt x="27000" y="136804"/>
                </a:lnTo>
                <a:lnTo>
                  <a:pt x="0" y="190804"/>
                </a:lnTo>
                <a:lnTo>
                  <a:pt x="54000" y="190804"/>
                </a:lnTo>
                <a:close/>
              </a:path>
              <a:path w="54609" h="191134">
                <a:moveTo>
                  <a:pt x="54000" y="54000"/>
                </a:moveTo>
                <a:lnTo>
                  <a:pt x="27000" y="0"/>
                </a:lnTo>
                <a:lnTo>
                  <a:pt x="0" y="54000"/>
                </a:lnTo>
                <a:lnTo>
                  <a:pt x="54000" y="5400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" name="object 201"/>
          <p:cNvGrpSpPr/>
          <p:nvPr/>
        </p:nvGrpSpPr>
        <p:grpSpPr>
          <a:xfrm>
            <a:off x="8460003" y="1477187"/>
            <a:ext cx="6120130" cy="3810"/>
            <a:chOff x="8460003" y="1477187"/>
            <a:chExt cx="6120130" cy="3810"/>
          </a:xfrm>
        </p:grpSpPr>
        <p:sp>
          <p:nvSpPr>
            <p:cNvPr id="202" name="object 202"/>
            <p:cNvSpPr/>
            <p:nvPr/>
          </p:nvSpPr>
          <p:spPr>
            <a:xfrm>
              <a:off x="8460003" y="14790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1520005" y="1479092"/>
              <a:ext cx="3060065" cy="0"/>
            </a:xfrm>
            <a:custGeom>
              <a:avLst/>
              <a:gdLst/>
              <a:ahLst/>
              <a:cxnLst/>
              <a:rect l="l" t="t" r="r" b="b"/>
              <a:pathLst>
                <a:path w="3060065">
                  <a:moveTo>
                    <a:pt x="0" y="0"/>
                  </a:moveTo>
                  <a:lnTo>
                    <a:pt x="306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04" name="object 204"/>
          <p:cNvGraphicFramePr>
            <a:graphicFrameLocks noGrp="1"/>
          </p:cNvGraphicFramePr>
          <p:nvPr/>
        </p:nvGraphicFramePr>
        <p:xfrm>
          <a:off x="8460003" y="2199081"/>
          <a:ext cx="6196330" cy="717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9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2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98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02PIGB76020R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02PIGB76070R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TAUPE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02PIGB76021R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98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PLUM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02PIGB76040R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SKY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02PIGB79021R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02PIGB76060R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81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OLIVE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02PIGB76090R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02PIGB76010R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05" name="object 205"/>
          <p:cNvSpPr txBox="1"/>
          <p:nvPr/>
        </p:nvSpPr>
        <p:spPr>
          <a:xfrm>
            <a:off x="8447303" y="1296987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461895" y="1723745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8447303" y="1939035"/>
            <a:ext cx="84772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9299079" y="20818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9" name="object 209"/>
          <p:cNvGraphicFramePr>
            <a:graphicFrameLocks noGrp="1"/>
          </p:cNvGraphicFramePr>
          <p:nvPr/>
        </p:nvGraphicFramePr>
        <p:xfrm>
          <a:off x="8459660" y="5837531"/>
          <a:ext cx="6196330" cy="1042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2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2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72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3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8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91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287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Dimensione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pieces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sqm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Kg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24384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Cassa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Crate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40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291,0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28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34,0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67,20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6921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Cavalletto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Rack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pallet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75,0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284,0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36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147,5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120,96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1935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10" name="object 210"/>
          <p:cNvSpPr/>
          <p:nvPr/>
        </p:nvSpPr>
        <p:spPr>
          <a:xfrm>
            <a:off x="14165707" y="62765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165707" y="660050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82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120" y="9203328"/>
            <a:ext cx="1752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38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9002" y="-12"/>
            <a:ext cx="2780995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46405"/>
                  </a:lnTo>
                  <a:close/>
                </a:path>
                <a:path w="69850" h="520065">
                  <a:moveTo>
                    <a:pt x="11544" y="173215"/>
                  </a:move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11785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161658"/>
                  </a:moveTo>
                  <a:lnTo>
                    <a:pt x="23088" y="161658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161658"/>
                  </a:lnTo>
                  <a:close/>
                </a:path>
                <a:path w="6985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0" y="138569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69850" h="520065">
                  <a:moveTo>
                    <a:pt x="34632" y="92392"/>
                  </a:moveTo>
                  <a:lnTo>
                    <a:pt x="23088" y="92392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6985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81050"/>
                  </a:moveTo>
                  <a:lnTo>
                    <a:pt x="46189" y="381050"/>
                  </a:ln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81050"/>
                  </a:lnTo>
                  <a:close/>
                </a:path>
                <a:path w="69850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84759"/>
                  </a:lnTo>
                  <a:close/>
                </a:path>
                <a:path w="69850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81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23495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34860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31" y="392595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81279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300215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61658"/>
                  </a:moveTo>
                  <a:lnTo>
                    <a:pt x="0" y="161658"/>
                  </a:lnTo>
                  <a:lnTo>
                    <a:pt x="0" y="184759"/>
                  </a:lnTo>
                  <a:lnTo>
                    <a:pt x="11531" y="184759"/>
                  </a:lnTo>
                  <a:lnTo>
                    <a:pt x="11531" y="161658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92379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84974"/>
                  </a:move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461899"/>
                  </a:move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61899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80835"/>
                  </a:moveTo>
                  <a:lnTo>
                    <a:pt x="23088" y="80835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close/>
                </a:path>
                <a:path w="81279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81279" h="520065">
                  <a:moveTo>
                    <a:pt x="46189" y="415709"/>
                  </a:moveTo>
                  <a:lnTo>
                    <a:pt x="34645" y="415709"/>
                  </a:lnTo>
                  <a:lnTo>
                    <a:pt x="23088" y="415709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15709"/>
                  </a:lnTo>
                  <a:close/>
                </a:path>
                <a:path w="81279" h="520065">
                  <a:moveTo>
                    <a:pt x="46189" y="46202"/>
                  </a:moveTo>
                  <a:lnTo>
                    <a:pt x="34645" y="46202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11544" y="57734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46202"/>
                  </a:lnTo>
                  <a:close/>
                </a:path>
                <a:path w="81279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427240"/>
                  </a:moveTo>
                  <a:lnTo>
                    <a:pt x="57734" y="427240"/>
                  </a:lnTo>
                  <a:lnTo>
                    <a:pt x="57734" y="438785"/>
                  </a:lnTo>
                  <a:lnTo>
                    <a:pt x="46189" y="438785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27240"/>
                  </a:lnTo>
                  <a:close/>
                </a:path>
                <a:path w="81279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close/>
                </a:path>
                <a:path w="81279" h="520065">
                  <a:moveTo>
                    <a:pt x="69278" y="265582"/>
                  </a:moveTo>
                  <a:lnTo>
                    <a:pt x="57734" y="265582"/>
                  </a:lnTo>
                  <a:lnTo>
                    <a:pt x="57734" y="242493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88671"/>
                  </a:lnTo>
                  <a:lnTo>
                    <a:pt x="23088" y="288671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lnTo>
                    <a:pt x="57734" y="369506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265582"/>
                  </a:lnTo>
                  <a:close/>
                </a:path>
                <a:path w="81279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81279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50114"/>
                  </a:lnTo>
                  <a:close/>
                </a:path>
                <a:path w="81279" h="520065">
                  <a:moveTo>
                    <a:pt x="69278" y="69278"/>
                  </a:moveTo>
                  <a:lnTo>
                    <a:pt x="57734" y="69278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close/>
                </a:path>
                <a:path w="81279" h="520065">
                  <a:moveTo>
                    <a:pt x="69278" y="46189"/>
                  </a:moveTo>
                  <a:lnTo>
                    <a:pt x="57734" y="4618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46189"/>
                  </a:lnTo>
                  <a:close/>
                </a:path>
                <a:path w="81279" h="520065">
                  <a:moveTo>
                    <a:pt x="80835" y="115481"/>
                  </a:moveTo>
                  <a:lnTo>
                    <a:pt x="69278" y="115481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81"/>
                  </a:lnTo>
                  <a:lnTo>
                    <a:pt x="23088" y="115481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115481"/>
                  </a:lnTo>
                  <a:close/>
                </a:path>
                <a:path w="81279" h="520065">
                  <a:moveTo>
                    <a:pt x="80835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79" h="520065">
                  <a:moveTo>
                    <a:pt x="80835" y="11544"/>
                  </a:moveTo>
                  <a:lnTo>
                    <a:pt x="69278" y="11544"/>
                  </a:ln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101" y="427240"/>
                  </a:move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27240"/>
                  </a:lnTo>
                  <a:close/>
                </a:path>
                <a:path w="92709" h="520065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92709" h="520065">
                  <a:moveTo>
                    <a:pt x="23101" y="196303"/>
                  </a:moveTo>
                  <a:lnTo>
                    <a:pt x="11557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196303"/>
                  </a:lnTo>
                  <a:close/>
                </a:path>
                <a:path w="92709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92379"/>
                  </a:lnTo>
                  <a:lnTo>
                    <a:pt x="23101" y="92379"/>
                  </a:lnTo>
                  <a:lnTo>
                    <a:pt x="23101" y="57734"/>
                  </a:lnTo>
                  <a:close/>
                </a:path>
                <a:path w="92709" h="520065">
                  <a:moveTo>
                    <a:pt x="23101" y="34645"/>
                  </a:move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34645"/>
                  </a:lnTo>
                  <a:close/>
                </a:path>
                <a:path w="9270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92709" h="520065">
                  <a:moveTo>
                    <a:pt x="46177" y="473430"/>
                  </a:moveTo>
                  <a:lnTo>
                    <a:pt x="34645" y="473430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73430"/>
                  </a:lnTo>
                  <a:close/>
                </a:path>
                <a:path w="92709" h="520065">
                  <a:moveTo>
                    <a:pt x="46177" y="438785"/>
                  </a:moveTo>
                  <a:lnTo>
                    <a:pt x="34645" y="438785"/>
                  </a:lnTo>
                  <a:lnTo>
                    <a:pt x="23101" y="438785"/>
                  </a:lnTo>
                  <a:lnTo>
                    <a:pt x="23101" y="461886"/>
                  </a:lnTo>
                  <a:lnTo>
                    <a:pt x="11557" y="461886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484974"/>
                  </a:lnTo>
                  <a:lnTo>
                    <a:pt x="11557" y="484974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46177" y="461886"/>
                  </a:lnTo>
                  <a:lnTo>
                    <a:pt x="46177" y="438785"/>
                  </a:lnTo>
                  <a:close/>
                </a:path>
                <a:path w="92709" h="520065">
                  <a:moveTo>
                    <a:pt x="46177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415696"/>
                  </a:lnTo>
                  <a:close/>
                </a:path>
                <a:path w="92709" h="520065">
                  <a:moveTo>
                    <a:pt x="46177" y="369519"/>
                  </a:moveTo>
                  <a:lnTo>
                    <a:pt x="34645" y="369519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69519"/>
                  </a:lnTo>
                  <a:close/>
                </a:path>
                <a:path w="92709" h="520065">
                  <a:moveTo>
                    <a:pt x="46177" y="311772"/>
                  </a:moveTo>
                  <a:lnTo>
                    <a:pt x="34645" y="311772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11772"/>
                  </a:lnTo>
                  <a:close/>
                </a:path>
                <a:path w="92709" h="520065">
                  <a:moveTo>
                    <a:pt x="46177" y="265595"/>
                  </a:moveTo>
                  <a:lnTo>
                    <a:pt x="34645" y="265595"/>
                  </a:lnTo>
                  <a:lnTo>
                    <a:pt x="34645" y="254050"/>
                  </a:lnTo>
                  <a:lnTo>
                    <a:pt x="23101" y="254050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42493"/>
                  </a:lnTo>
                  <a:lnTo>
                    <a:pt x="0" y="242493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00228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65595"/>
                  </a:lnTo>
                  <a:close/>
                </a:path>
                <a:path w="92709" h="520065">
                  <a:moveTo>
                    <a:pt x="46177" y="242493"/>
                  </a:moveTo>
                  <a:lnTo>
                    <a:pt x="34645" y="242493"/>
                  </a:lnTo>
                  <a:lnTo>
                    <a:pt x="34645" y="254038"/>
                  </a:lnTo>
                  <a:lnTo>
                    <a:pt x="46177" y="254038"/>
                  </a:lnTo>
                  <a:lnTo>
                    <a:pt x="46177" y="242493"/>
                  </a:lnTo>
                  <a:close/>
                </a:path>
                <a:path w="9270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73215"/>
                  </a:lnTo>
                  <a:lnTo>
                    <a:pt x="46177" y="173215"/>
                  </a:lnTo>
                  <a:lnTo>
                    <a:pt x="46177" y="150114"/>
                  </a:lnTo>
                  <a:close/>
                </a:path>
                <a:path w="92709" h="520065">
                  <a:moveTo>
                    <a:pt x="46177" y="92379"/>
                  </a:moveTo>
                  <a:lnTo>
                    <a:pt x="34645" y="92379"/>
                  </a:lnTo>
                  <a:lnTo>
                    <a:pt x="23101" y="92392"/>
                  </a:lnTo>
                  <a:lnTo>
                    <a:pt x="23101" y="115481"/>
                  </a:lnTo>
                  <a:lnTo>
                    <a:pt x="11557" y="115481"/>
                  </a:lnTo>
                  <a:lnTo>
                    <a:pt x="0" y="115481"/>
                  </a:lnTo>
                  <a:lnTo>
                    <a:pt x="0" y="127025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92379"/>
                  </a:lnTo>
                  <a:close/>
                </a:path>
                <a:path w="92709" h="520065">
                  <a:moveTo>
                    <a:pt x="46177" y="46202"/>
                  </a:moveTo>
                  <a:lnTo>
                    <a:pt x="34645" y="46202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46202"/>
                  </a:lnTo>
                  <a:close/>
                </a:path>
                <a:path w="92709" h="520065">
                  <a:moveTo>
                    <a:pt x="46177" y="11557"/>
                  </a:moveTo>
                  <a:lnTo>
                    <a:pt x="34645" y="11557"/>
                  </a:lnTo>
                  <a:lnTo>
                    <a:pt x="23101" y="11557"/>
                  </a:ln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77" y="23088"/>
                  </a:lnTo>
                  <a:lnTo>
                    <a:pt x="46177" y="11557"/>
                  </a:lnTo>
                  <a:close/>
                </a:path>
                <a:path w="92709" h="520065">
                  <a:moveTo>
                    <a:pt x="57746" y="369519"/>
                  </a:moveTo>
                  <a:lnTo>
                    <a:pt x="46189" y="369519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369519"/>
                  </a:lnTo>
                  <a:close/>
                </a:path>
                <a:path w="92709" h="520065">
                  <a:moveTo>
                    <a:pt x="57746" y="219405"/>
                  </a:moveTo>
                  <a:lnTo>
                    <a:pt x="46189" y="219405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19405"/>
                  </a:lnTo>
                  <a:close/>
                </a:path>
                <a:path w="92709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92709" h="520065">
                  <a:moveTo>
                    <a:pt x="57746" y="23088"/>
                  </a:moveTo>
                  <a:lnTo>
                    <a:pt x="46189" y="23088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23088"/>
                  </a:lnTo>
                  <a:close/>
                </a:path>
                <a:path w="92709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92709" h="520065">
                  <a:moveTo>
                    <a:pt x="69291" y="115481"/>
                  </a:moveTo>
                  <a:lnTo>
                    <a:pt x="57746" y="115481"/>
                  </a:lnTo>
                  <a:lnTo>
                    <a:pt x="46189" y="115481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69291" y="127025"/>
                  </a:lnTo>
                  <a:lnTo>
                    <a:pt x="69291" y="115481"/>
                  </a:lnTo>
                  <a:close/>
                </a:path>
                <a:path w="92709" h="520065">
                  <a:moveTo>
                    <a:pt x="80835" y="415696"/>
                  </a:moveTo>
                  <a:lnTo>
                    <a:pt x="69291" y="415696"/>
                  </a:lnTo>
                  <a:lnTo>
                    <a:pt x="57746" y="415696"/>
                  </a:lnTo>
                  <a:lnTo>
                    <a:pt x="57746" y="404152"/>
                  </a:lnTo>
                  <a:lnTo>
                    <a:pt x="46189" y="404152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lnTo>
                    <a:pt x="80835" y="508076"/>
                  </a:lnTo>
                  <a:lnTo>
                    <a:pt x="80835" y="496531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84974"/>
                  </a:lnTo>
                  <a:lnTo>
                    <a:pt x="80835" y="484974"/>
                  </a:lnTo>
                  <a:lnTo>
                    <a:pt x="80835" y="438785"/>
                  </a:lnTo>
                  <a:lnTo>
                    <a:pt x="69291" y="438785"/>
                  </a:lnTo>
                  <a:lnTo>
                    <a:pt x="57746" y="438785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92709" h="520065">
                  <a:moveTo>
                    <a:pt x="80835" y="392595"/>
                  </a:moveTo>
                  <a:lnTo>
                    <a:pt x="69291" y="392595"/>
                  </a:lnTo>
                  <a:lnTo>
                    <a:pt x="57746" y="392595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80835" y="404152"/>
                  </a:lnTo>
                  <a:lnTo>
                    <a:pt x="80835" y="392595"/>
                  </a:lnTo>
                  <a:close/>
                </a:path>
                <a:path w="92709" h="520065">
                  <a:moveTo>
                    <a:pt x="80835" y="254025"/>
                  </a:moveTo>
                  <a:lnTo>
                    <a:pt x="69291" y="254025"/>
                  </a:lnTo>
                  <a:lnTo>
                    <a:pt x="69291" y="265595"/>
                  </a:lnTo>
                  <a:lnTo>
                    <a:pt x="57746" y="265595"/>
                  </a:lnTo>
                  <a:lnTo>
                    <a:pt x="57746" y="277139"/>
                  </a:lnTo>
                  <a:lnTo>
                    <a:pt x="69291" y="277139"/>
                  </a:lnTo>
                  <a:lnTo>
                    <a:pt x="69291" y="300228"/>
                  </a:lnTo>
                  <a:lnTo>
                    <a:pt x="57746" y="300228"/>
                  </a:lnTo>
                  <a:lnTo>
                    <a:pt x="46189" y="300228"/>
                  </a:lnTo>
                  <a:lnTo>
                    <a:pt x="46189" y="323329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334860"/>
                  </a:lnTo>
                  <a:lnTo>
                    <a:pt x="57746" y="334860"/>
                  </a:lnTo>
                  <a:lnTo>
                    <a:pt x="46189" y="334860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69506"/>
                  </a:lnTo>
                  <a:lnTo>
                    <a:pt x="80835" y="369506"/>
                  </a:lnTo>
                  <a:lnTo>
                    <a:pt x="80835" y="254025"/>
                  </a:lnTo>
                  <a:close/>
                </a:path>
                <a:path w="92709" h="520065">
                  <a:moveTo>
                    <a:pt x="80835" y="207848"/>
                  </a:moveTo>
                  <a:lnTo>
                    <a:pt x="69291" y="207848"/>
                  </a:lnTo>
                  <a:lnTo>
                    <a:pt x="69291" y="184772"/>
                  </a:lnTo>
                  <a:lnTo>
                    <a:pt x="57746" y="184772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07848"/>
                  </a:lnTo>
                  <a:close/>
                </a:path>
                <a:path w="92709" h="520065">
                  <a:moveTo>
                    <a:pt x="80835" y="138569"/>
                  </a:moveTo>
                  <a:lnTo>
                    <a:pt x="69291" y="138569"/>
                  </a:lnTo>
                  <a:lnTo>
                    <a:pt x="57746" y="138582"/>
                  </a:lnTo>
                  <a:lnTo>
                    <a:pt x="57746" y="173215"/>
                  </a:lnTo>
                  <a:lnTo>
                    <a:pt x="69291" y="173215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38569"/>
                  </a:lnTo>
                  <a:close/>
                </a:path>
                <a:path w="9270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69291"/>
                  </a:lnTo>
                  <a:lnTo>
                    <a:pt x="57746" y="69291"/>
                  </a:lnTo>
                  <a:lnTo>
                    <a:pt x="57746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80835"/>
                  </a:lnTo>
                  <a:close/>
                </a:path>
                <a:path w="92709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69291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  <a:path w="92709" h="520065">
                  <a:moveTo>
                    <a:pt x="92367" y="0"/>
                  </a:moveTo>
                  <a:lnTo>
                    <a:pt x="80835" y="0"/>
                  </a:lnTo>
                  <a:lnTo>
                    <a:pt x="80835" y="23088"/>
                  </a:lnTo>
                  <a:lnTo>
                    <a:pt x="92367" y="23088"/>
                  </a:lnTo>
                  <a:lnTo>
                    <a:pt x="92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7459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31" y="496531"/>
                  </a:moveTo>
                  <a:lnTo>
                    <a:pt x="0" y="496531"/>
                  </a:lnTo>
                  <a:lnTo>
                    <a:pt x="0" y="519620"/>
                  </a:lnTo>
                  <a:lnTo>
                    <a:pt x="11531" y="519620"/>
                  </a:lnTo>
                  <a:lnTo>
                    <a:pt x="11531" y="496531"/>
                  </a:lnTo>
                  <a:close/>
                </a:path>
                <a:path w="81280" h="520065">
                  <a:moveTo>
                    <a:pt x="11531" y="415709"/>
                  </a:moveTo>
                  <a:lnTo>
                    <a:pt x="0" y="415709"/>
                  </a:lnTo>
                  <a:lnTo>
                    <a:pt x="0" y="484974"/>
                  </a:lnTo>
                  <a:lnTo>
                    <a:pt x="11531" y="484974"/>
                  </a:lnTo>
                  <a:lnTo>
                    <a:pt x="11531" y="415709"/>
                  </a:lnTo>
                  <a:close/>
                </a:path>
                <a:path w="81280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31" y="392595"/>
                  </a:lnTo>
                  <a:lnTo>
                    <a:pt x="11531" y="381050"/>
                  </a:lnTo>
                  <a:close/>
                </a:path>
                <a:path w="81280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23329"/>
                  </a:lnTo>
                  <a:close/>
                </a:path>
                <a:path w="81280" h="520065">
                  <a:moveTo>
                    <a:pt x="11531" y="230936"/>
                  </a:moveTo>
                  <a:lnTo>
                    <a:pt x="0" y="230936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230936"/>
                  </a:lnTo>
                  <a:close/>
                </a:path>
                <a:path w="81280" h="520065">
                  <a:moveTo>
                    <a:pt x="11531" y="184759"/>
                  </a:moveTo>
                  <a:lnTo>
                    <a:pt x="0" y="18475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84759"/>
                  </a:lnTo>
                  <a:close/>
                </a:path>
                <a:path w="81280" h="520065">
                  <a:moveTo>
                    <a:pt x="11531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31" y="173215"/>
                  </a:lnTo>
                  <a:lnTo>
                    <a:pt x="11531" y="161671"/>
                  </a:lnTo>
                  <a:close/>
                </a:path>
                <a:path w="81280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80" h="520065">
                  <a:moveTo>
                    <a:pt x="11531" y="34645"/>
                  </a:moveTo>
                  <a:lnTo>
                    <a:pt x="0" y="34645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34645"/>
                  </a:lnTo>
                  <a:close/>
                </a:path>
                <a:path w="81280" h="520065">
                  <a:moveTo>
                    <a:pt x="11531" y="0"/>
                  </a:moveTo>
                  <a:lnTo>
                    <a:pt x="0" y="0"/>
                  </a:lnTo>
                  <a:lnTo>
                    <a:pt x="0" y="23088"/>
                  </a:lnTo>
                  <a:lnTo>
                    <a:pt x="11531" y="23088"/>
                  </a:lnTo>
                  <a:lnTo>
                    <a:pt x="11531" y="0"/>
                  </a:lnTo>
                  <a:close/>
                </a:path>
                <a:path w="81280" h="520065">
                  <a:moveTo>
                    <a:pt x="23101" y="381050"/>
                  </a:move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381050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44" y="173215"/>
                  </a:lnTo>
                  <a:lnTo>
                    <a:pt x="11544" y="196303"/>
                  </a:lnTo>
                  <a:lnTo>
                    <a:pt x="23101" y="196303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23101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23101" y="127025"/>
                  </a:lnTo>
                  <a:close/>
                </a:path>
                <a:path w="81280" h="520065">
                  <a:moveTo>
                    <a:pt x="23101" y="0"/>
                  </a:moveTo>
                  <a:lnTo>
                    <a:pt x="11544" y="0"/>
                  </a:lnTo>
                  <a:lnTo>
                    <a:pt x="11544" y="23088"/>
                  </a:lnTo>
                  <a:lnTo>
                    <a:pt x="23101" y="23088"/>
                  </a:lnTo>
                  <a:lnTo>
                    <a:pt x="23101" y="0"/>
                  </a:lnTo>
                  <a:close/>
                </a:path>
                <a:path w="81280" h="520065">
                  <a:moveTo>
                    <a:pt x="34645" y="508076"/>
                  </a:move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81280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81280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23101" y="138569"/>
                  </a:lnTo>
                  <a:lnTo>
                    <a:pt x="23101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80" h="520065">
                  <a:moveTo>
                    <a:pt x="69291" y="484974"/>
                  </a:moveTo>
                  <a:lnTo>
                    <a:pt x="57734" y="484974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84974"/>
                  </a:lnTo>
                  <a:close/>
                </a:path>
                <a:path w="81280" h="520065">
                  <a:moveTo>
                    <a:pt x="69291" y="381050"/>
                  </a:moveTo>
                  <a:lnTo>
                    <a:pt x="57734" y="381050"/>
                  </a:lnTo>
                  <a:lnTo>
                    <a:pt x="57734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415696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99"/>
                  </a:lnTo>
                  <a:lnTo>
                    <a:pt x="11544" y="496531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91" y="473430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415696"/>
                  </a:lnTo>
                  <a:lnTo>
                    <a:pt x="69291" y="415696"/>
                  </a:lnTo>
                  <a:lnTo>
                    <a:pt x="69291" y="381050"/>
                  </a:lnTo>
                  <a:close/>
                </a:path>
                <a:path w="81280" h="520065">
                  <a:moveTo>
                    <a:pt x="69291" y="311772"/>
                  </a:moveTo>
                  <a:lnTo>
                    <a:pt x="57734" y="31177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11772"/>
                  </a:lnTo>
                  <a:lnTo>
                    <a:pt x="34645" y="311772"/>
                  </a:lnTo>
                  <a:lnTo>
                    <a:pt x="34645" y="323316"/>
                  </a:lnTo>
                  <a:lnTo>
                    <a:pt x="23101" y="323316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69291" y="311772"/>
                  </a:lnTo>
                  <a:close/>
                </a:path>
                <a:path w="81280" h="520065">
                  <a:moveTo>
                    <a:pt x="69291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81280" h="520065">
                  <a:moveTo>
                    <a:pt x="69291" y="103924"/>
                  </a:move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91" y="127025"/>
                  </a:lnTo>
                  <a:lnTo>
                    <a:pt x="69291" y="103924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196303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23101" y="207860"/>
                  </a:lnTo>
                  <a:lnTo>
                    <a:pt x="11544" y="207860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23101" y="288683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77139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91" y="265595"/>
                  </a:lnTo>
                  <a:lnTo>
                    <a:pt x="69291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73215"/>
                  </a:moveTo>
                  <a:lnTo>
                    <a:pt x="69291" y="173215"/>
                  </a:lnTo>
                  <a:lnTo>
                    <a:pt x="69291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73215"/>
                  </a:lnTo>
                  <a:close/>
                </a:path>
                <a:path w="81280" h="520065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50114"/>
                  </a:lnTo>
                  <a:lnTo>
                    <a:pt x="80835" y="150114"/>
                  </a:lnTo>
                  <a:lnTo>
                    <a:pt x="80835" y="13856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23088"/>
                  </a:lnTo>
                  <a:lnTo>
                    <a:pt x="57734" y="23088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11544" y="34645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92"/>
                  </a:lnTo>
                  <a:lnTo>
                    <a:pt x="11544" y="92379"/>
                  </a:lnTo>
                  <a:lnTo>
                    <a:pt x="11544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69278"/>
                  </a:lnTo>
                  <a:lnTo>
                    <a:pt x="69291" y="69278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46202"/>
                  </a:lnTo>
                  <a:lnTo>
                    <a:pt x="69291" y="46202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3889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92709" h="520065">
                  <a:moveTo>
                    <a:pt x="11544" y="461886"/>
                  </a:move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61886"/>
                  </a:lnTo>
                  <a:close/>
                </a:path>
                <a:path w="92709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92709" h="520065">
                  <a:moveTo>
                    <a:pt x="23088" y="473430"/>
                  </a:move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close/>
                </a:path>
                <a:path w="92709" h="520065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92709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23088"/>
                  </a:lnTo>
                  <a:close/>
                </a:path>
                <a:path w="92709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92709" h="520065">
                  <a:moveTo>
                    <a:pt x="34632" y="11557"/>
                  </a:moveTo>
                  <a:lnTo>
                    <a:pt x="23088" y="11557"/>
                  </a:lnTo>
                  <a:lnTo>
                    <a:pt x="23088" y="23088"/>
                  </a:lnTo>
                  <a:lnTo>
                    <a:pt x="34632" y="23088"/>
                  </a:lnTo>
                  <a:lnTo>
                    <a:pt x="34632" y="11557"/>
                  </a:lnTo>
                  <a:close/>
                </a:path>
                <a:path w="92709" h="520065">
                  <a:moveTo>
                    <a:pt x="46189" y="92392"/>
                  </a:moveTo>
                  <a:lnTo>
                    <a:pt x="34632" y="92392"/>
                  </a:lnTo>
                  <a:lnTo>
                    <a:pt x="34632" y="46202"/>
                  </a:lnTo>
                  <a:lnTo>
                    <a:pt x="23088" y="46202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46189" y="127025"/>
                  </a:lnTo>
                  <a:lnTo>
                    <a:pt x="46189" y="92392"/>
                  </a:lnTo>
                  <a:close/>
                </a:path>
                <a:path w="92709" h="520065">
                  <a:moveTo>
                    <a:pt x="46189" y="34645"/>
                  </a:moveTo>
                  <a:lnTo>
                    <a:pt x="34632" y="34645"/>
                  </a:lnTo>
                  <a:lnTo>
                    <a:pt x="34632" y="46189"/>
                  </a:lnTo>
                  <a:lnTo>
                    <a:pt x="46189" y="46189"/>
                  </a:lnTo>
                  <a:lnTo>
                    <a:pt x="46189" y="34645"/>
                  </a:lnTo>
                  <a:close/>
                </a:path>
                <a:path w="92709" h="520065">
                  <a:moveTo>
                    <a:pt x="57734" y="230949"/>
                  </a:moveTo>
                  <a:lnTo>
                    <a:pt x="46189" y="230949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close/>
                </a:path>
                <a:path w="92709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71"/>
                  </a:lnTo>
                  <a:close/>
                </a:path>
                <a:path w="92709" h="520065">
                  <a:moveTo>
                    <a:pt x="57734" y="138569"/>
                  </a:moveTo>
                  <a:lnTo>
                    <a:pt x="46189" y="138569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close/>
                </a:path>
                <a:path w="92709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0"/>
                  </a:lnTo>
                  <a:close/>
                </a:path>
                <a:path w="92709" h="520065">
                  <a:moveTo>
                    <a:pt x="69278" y="196303"/>
                  </a:move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close/>
                </a:path>
                <a:path w="92709" h="520065">
                  <a:moveTo>
                    <a:pt x="80822" y="484974"/>
                  </a:moveTo>
                  <a:lnTo>
                    <a:pt x="69278" y="484974"/>
                  </a:lnTo>
                  <a:lnTo>
                    <a:pt x="69278" y="496531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519620"/>
                  </a:lnTo>
                  <a:lnTo>
                    <a:pt x="80822" y="519620"/>
                  </a:lnTo>
                  <a:lnTo>
                    <a:pt x="80822" y="484974"/>
                  </a:lnTo>
                  <a:close/>
                </a:path>
                <a:path w="92709" h="520065">
                  <a:moveTo>
                    <a:pt x="80822" y="415696"/>
                  </a:moveTo>
                  <a:lnTo>
                    <a:pt x="69278" y="415696"/>
                  </a:lnTo>
                  <a:lnTo>
                    <a:pt x="69278" y="427240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80822" y="473430"/>
                  </a:lnTo>
                  <a:lnTo>
                    <a:pt x="80822" y="415696"/>
                  </a:lnTo>
                  <a:close/>
                </a:path>
                <a:path w="92709" h="520065">
                  <a:moveTo>
                    <a:pt x="80822" y="392595"/>
                  </a:moveTo>
                  <a:lnTo>
                    <a:pt x="69278" y="392595"/>
                  </a:lnTo>
                  <a:lnTo>
                    <a:pt x="69278" y="381050"/>
                  </a:lnTo>
                  <a:lnTo>
                    <a:pt x="57734" y="381050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lnTo>
                    <a:pt x="80822" y="404152"/>
                  </a:lnTo>
                  <a:lnTo>
                    <a:pt x="80822" y="392595"/>
                  </a:lnTo>
                  <a:close/>
                </a:path>
                <a:path w="92709" h="520065">
                  <a:moveTo>
                    <a:pt x="80822" y="230936"/>
                  </a:moveTo>
                  <a:lnTo>
                    <a:pt x="69278" y="230936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69278" y="230949"/>
                  </a:lnTo>
                  <a:lnTo>
                    <a:pt x="69278" y="242493"/>
                  </a:lnTo>
                  <a:lnTo>
                    <a:pt x="57734" y="242493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300215"/>
                  </a:lnTo>
                  <a:lnTo>
                    <a:pt x="69278" y="311772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34632" y="369506"/>
                  </a:lnTo>
                  <a:lnTo>
                    <a:pt x="34632" y="357962"/>
                  </a:lnTo>
                  <a:lnTo>
                    <a:pt x="23088" y="357962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46189" y="323329"/>
                  </a:lnTo>
                  <a:lnTo>
                    <a:pt x="34632" y="323329"/>
                  </a:lnTo>
                  <a:lnTo>
                    <a:pt x="34632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54038"/>
                  </a:lnTo>
                  <a:lnTo>
                    <a:pt x="46189" y="254038"/>
                  </a:lnTo>
                  <a:lnTo>
                    <a:pt x="46189" y="242493"/>
                  </a:lnTo>
                  <a:lnTo>
                    <a:pt x="34632" y="242493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196303"/>
                  </a:lnTo>
                  <a:lnTo>
                    <a:pt x="34632" y="196303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34632" y="150114"/>
                  </a:lnTo>
                  <a:lnTo>
                    <a:pt x="34632" y="138569"/>
                  </a:ln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40"/>
                  </a:lnTo>
                  <a:lnTo>
                    <a:pt x="23088" y="300240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40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23088" y="438785"/>
                  </a:lnTo>
                  <a:lnTo>
                    <a:pt x="23088" y="473430"/>
                  </a:lnTo>
                  <a:lnTo>
                    <a:pt x="34632" y="473430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81050"/>
                  </a:lnTo>
                  <a:lnTo>
                    <a:pt x="80822" y="381050"/>
                  </a:lnTo>
                  <a:lnTo>
                    <a:pt x="80822" y="230936"/>
                  </a:lnTo>
                  <a:close/>
                </a:path>
                <a:path w="92709" h="520065">
                  <a:moveTo>
                    <a:pt x="92379" y="173215"/>
                  </a:moveTo>
                  <a:lnTo>
                    <a:pt x="80822" y="173215"/>
                  </a:lnTo>
                  <a:lnTo>
                    <a:pt x="69278" y="173215"/>
                  </a:lnTo>
                  <a:lnTo>
                    <a:pt x="69278" y="196303"/>
                  </a:lnTo>
                  <a:lnTo>
                    <a:pt x="80822" y="196303"/>
                  </a:lnTo>
                  <a:lnTo>
                    <a:pt x="80822" y="207848"/>
                  </a:lnTo>
                  <a:lnTo>
                    <a:pt x="92379" y="207848"/>
                  </a:lnTo>
                  <a:lnTo>
                    <a:pt x="92379" y="173215"/>
                  </a:lnTo>
                  <a:close/>
                </a:path>
                <a:path w="92709" h="520065">
                  <a:moveTo>
                    <a:pt x="92379" y="138569"/>
                  </a:moveTo>
                  <a:lnTo>
                    <a:pt x="80822" y="138569"/>
                  </a:lnTo>
                  <a:lnTo>
                    <a:pt x="69278" y="138569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22" y="161658"/>
                  </a:lnTo>
                  <a:lnTo>
                    <a:pt x="80822" y="150114"/>
                  </a:lnTo>
                  <a:lnTo>
                    <a:pt x="92379" y="150114"/>
                  </a:lnTo>
                  <a:lnTo>
                    <a:pt x="92379" y="138569"/>
                  </a:lnTo>
                  <a:close/>
                </a:path>
                <a:path w="92709" h="520065">
                  <a:moveTo>
                    <a:pt x="92379" y="103924"/>
                  </a:moveTo>
                  <a:lnTo>
                    <a:pt x="80822" y="103924"/>
                  </a:lnTo>
                  <a:lnTo>
                    <a:pt x="80822" y="69278"/>
                  </a:lnTo>
                  <a:lnTo>
                    <a:pt x="69278" y="69278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68"/>
                  </a:lnTo>
                  <a:lnTo>
                    <a:pt x="80822" y="115468"/>
                  </a:lnTo>
                  <a:lnTo>
                    <a:pt x="80822" y="127025"/>
                  </a:lnTo>
                  <a:lnTo>
                    <a:pt x="92379" y="127025"/>
                  </a:lnTo>
                  <a:lnTo>
                    <a:pt x="92379" y="103924"/>
                  </a:lnTo>
                  <a:close/>
                </a:path>
                <a:path w="92709" h="520065">
                  <a:moveTo>
                    <a:pt x="92379" y="57734"/>
                  </a:moveTo>
                  <a:lnTo>
                    <a:pt x="80822" y="57734"/>
                  </a:lnTo>
                  <a:lnTo>
                    <a:pt x="80822" y="69278"/>
                  </a:lnTo>
                  <a:lnTo>
                    <a:pt x="92379" y="69278"/>
                  </a:lnTo>
                  <a:lnTo>
                    <a:pt x="92379" y="57734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22" y="0"/>
                  </a:lnTo>
                  <a:lnTo>
                    <a:pt x="69278" y="0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34645"/>
                  </a:lnTo>
                  <a:lnTo>
                    <a:pt x="80822" y="34645"/>
                  </a:lnTo>
                  <a:lnTo>
                    <a:pt x="80822" y="46189"/>
                  </a:lnTo>
                  <a:lnTo>
                    <a:pt x="92379" y="46189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2471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427240"/>
                  </a:moveTo>
                  <a:lnTo>
                    <a:pt x="0" y="427240"/>
                  </a:lnTo>
                  <a:lnTo>
                    <a:pt x="0" y="450342"/>
                  </a:lnTo>
                  <a:lnTo>
                    <a:pt x="11557" y="450342"/>
                  </a:lnTo>
                  <a:lnTo>
                    <a:pt x="11557" y="427240"/>
                  </a:lnTo>
                  <a:close/>
                </a:path>
                <a:path w="81280" h="520065">
                  <a:moveTo>
                    <a:pt x="11557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46405"/>
                  </a:lnTo>
                  <a:close/>
                </a:path>
                <a:path w="81280" h="520065">
                  <a:moveTo>
                    <a:pt x="11557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23329"/>
                  </a:lnTo>
                  <a:close/>
                </a:path>
                <a:path w="81280" h="520065">
                  <a:moveTo>
                    <a:pt x="11557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288683"/>
                  </a:lnTo>
                  <a:close/>
                </a:path>
                <a:path w="81280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11557" y="242493"/>
                  </a:lnTo>
                  <a:close/>
                </a:path>
                <a:path w="81280" h="520065">
                  <a:moveTo>
                    <a:pt x="11557" y="173215"/>
                  </a:moveTo>
                  <a:lnTo>
                    <a:pt x="0" y="173215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11557" y="173215"/>
                  </a:lnTo>
                  <a:close/>
                </a:path>
                <a:path w="81280" h="520065">
                  <a:moveTo>
                    <a:pt x="23101" y="311785"/>
                  </a:moveTo>
                  <a:lnTo>
                    <a:pt x="11557" y="311785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80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close/>
                </a:path>
                <a:path w="81280" h="520065">
                  <a:moveTo>
                    <a:pt x="23101" y="207860"/>
                  </a:moveTo>
                  <a:lnTo>
                    <a:pt x="11557" y="207860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23101" y="207860"/>
                  </a:lnTo>
                  <a:close/>
                </a:path>
                <a:path w="81280" h="520065">
                  <a:moveTo>
                    <a:pt x="23101" y="69291"/>
                  </a:move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80" h="520065">
                  <a:moveTo>
                    <a:pt x="34645" y="184759"/>
                  </a:moveTo>
                  <a:lnTo>
                    <a:pt x="23101" y="184759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84759"/>
                  </a:lnTo>
                  <a:close/>
                </a:path>
                <a:path w="81280" h="520065">
                  <a:moveTo>
                    <a:pt x="34645" y="127025"/>
                  </a:moveTo>
                  <a:lnTo>
                    <a:pt x="23101" y="127025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27025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115481"/>
                  </a:move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81"/>
                  </a:lnTo>
                  <a:close/>
                </a:path>
                <a:path w="81280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23101" y="92379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81280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20065">
                  <a:moveTo>
                    <a:pt x="46189" y="34645"/>
                  </a:moveTo>
                  <a:lnTo>
                    <a:pt x="34645" y="34645"/>
                  </a:lnTo>
                  <a:lnTo>
                    <a:pt x="34645" y="11557"/>
                  </a:lnTo>
                  <a:lnTo>
                    <a:pt x="23101" y="11557"/>
                  </a:lnTo>
                  <a:lnTo>
                    <a:pt x="23101" y="46189"/>
                  </a:lnTo>
                  <a:lnTo>
                    <a:pt x="11557" y="46189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34645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46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196303"/>
                  </a:lnTo>
                  <a:close/>
                </a:path>
                <a:path w="81280" h="520065">
                  <a:moveTo>
                    <a:pt x="57746" y="150114"/>
                  </a:moveTo>
                  <a:lnTo>
                    <a:pt x="46189" y="150114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46" y="184759"/>
                  </a:lnTo>
                  <a:lnTo>
                    <a:pt x="57746" y="150114"/>
                  </a:lnTo>
                  <a:close/>
                </a:path>
                <a:path w="8128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8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81280" h="520065">
                  <a:moveTo>
                    <a:pt x="69291" y="207860"/>
                  </a:moveTo>
                  <a:lnTo>
                    <a:pt x="57746" y="207860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close/>
                </a:path>
                <a:path w="81280" h="520065">
                  <a:moveTo>
                    <a:pt x="69291" y="184759"/>
                  </a:moveTo>
                  <a:lnTo>
                    <a:pt x="57746" y="184759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84759"/>
                  </a:lnTo>
                  <a:close/>
                </a:path>
                <a:path w="81280" h="520065">
                  <a:moveTo>
                    <a:pt x="80835" y="369519"/>
                  </a:moveTo>
                  <a:lnTo>
                    <a:pt x="69291" y="369519"/>
                  </a:lnTo>
                  <a:lnTo>
                    <a:pt x="69291" y="392595"/>
                  </a:lnTo>
                  <a:lnTo>
                    <a:pt x="57746" y="392595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69506"/>
                  </a:lnTo>
                  <a:lnTo>
                    <a:pt x="11557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415696"/>
                  </a:lnTo>
                  <a:lnTo>
                    <a:pt x="46189" y="415696"/>
                  </a:lnTo>
                  <a:lnTo>
                    <a:pt x="34645" y="415709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27240"/>
                  </a:ln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496531"/>
                  </a:lnTo>
                  <a:lnTo>
                    <a:pt x="11557" y="496531"/>
                  </a:lnTo>
                  <a:lnTo>
                    <a:pt x="11557" y="461886"/>
                  </a:lnTo>
                  <a:lnTo>
                    <a:pt x="0" y="461886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lnTo>
                    <a:pt x="57746" y="508076"/>
                  </a:lnTo>
                  <a:lnTo>
                    <a:pt x="57746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lnTo>
                    <a:pt x="57746" y="484974"/>
                  </a:lnTo>
                  <a:lnTo>
                    <a:pt x="57746" y="473430"/>
                  </a:lnTo>
                  <a:lnTo>
                    <a:pt x="69291" y="473430"/>
                  </a:lnTo>
                  <a:lnTo>
                    <a:pt x="69291" y="461886"/>
                  </a:lnTo>
                  <a:lnTo>
                    <a:pt x="57746" y="461886"/>
                  </a:lnTo>
                  <a:lnTo>
                    <a:pt x="46189" y="461899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04152"/>
                  </a:lnTo>
                  <a:lnTo>
                    <a:pt x="80835" y="404152"/>
                  </a:lnTo>
                  <a:lnTo>
                    <a:pt x="80835" y="369519"/>
                  </a:lnTo>
                  <a:close/>
                </a:path>
                <a:path w="81280" h="520065">
                  <a:moveTo>
                    <a:pt x="80835" y="334860"/>
                  </a:moveTo>
                  <a:lnTo>
                    <a:pt x="69291" y="334860"/>
                  </a:lnTo>
                  <a:lnTo>
                    <a:pt x="57746" y="334860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57962"/>
                  </a:lnTo>
                  <a:lnTo>
                    <a:pt x="80835" y="357962"/>
                  </a:lnTo>
                  <a:lnTo>
                    <a:pt x="80835" y="334860"/>
                  </a:lnTo>
                  <a:close/>
                </a:path>
                <a:path w="81280" h="520065">
                  <a:moveTo>
                    <a:pt x="80835" y="230949"/>
                  </a:move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77139"/>
                  </a:lnTo>
                  <a:lnTo>
                    <a:pt x="69291" y="277139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30949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91" y="150114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69291" y="127025"/>
                  </a:lnTo>
                  <a:lnTo>
                    <a:pt x="57746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57746" y="0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91" y="69291"/>
                  </a:lnTo>
                  <a:lnTo>
                    <a:pt x="69291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94003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0" y="369519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close/>
                </a:path>
                <a:path w="69850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69850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57962"/>
                  </a:ln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69850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088" y="150114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207848"/>
                  </a:lnTo>
                  <a:lnTo>
                    <a:pt x="46177" y="207848"/>
                  </a:lnTo>
                  <a:lnTo>
                    <a:pt x="46177" y="196303"/>
                  </a:lnTo>
                  <a:lnTo>
                    <a:pt x="34645" y="196303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50114"/>
                  </a:lnTo>
                  <a:close/>
                </a:path>
                <a:path w="69850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77" y="57734"/>
                  </a:lnTo>
                  <a:lnTo>
                    <a:pt x="46177" y="23088"/>
                  </a:lnTo>
                  <a:close/>
                </a:path>
                <a:path w="69850" h="520065">
                  <a:moveTo>
                    <a:pt x="57721" y="450342"/>
                  </a:moveTo>
                  <a:lnTo>
                    <a:pt x="46177" y="450342"/>
                  </a:lnTo>
                  <a:lnTo>
                    <a:pt x="46177" y="461886"/>
                  </a:lnTo>
                  <a:lnTo>
                    <a:pt x="57721" y="461886"/>
                  </a:lnTo>
                  <a:lnTo>
                    <a:pt x="57721" y="450342"/>
                  </a:lnTo>
                  <a:close/>
                </a:path>
                <a:path w="69850" h="520065">
                  <a:moveTo>
                    <a:pt x="57721" y="404152"/>
                  </a:moveTo>
                  <a:lnTo>
                    <a:pt x="46177" y="404152"/>
                  </a:lnTo>
                  <a:lnTo>
                    <a:pt x="46177" y="415696"/>
                  </a:lnTo>
                  <a:lnTo>
                    <a:pt x="57721" y="415696"/>
                  </a:lnTo>
                  <a:lnTo>
                    <a:pt x="57721" y="404152"/>
                  </a:lnTo>
                  <a:close/>
                </a:path>
                <a:path w="69850" h="520065">
                  <a:moveTo>
                    <a:pt x="57721" y="381050"/>
                  </a:moveTo>
                  <a:lnTo>
                    <a:pt x="46177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27240"/>
                  </a:lnTo>
                  <a:lnTo>
                    <a:pt x="23088" y="427240"/>
                  </a:lnTo>
                  <a:lnTo>
                    <a:pt x="23088" y="415709"/>
                  </a:lnTo>
                  <a:lnTo>
                    <a:pt x="11544" y="415709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57721" y="484974"/>
                  </a:lnTo>
                  <a:lnTo>
                    <a:pt x="57721" y="473430"/>
                  </a:lnTo>
                  <a:lnTo>
                    <a:pt x="46177" y="473430"/>
                  </a:lnTo>
                  <a:lnTo>
                    <a:pt x="34645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50342"/>
                  </a:lnTo>
                  <a:lnTo>
                    <a:pt x="46177" y="450342"/>
                  </a:lnTo>
                  <a:lnTo>
                    <a:pt x="46177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92595"/>
                  </a:lnTo>
                  <a:lnTo>
                    <a:pt x="57721" y="392595"/>
                  </a:lnTo>
                  <a:lnTo>
                    <a:pt x="57721" y="381050"/>
                  </a:lnTo>
                  <a:close/>
                </a:path>
                <a:path w="69850" h="520065">
                  <a:moveTo>
                    <a:pt x="57721" y="357962"/>
                  </a:moveTo>
                  <a:lnTo>
                    <a:pt x="46177" y="357962"/>
                  </a:lnTo>
                  <a:lnTo>
                    <a:pt x="46177" y="369506"/>
                  </a:lnTo>
                  <a:lnTo>
                    <a:pt x="57721" y="369506"/>
                  </a:lnTo>
                  <a:lnTo>
                    <a:pt x="57721" y="357962"/>
                  </a:lnTo>
                  <a:close/>
                </a:path>
                <a:path w="69850" h="520065">
                  <a:moveTo>
                    <a:pt x="57721" y="311785"/>
                  </a:moveTo>
                  <a:lnTo>
                    <a:pt x="46177" y="311785"/>
                  </a:lnTo>
                  <a:lnTo>
                    <a:pt x="46177" y="334873"/>
                  </a:lnTo>
                  <a:lnTo>
                    <a:pt x="57721" y="334873"/>
                  </a:lnTo>
                  <a:lnTo>
                    <a:pt x="57721" y="311785"/>
                  </a:lnTo>
                  <a:close/>
                </a:path>
                <a:path w="69850" h="520065">
                  <a:moveTo>
                    <a:pt x="57721" y="265595"/>
                  </a:moveTo>
                  <a:lnTo>
                    <a:pt x="46177" y="265595"/>
                  </a:lnTo>
                  <a:lnTo>
                    <a:pt x="46177" y="288683"/>
                  </a:lnTo>
                  <a:lnTo>
                    <a:pt x="57721" y="288683"/>
                  </a:lnTo>
                  <a:lnTo>
                    <a:pt x="57721" y="265595"/>
                  </a:lnTo>
                  <a:close/>
                </a:path>
                <a:path w="69850" h="520065">
                  <a:moveTo>
                    <a:pt x="57721" y="230949"/>
                  </a:moveTo>
                  <a:lnTo>
                    <a:pt x="46177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46177" y="311772"/>
                  </a:lnTo>
                  <a:lnTo>
                    <a:pt x="46177" y="300215"/>
                  </a:lnTo>
                  <a:lnTo>
                    <a:pt x="34645" y="300215"/>
                  </a:lnTo>
                  <a:lnTo>
                    <a:pt x="34645" y="288671"/>
                  </a:lnTo>
                  <a:lnTo>
                    <a:pt x="23088" y="288671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54050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46177" y="242493"/>
                  </a:lnTo>
                  <a:lnTo>
                    <a:pt x="57721" y="242493"/>
                  </a:lnTo>
                  <a:lnTo>
                    <a:pt x="57721" y="230949"/>
                  </a:lnTo>
                  <a:close/>
                </a:path>
                <a:path w="69850" h="520065">
                  <a:moveTo>
                    <a:pt x="57721" y="184759"/>
                  </a:moveTo>
                  <a:lnTo>
                    <a:pt x="46177" y="184759"/>
                  </a:lnTo>
                  <a:lnTo>
                    <a:pt x="46177" y="196303"/>
                  </a:lnTo>
                  <a:lnTo>
                    <a:pt x="57721" y="196303"/>
                  </a:lnTo>
                  <a:lnTo>
                    <a:pt x="57721" y="184759"/>
                  </a:lnTo>
                  <a:close/>
                </a:path>
                <a:path w="69850" h="520065">
                  <a:moveTo>
                    <a:pt x="57721" y="138569"/>
                  </a:moveTo>
                  <a:lnTo>
                    <a:pt x="46177" y="138569"/>
                  </a:lnTo>
                  <a:lnTo>
                    <a:pt x="46177" y="150114"/>
                  </a:lnTo>
                  <a:lnTo>
                    <a:pt x="57721" y="150114"/>
                  </a:lnTo>
                  <a:lnTo>
                    <a:pt x="57721" y="138569"/>
                  </a:lnTo>
                  <a:close/>
                </a:path>
                <a:path w="69850" h="520065">
                  <a:moveTo>
                    <a:pt x="57721" y="103924"/>
                  </a:moveTo>
                  <a:lnTo>
                    <a:pt x="46177" y="103924"/>
                  </a:lnTo>
                  <a:lnTo>
                    <a:pt x="46177" y="92379"/>
                  </a:lnTo>
                  <a:lnTo>
                    <a:pt x="34632" y="92379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57721" y="115468"/>
                  </a:lnTo>
                  <a:lnTo>
                    <a:pt x="57721" y="103924"/>
                  </a:lnTo>
                  <a:close/>
                </a:path>
                <a:path w="69850" h="520065">
                  <a:moveTo>
                    <a:pt x="57721" y="69291"/>
                  </a:moveTo>
                  <a:lnTo>
                    <a:pt x="57721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57721" y="80835"/>
                  </a:lnTo>
                  <a:lnTo>
                    <a:pt x="57721" y="69291"/>
                  </a:lnTo>
                  <a:close/>
                </a:path>
                <a:path w="69850" h="520065">
                  <a:moveTo>
                    <a:pt x="57721" y="0"/>
                  </a:moveTo>
                  <a:lnTo>
                    <a:pt x="57721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57721" y="11544"/>
                  </a:lnTo>
                  <a:lnTo>
                    <a:pt x="57721" y="0"/>
                  </a:lnTo>
                  <a:close/>
                </a:path>
                <a:path w="6985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6985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73430"/>
                  </a:lnTo>
                  <a:close/>
                </a:path>
                <a:path w="6985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15696"/>
                  </a:lnTo>
                  <a:close/>
                </a:path>
                <a:path w="69850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57734" y="404152"/>
                  </a:lnTo>
                  <a:lnTo>
                    <a:pt x="69278" y="404152"/>
                  </a:lnTo>
                  <a:lnTo>
                    <a:pt x="69278" y="346405"/>
                  </a:lnTo>
                  <a:close/>
                </a:path>
                <a:path w="69850" h="520065">
                  <a:moveTo>
                    <a:pt x="69278" y="288671"/>
                  </a:moveTo>
                  <a:lnTo>
                    <a:pt x="57734" y="288671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288671"/>
                  </a:lnTo>
                  <a:close/>
                </a:path>
                <a:path w="69850" h="520065">
                  <a:moveTo>
                    <a:pt x="69278" y="196303"/>
                  </a:moveTo>
                  <a:lnTo>
                    <a:pt x="57734" y="196303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196303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92392"/>
                  </a:moveTo>
                  <a:lnTo>
                    <a:pt x="57734" y="92392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92392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8447303" y="4693996"/>
            <a:ext cx="79502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65" dirty="0">
                <a:latin typeface="Times New Roman"/>
                <a:cs typeface="Times New Roman"/>
              </a:rPr>
              <a:t>Washi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379831" y="4871796"/>
            <a:ext cx="11614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CONRETE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46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8091" y="9203328"/>
            <a:ext cx="1746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528802"/>
            <a:ext cx="55118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Washi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37466" y="1278420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585269" y="1229321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886983" y="1240320"/>
            <a:ext cx="14414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63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ts val="63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53468" y="1229321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115342" y="1229321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8564" y="1278420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446532" y="1229321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423471" y="548220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7257" y="1188681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41975" y="8416111"/>
            <a:ext cx="6108065" cy="3175"/>
            <a:chOff x="541975" y="8416111"/>
            <a:chExt cx="6108065" cy="3175"/>
          </a:xfrm>
        </p:grpSpPr>
        <p:sp>
          <p:nvSpPr>
            <p:cNvPr id="15" name="object 15"/>
            <p:cNvSpPr/>
            <p:nvPr/>
          </p:nvSpPr>
          <p:spPr>
            <a:xfrm>
              <a:off x="541975" y="8417699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064004" y="8417699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586022" y="8417699"/>
              <a:ext cx="1536065" cy="0"/>
            </a:xfrm>
            <a:custGeom>
              <a:avLst/>
              <a:gdLst/>
              <a:ahLst/>
              <a:cxnLst/>
              <a:rect l="l" t="t" r="r" b="b"/>
              <a:pathLst>
                <a:path w="1536064">
                  <a:moveTo>
                    <a:pt x="0" y="0"/>
                  </a:moveTo>
                  <a:lnTo>
                    <a:pt x="153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22024" y="841769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540387" y="8481194"/>
            <a:ext cx="6111240" cy="143510"/>
            <a:chOff x="540387" y="8481194"/>
            <a:chExt cx="6111240" cy="143510"/>
          </a:xfrm>
        </p:grpSpPr>
        <p:sp>
          <p:nvSpPr>
            <p:cNvPr id="20" name="object 20"/>
            <p:cNvSpPr/>
            <p:nvPr/>
          </p:nvSpPr>
          <p:spPr>
            <a:xfrm>
              <a:off x="541975" y="8622572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64004" y="8622572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86022" y="8622572"/>
              <a:ext cx="1536065" cy="0"/>
            </a:xfrm>
            <a:custGeom>
              <a:avLst/>
              <a:gdLst/>
              <a:ahLst/>
              <a:cxnLst/>
              <a:rect l="l" t="t" r="r" b="b"/>
              <a:pathLst>
                <a:path w="1536064">
                  <a:moveTo>
                    <a:pt x="0" y="0"/>
                  </a:moveTo>
                  <a:lnTo>
                    <a:pt x="153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2024" y="8622572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2772" y="8481194"/>
              <a:ext cx="103276" cy="103276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40387" y="8686065"/>
            <a:ext cx="6111240" cy="143510"/>
            <a:chOff x="540387" y="8686065"/>
            <a:chExt cx="6111240" cy="143510"/>
          </a:xfrm>
        </p:grpSpPr>
        <p:sp>
          <p:nvSpPr>
            <p:cNvPr id="26" name="object 26"/>
            <p:cNvSpPr/>
            <p:nvPr/>
          </p:nvSpPr>
          <p:spPr>
            <a:xfrm>
              <a:off x="541975" y="8827443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64004" y="8827443"/>
              <a:ext cx="1522095" cy="0"/>
            </a:xfrm>
            <a:custGeom>
              <a:avLst/>
              <a:gdLst/>
              <a:ahLst/>
              <a:cxnLst/>
              <a:rect l="l" t="t" r="r" b="b"/>
              <a:pathLst>
                <a:path w="1522095">
                  <a:moveTo>
                    <a:pt x="0" y="0"/>
                  </a:moveTo>
                  <a:lnTo>
                    <a:pt x="152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586022" y="8827443"/>
              <a:ext cx="1536065" cy="0"/>
            </a:xfrm>
            <a:custGeom>
              <a:avLst/>
              <a:gdLst/>
              <a:ahLst/>
              <a:cxnLst/>
              <a:rect l="l" t="t" r="r" b="b"/>
              <a:pathLst>
                <a:path w="1536064">
                  <a:moveTo>
                    <a:pt x="0" y="0"/>
                  </a:moveTo>
                  <a:lnTo>
                    <a:pt x="1536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22024" y="8827443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14791" y="8686065"/>
              <a:ext cx="103276" cy="103276"/>
            </a:xfrm>
            <a:prstGeom prst="rect">
              <a:avLst/>
            </a:prstGeom>
          </p:spPr>
        </p:pic>
      </p:grpSp>
      <p:sp>
        <p:nvSpPr>
          <p:cNvPr id="31" name="object 31"/>
          <p:cNvSpPr txBox="1"/>
          <p:nvPr/>
        </p:nvSpPr>
        <p:spPr>
          <a:xfrm>
            <a:off x="580075" y="7993418"/>
            <a:ext cx="6165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120x280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24”x110”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6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116391" y="7448334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80" h="538479">
                <a:moveTo>
                  <a:pt x="0" y="538416"/>
                </a:moveTo>
                <a:lnTo>
                  <a:pt x="538403" y="538416"/>
                </a:lnTo>
                <a:lnTo>
                  <a:pt x="538403" y="0"/>
                </a:lnTo>
                <a:lnTo>
                  <a:pt x="0" y="0"/>
                </a:lnTo>
                <a:lnTo>
                  <a:pt x="0" y="5384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102104" y="7993418"/>
            <a:ext cx="66611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38410" y="7448334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4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624122" y="799341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174411" y="7718335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160124" y="799341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05393" y="8470159"/>
            <a:ext cx="247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Chalk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39" name="object 3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14791" y="8481194"/>
            <a:ext cx="103276" cy="103276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2227414" y="8470159"/>
            <a:ext cx="247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Chalk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1" name="object 4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36822" y="8481194"/>
            <a:ext cx="103276" cy="103276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3749446" y="8470159"/>
            <a:ext cx="247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Chalk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3" name="object 4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72824" y="8481194"/>
            <a:ext cx="103276" cy="103276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5285447" y="8470159"/>
            <a:ext cx="247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Chalk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227414" y="8675030"/>
            <a:ext cx="2565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Paper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636822" y="8686065"/>
            <a:ext cx="103276" cy="103276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3749446" y="8675030"/>
            <a:ext cx="2565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Paper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8" name="object 4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72824" y="8686065"/>
            <a:ext cx="103276" cy="103276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5285447" y="8675030"/>
            <a:ext cx="2565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Paper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0004" y="1727987"/>
            <a:ext cx="2340013" cy="2340013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527300" y="4137901"/>
            <a:ext cx="3149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Chalk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038344" y="4137901"/>
            <a:ext cx="3187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Paper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53" name="object 5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50997" y="1728000"/>
            <a:ext cx="2340000" cy="2340000"/>
          </a:xfrm>
          <a:prstGeom prst="rect">
            <a:avLst/>
          </a:prstGeom>
        </p:spPr>
      </p:pic>
      <p:sp>
        <p:nvSpPr>
          <p:cNvPr id="54" name="object 54"/>
          <p:cNvSpPr txBox="1"/>
          <p:nvPr/>
        </p:nvSpPr>
        <p:spPr>
          <a:xfrm>
            <a:off x="5329008" y="1203541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311495" y="122725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6" name="object 5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460003" y="548995"/>
            <a:ext cx="6120003" cy="8271040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0531919" y="9122295"/>
            <a:ext cx="363029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WASHI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PAPER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DECORO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TATAMI</a:t>
            </a:r>
            <a:r>
              <a:rPr sz="800" spc="-10" dirty="0">
                <a:latin typeface="Roboto"/>
                <a:cs typeface="Roboto"/>
              </a:rPr>
              <a:t> PAPER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9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DECORO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BAMBOO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PAPER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5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43559" y="6676580"/>
            <a:ext cx="547370" cy="1307465"/>
          </a:xfrm>
          <a:custGeom>
            <a:avLst/>
            <a:gdLst/>
            <a:ahLst/>
            <a:cxnLst/>
            <a:rect l="l" t="t" r="r" b="b"/>
            <a:pathLst>
              <a:path w="547369" h="1307465">
                <a:moveTo>
                  <a:pt x="0" y="1307223"/>
                </a:moveTo>
                <a:lnTo>
                  <a:pt x="547204" y="1307223"/>
                </a:lnTo>
                <a:lnTo>
                  <a:pt x="547204" y="0"/>
                </a:lnTo>
                <a:lnTo>
                  <a:pt x="0" y="0"/>
                </a:lnTo>
                <a:lnTo>
                  <a:pt x="0" y="13072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90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9907" y="9203328"/>
            <a:ext cx="1816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42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3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593831" y="9249295"/>
            <a:ext cx="35680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WASHI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PAPER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TOKYO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PAPER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28x35,8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11,2”x14”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46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6974" y="9203328"/>
            <a:ext cx="1758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7667"/>
            <a:ext cx="6119999" cy="828233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1428"/>
            <a:ext cx="52730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WASHI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CHALK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DECORO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BAMBOO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CHALK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TATAMI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CHALK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7717" y="1588960"/>
            <a:ext cx="2340000" cy="23400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963884" y="1588960"/>
            <a:ext cx="2340000" cy="23400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444979" y="526478"/>
            <a:ext cx="2190115" cy="731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Washi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5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45017" y="3994924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CHALK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445017" y="4483061"/>
            <a:ext cx="1696720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120x280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48”x110”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2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ASLA80004R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1587500" algn="l"/>
              </a:tabLst>
            </a:pPr>
            <a:r>
              <a:rPr sz="650" dirty="0">
                <a:latin typeface="Roboto"/>
                <a:cs typeface="Roboto"/>
              </a:rPr>
              <a:t>120x120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48”x48”</a:t>
            </a:r>
            <a:r>
              <a:rPr sz="650" spc="3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02WA12010R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159067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02WA12610R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72110" algn="l"/>
                <a:tab pos="1590675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02WA00610R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146118" y="45332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146118" y="46412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146118" y="474924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146118" y="48572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0951184" y="3994924"/>
            <a:ext cx="76263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PAPER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1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951184" y="4490402"/>
            <a:ext cx="169672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587500" algn="l"/>
              </a:tabLst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02WA12020R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28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59067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02WA12620R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21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59067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02WA00620R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17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2652285" y="45332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652285" y="46412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652285" y="474924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3340550" y="545871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555217" y="106321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3503020" y="10141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3804645" y="1025118"/>
            <a:ext cx="14414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63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ts val="63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3771244" y="10141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4033118" y="1014107"/>
            <a:ext cx="283210" cy="211454"/>
          </a:xfrm>
          <a:prstGeom prst="rect">
            <a:avLst/>
          </a:prstGeom>
          <a:ln w="5080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4416278" y="106321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4364208" y="10141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3246735" y="98832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3229209" y="1012037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59" h="213359">
                <a:moveTo>
                  <a:pt x="0" y="212991"/>
                </a:moveTo>
                <a:lnTo>
                  <a:pt x="212991" y="212991"/>
                </a:lnTo>
                <a:lnTo>
                  <a:pt x="212991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14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8929" y="9203328"/>
            <a:ext cx="1835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latin typeface="Times New Roman"/>
                <a:cs typeface="Times New Roman"/>
              </a:rPr>
              <a:t>46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688346" y="5289003"/>
            <a:ext cx="2971647" cy="2979394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35696" y="8263204"/>
          <a:ext cx="14121130" cy="546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675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604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5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16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7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564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89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3652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21x28</a:t>
                      </a:r>
                      <a:r>
                        <a:rPr sz="650" spc="3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8,3”x11”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OSAKA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0,23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DECORO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TATAMI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CHALK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08648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DECORO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TATAMI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PAPER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28x30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11”x11,8”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TOKYO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0,33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120x120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48”x48”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08458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120x120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48”x48”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0,36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02WADTC120R</a:t>
                      </a:r>
                      <a:r>
                        <a:rPr sz="650" b="1" spc="4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33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84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02WADTP120R</a:t>
                      </a:r>
                      <a:r>
                        <a:rPr sz="650" b="1" spc="4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33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7x59,7</a:t>
                      </a:r>
                      <a:r>
                        <a:rPr sz="650" spc="2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2,7”x23,5”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6379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0,672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object 6"/>
          <p:cNvSpPr/>
          <p:nvPr/>
        </p:nvSpPr>
        <p:spPr>
          <a:xfrm>
            <a:off x="1323365" y="87052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43617" y="4441672"/>
            <a:ext cx="1042035" cy="43116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38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BAMBOO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CHALK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dirty="0">
                <a:latin typeface="Roboto"/>
                <a:cs typeface="Roboto"/>
              </a:rPr>
              <a:t>60x120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02WADBC126RL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74228" y="4789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55731" y="87052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675621" y="4441672"/>
            <a:ext cx="1029335" cy="43116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38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BAMBOO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PAPER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dirty="0">
                <a:latin typeface="Roboto"/>
                <a:cs typeface="Roboto"/>
              </a:rPr>
              <a:t>60x120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02WADBP126RL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505464" y="4789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5249" y="5289003"/>
            <a:ext cx="2979394" cy="2979394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516652" y="1057147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5249" y="1545691"/>
            <a:ext cx="1398752" cy="2797505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688346" y="1545793"/>
            <a:ext cx="1398752" cy="2797403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27301" y="526478"/>
            <a:ext cx="55118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Washi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58060" y="1055776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8463406" y="7188492"/>
            <a:ext cx="6116955" cy="3810"/>
            <a:chOff x="8463406" y="7188492"/>
            <a:chExt cx="6116955" cy="3810"/>
          </a:xfrm>
        </p:grpSpPr>
        <p:sp>
          <p:nvSpPr>
            <p:cNvPr id="19" name="object 19"/>
            <p:cNvSpPr/>
            <p:nvPr/>
          </p:nvSpPr>
          <p:spPr>
            <a:xfrm>
              <a:off x="8463406" y="7190397"/>
              <a:ext cx="1908175" cy="0"/>
            </a:xfrm>
            <a:custGeom>
              <a:avLst/>
              <a:gdLst/>
              <a:ahLst/>
              <a:cxnLst/>
              <a:rect l="l" t="t" r="r" b="b"/>
              <a:pathLst>
                <a:path w="1908175">
                  <a:moveTo>
                    <a:pt x="0" y="0"/>
                  </a:moveTo>
                  <a:lnTo>
                    <a:pt x="1907997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371403" y="7190397"/>
              <a:ext cx="432434" cy="0"/>
            </a:xfrm>
            <a:custGeom>
              <a:avLst/>
              <a:gdLst/>
              <a:ahLst/>
              <a:cxnLst/>
              <a:rect l="l" t="t" r="r" b="b"/>
              <a:pathLst>
                <a:path w="432434">
                  <a:moveTo>
                    <a:pt x="0" y="0"/>
                  </a:moveTo>
                  <a:lnTo>
                    <a:pt x="432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803407" y="719039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1406" y="7190397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865406" y="719039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2387402" y="7190397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999465" y="7190397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611351" y="7190397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151355" y="719039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205457" y="7190397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463406" y="7440498"/>
            <a:ext cx="6116955" cy="3810"/>
            <a:chOff x="8463406" y="7440498"/>
            <a:chExt cx="6116955" cy="3810"/>
          </a:xfrm>
        </p:grpSpPr>
        <p:sp>
          <p:nvSpPr>
            <p:cNvPr id="30" name="object 30"/>
            <p:cNvSpPr/>
            <p:nvPr/>
          </p:nvSpPr>
          <p:spPr>
            <a:xfrm>
              <a:off x="8463406" y="7442403"/>
              <a:ext cx="1908175" cy="0"/>
            </a:xfrm>
            <a:custGeom>
              <a:avLst/>
              <a:gdLst/>
              <a:ahLst/>
              <a:cxnLst/>
              <a:rect l="l" t="t" r="r" b="b"/>
              <a:pathLst>
                <a:path w="1908175">
                  <a:moveTo>
                    <a:pt x="0" y="0"/>
                  </a:moveTo>
                  <a:lnTo>
                    <a:pt x="1907997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371403" y="7442403"/>
              <a:ext cx="432434" cy="0"/>
            </a:xfrm>
            <a:custGeom>
              <a:avLst/>
              <a:gdLst/>
              <a:ahLst/>
              <a:cxnLst/>
              <a:rect l="l" t="t" r="r" b="b"/>
              <a:pathLst>
                <a:path w="432434">
                  <a:moveTo>
                    <a:pt x="0" y="0"/>
                  </a:moveTo>
                  <a:lnTo>
                    <a:pt x="432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803407" y="744240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61406" y="7442403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865406" y="744240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387402" y="7442403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999465" y="7442403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611351" y="7442403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151355" y="744240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205457" y="7442403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8463406" y="7577290"/>
            <a:ext cx="6116955" cy="3810"/>
            <a:chOff x="8463406" y="7577290"/>
            <a:chExt cx="6116955" cy="3810"/>
          </a:xfrm>
        </p:grpSpPr>
        <p:sp>
          <p:nvSpPr>
            <p:cNvPr id="41" name="object 41"/>
            <p:cNvSpPr/>
            <p:nvPr/>
          </p:nvSpPr>
          <p:spPr>
            <a:xfrm>
              <a:off x="8463406" y="7579195"/>
              <a:ext cx="1908175" cy="0"/>
            </a:xfrm>
            <a:custGeom>
              <a:avLst/>
              <a:gdLst/>
              <a:ahLst/>
              <a:cxnLst/>
              <a:rect l="l" t="t" r="r" b="b"/>
              <a:pathLst>
                <a:path w="1908175">
                  <a:moveTo>
                    <a:pt x="0" y="0"/>
                  </a:moveTo>
                  <a:lnTo>
                    <a:pt x="1907997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371403" y="7579195"/>
              <a:ext cx="432434" cy="0"/>
            </a:xfrm>
            <a:custGeom>
              <a:avLst/>
              <a:gdLst/>
              <a:ahLst/>
              <a:cxnLst/>
              <a:rect l="l" t="t" r="r" b="b"/>
              <a:pathLst>
                <a:path w="432434">
                  <a:moveTo>
                    <a:pt x="0" y="0"/>
                  </a:moveTo>
                  <a:lnTo>
                    <a:pt x="432003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0803407" y="75791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361406" y="7579195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90">
                  <a:moveTo>
                    <a:pt x="0" y="0"/>
                  </a:moveTo>
                  <a:lnTo>
                    <a:pt x="503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865406" y="75791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387402" y="7579195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999465" y="7579195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611351" y="7579195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151355" y="75791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205457" y="7579195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8463406" y="7624559"/>
          <a:ext cx="6193155" cy="600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4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3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59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92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67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4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1440">
                <a:tc>
                  <a:txBody>
                    <a:bodyPr/>
                    <a:lstStyle/>
                    <a:p>
                      <a:pPr marL="35560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2,88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57,60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119,7x119,7</a:t>
                      </a:r>
                      <a:r>
                        <a:rPr sz="650" spc="16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47”x47”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DECORO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TATAMI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2,88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57,60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9060">
                <a:tc>
                  <a:txBody>
                    <a:bodyPr/>
                    <a:lstStyle/>
                    <a:p>
                      <a:pPr marL="3556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DECORO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BAMBOO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" name="object 52"/>
          <p:cNvSpPr txBox="1"/>
          <p:nvPr/>
        </p:nvSpPr>
        <p:spPr>
          <a:xfrm>
            <a:off x="8450706" y="7210361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358678" y="7210361"/>
            <a:ext cx="306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1002030" algn="l"/>
                <a:tab pos="1506220" algn="l"/>
                <a:tab pos="2028189" algn="l"/>
                <a:tab pos="2640330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47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Spessore</a:t>
            </a:r>
            <a:r>
              <a:rPr sz="600" spc="2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37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1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3598627" y="7210361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4138656" y="7210361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4169440" y="830460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169440" y="84413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169440" y="85781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169440" y="87150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3340587" y="545896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716846" y="2496381"/>
            <a:ext cx="832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OSAKA</a:t>
            </a:r>
            <a:r>
              <a:rPr sz="650" spc="10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PAPER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24x35,6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9,5”x14”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02WAMAM20</a:t>
            </a:r>
            <a:r>
              <a:rPr sz="650" b="1" spc="18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0445927" y="2895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12217781" y="2496381"/>
            <a:ext cx="70485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TOKYO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PAPER</a:t>
            </a:r>
            <a:endParaRPr sz="650">
              <a:latin typeface="Roboto"/>
              <a:cs typeface="Roboto"/>
            </a:endParaRPr>
          </a:p>
          <a:p>
            <a:pPr marL="1397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28x36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11”x14,2”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02WAMTO20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2874802" y="2895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9705352" y="4033170"/>
            <a:ext cx="84201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CHALK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02WAM20</a:t>
            </a:r>
            <a:r>
              <a:rPr sz="650" b="1" spc="250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0280256" y="43182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" name="object 67"/>
          <p:cNvGrpSpPr/>
          <p:nvPr/>
        </p:nvGrpSpPr>
        <p:grpSpPr>
          <a:xfrm>
            <a:off x="9719698" y="1471646"/>
            <a:ext cx="692785" cy="1055370"/>
            <a:chOff x="9719698" y="1471646"/>
            <a:chExt cx="692785" cy="1055370"/>
          </a:xfrm>
        </p:grpSpPr>
        <p:pic>
          <p:nvPicPr>
            <p:cNvPr id="68" name="object 6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724201" y="1474546"/>
              <a:ext cx="683678" cy="104783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9724201" y="1476148"/>
              <a:ext cx="683895" cy="1046480"/>
            </a:xfrm>
            <a:custGeom>
              <a:avLst/>
              <a:gdLst/>
              <a:ahLst/>
              <a:cxnLst/>
              <a:rect l="l" t="t" r="r" b="b"/>
              <a:pathLst>
                <a:path w="683895" h="1046480">
                  <a:moveTo>
                    <a:pt x="441386" y="846414"/>
                  </a:moveTo>
                  <a:lnTo>
                    <a:pt x="467744" y="809793"/>
                  </a:lnTo>
                  <a:lnTo>
                    <a:pt x="480945" y="768243"/>
                  </a:lnTo>
                  <a:lnTo>
                    <a:pt x="480989" y="725041"/>
                  </a:lnTo>
                  <a:lnTo>
                    <a:pt x="467872" y="683465"/>
                  </a:lnTo>
                  <a:lnTo>
                    <a:pt x="441590" y="646796"/>
                  </a:lnTo>
                  <a:lnTo>
                    <a:pt x="405106" y="620233"/>
                  </a:lnTo>
                  <a:lnTo>
                    <a:pt x="363678" y="606906"/>
                  </a:lnTo>
                  <a:lnTo>
                    <a:pt x="320584" y="606818"/>
                  </a:lnTo>
                  <a:lnTo>
                    <a:pt x="279104" y="619977"/>
                  </a:lnTo>
                  <a:lnTo>
                    <a:pt x="242517" y="646389"/>
                  </a:lnTo>
                  <a:lnTo>
                    <a:pt x="242377" y="646529"/>
                  </a:lnTo>
                  <a:lnTo>
                    <a:pt x="215924" y="683266"/>
                  </a:lnTo>
                  <a:lnTo>
                    <a:pt x="202730" y="724876"/>
                  </a:lnTo>
                  <a:lnTo>
                    <a:pt x="202730" y="768131"/>
                  </a:lnTo>
                  <a:lnTo>
                    <a:pt x="215924" y="809741"/>
                  </a:lnTo>
                  <a:lnTo>
                    <a:pt x="242314" y="846414"/>
                  </a:lnTo>
                  <a:lnTo>
                    <a:pt x="268697" y="883088"/>
                  </a:lnTo>
                  <a:lnTo>
                    <a:pt x="281889" y="924698"/>
                  </a:lnTo>
                  <a:lnTo>
                    <a:pt x="281889" y="967953"/>
                  </a:lnTo>
                  <a:lnTo>
                    <a:pt x="268697" y="1009562"/>
                  </a:lnTo>
                  <a:lnTo>
                    <a:pt x="242314" y="1046236"/>
                  </a:lnTo>
                  <a:lnTo>
                    <a:pt x="278846" y="1019749"/>
                  </a:lnTo>
                  <a:lnTo>
                    <a:pt x="320299" y="1006505"/>
                  </a:lnTo>
                  <a:lnTo>
                    <a:pt x="363392" y="1006505"/>
                  </a:lnTo>
                  <a:lnTo>
                    <a:pt x="404848" y="1019749"/>
                  </a:lnTo>
                  <a:lnTo>
                    <a:pt x="441386" y="1046236"/>
                  </a:lnTo>
                  <a:lnTo>
                    <a:pt x="414997" y="1009562"/>
                  </a:lnTo>
                  <a:lnTo>
                    <a:pt x="401802" y="967953"/>
                  </a:lnTo>
                  <a:lnTo>
                    <a:pt x="401802" y="924698"/>
                  </a:lnTo>
                  <a:lnTo>
                    <a:pt x="414997" y="883088"/>
                  </a:lnTo>
                  <a:lnTo>
                    <a:pt x="441386" y="846414"/>
                  </a:lnTo>
                  <a:close/>
                </a:path>
                <a:path w="683895" h="1046480">
                  <a:moveTo>
                    <a:pt x="441386" y="443100"/>
                  </a:moveTo>
                  <a:lnTo>
                    <a:pt x="467744" y="406479"/>
                  </a:lnTo>
                  <a:lnTo>
                    <a:pt x="480945" y="364928"/>
                  </a:lnTo>
                  <a:lnTo>
                    <a:pt x="480989" y="321724"/>
                  </a:lnTo>
                  <a:lnTo>
                    <a:pt x="467872" y="280145"/>
                  </a:lnTo>
                  <a:lnTo>
                    <a:pt x="441590" y="243469"/>
                  </a:lnTo>
                  <a:lnTo>
                    <a:pt x="405106" y="216912"/>
                  </a:lnTo>
                  <a:lnTo>
                    <a:pt x="363678" y="203585"/>
                  </a:lnTo>
                  <a:lnTo>
                    <a:pt x="320584" y="203498"/>
                  </a:lnTo>
                  <a:lnTo>
                    <a:pt x="279104" y="216659"/>
                  </a:lnTo>
                  <a:lnTo>
                    <a:pt x="242517" y="243075"/>
                  </a:lnTo>
                  <a:lnTo>
                    <a:pt x="215924" y="279941"/>
                  </a:lnTo>
                  <a:lnTo>
                    <a:pt x="202730" y="321554"/>
                  </a:lnTo>
                  <a:lnTo>
                    <a:pt x="202730" y="364813"/>
                  </a:lnTo>
                  <a:lnTo>
                    <a:pt x="215924" y="406425"/>
                  </a:lnTo>
                  <a:lnTo>
                    <a:pt x="242314" y="443100"/>
                  </a:lnTo>
                  <a:lnTo>
                    <a:pt x="268697" y="479769"/>
                  </a:lnTo>
                  <a:lnTo>
                    <a:pt x="281889" y="521378"/>
                  </a:lnTo>
                  <a:lnTo>
                    <a:pt x="281889" y="564635"/>
                  </a:lnTo>
                  <a:lnTo>
                    <a:pt x="268697" y="606247"/>
                  </a:lnTo>
                  <a:lnTo>
                    <a:pt x="242314" y="642922"/>
                  </a:lnTo>
                  <a:lnTo>
                    <a:pt x="278846" y="616435"/>
                  </a:lnTo>
                  <a:lnTo>
                    <a:pt x="320299" y="603192"/>
                  </a:lnTo>
                  <a:lnTo>
                    <a:pt x="363392" y="603192"/>
                  </a:lnTo>
                  <a:lnTo>
                    <a:pt x="404848" y="616435"/>
                  </a:lnTo>
                  <a:lnTo>
                    <a:pt x="441386" y="642922"/>
                  </a:lnTo>
                  <a:lnTo>
                    <a:pt x="414997" y="606247"/>
                  </a:lnTo>
                  <a:lnTo>
                    <a:pt x="401802" y="564635"/>
                  </a:lnTo>
                  <a:lnTo>
                    <a:pt x="401802" y="521378"/>
                  </a:lnTo>
                  <a:lnTo>
                    <a:pt x="414997" y="479769"/>
                  </a:lnTo>
                  <a:lnTo>
                    <a:pt x="441386" y="443100"/>
                  </a:lnTo>
                  <a:close/>
                </a:path>
                <a:path w="683895" h="1046480">
                  <a:moveTo>
                    <a:pt x="644117" y="642922"/>
                  </a:moveTo>
                  <a:lnTo>
                    <a:pt x="670480" y="606301"/>
                  </a:lnTo>
                  <a:lnTo>
                    <a:pt x="683685" y="564750"/>
                  </a:lnTo>
                  <a:lnTo>
                    <a:pt x="683728" y="521546"/>
                  </a:lnTo>
                  <a:lnTo>
                    <a:pt x="670608" y="479967"/>
                  </a:lnTo>
                  <a:lnTo>
                    <a:pt x="644320" y="443291"/>
                  </a:lnTo>
                  <a:lnTo>
                    <a:pt x="607836" y="416735"/>
                  </a:lnTo>
                  <a:lnTo>
                    <a:pt x="566408" y="403411"/>
                  </a:lnTo>
                  <a:lnTo>
                    <a:pt x="523314" y="403325"/>
                  </a:lnTo>
                  <a:lnTo>
                    <a:pt x="481835" y="416485"/>
                  </a:lnTo>
                  <a:lnTo>
                    <a:pt x="445247" y="442897"/>
                  </a:lnTo>
                  <a:lnTo>
                    <a:pt x="445108" y="443024"/>
                  </a:lnTo>
                  <a:lnTo>
                    <a:pt x="418661" y="479769"/>
                  </a:lnTo>
                  <a:lnTo>
                    <a:pt x="405469" y="521378"/>
                  </a:lnTo>
                  <a:lnTo>
                    <a:pt x="405469" y="564635"/>
                  </a:lnTo>
                  <a:lnTo>
                    <a:pt x="418661" y="606247"/>
                  </a:lnTo>
                  <a:lnTo>
                    <a:pt x="445044" y="642922"/>
                  </a:lnTo>
                  <a:lnTo>
                    <a:pt x="471434" y="679596"/>
                  </a:lnTo>
                  <a:lnTo>
                    <a:pt x="484628" y="721206"/>
                  </a:lnTo>
                  <a:lnTo>
                    <a:pt x="484628" y="764461"/>
                  </a:lnTo>
                  <a:lnTo>
                    <a:pt x="471434" y="806070"/>
                  </a:lnTo>
                  <a:lnTo>
                    <a:pt x="445044" y="842744"/>
                  </a:lnTo>
                  <a:lnTo>
                    <a:pt x="481583" y="816257"/>
                  </a:lnTo>
                  <a:lnTo>
                    <a:pt x="523038" y="803013"/>
                  </a:lnTo>
                  <a:lnTo>
                    <a:pt x="566132" y="803013"/>
                  </a:lnTo>
                  <a:lnTo>
                    <a:pt x="607584" y="816257"/>
                  </a:lnTo>
                  <a:lnTo>
                    <a:pt x="644117" y="842744"/>
                  </a:lnTo>
                  <a:lnTo>
                    <a:pt x="617733" y="806070"/>
                  </a:lnTo>
                  <a:lnTo>
                    <a:pt x="604541" y="764461"/>
                  </a:lnTo>
                  <a:lnTo>
                    <a:pt x="604541" y="721206"/>
                  </a:lnTo>
                  <a:lnTo>
                    <a:pt x="617733" y="679596"/>
                  </a:lnTo>
                  <a:lnTo>
                    <a:pt x="644117" y="642922"/>
                  </a:lnTo>
                  <a:close/>
                </a:path>
                <a:path w="683895" h="1046480">
                  <a:moveTo>
                    <a:pt x="644117" y="239596"/>
                  </a:moveTo>
                  <a:lnTo>
                    <a:pt x="670480" y="202975"/>
                  </a:lnTo>
                  <a:lnTo>
                    <a:pt x="683685" y="161424"/>
                  </a:lnTo>
                  <a:lnTo>
                    <a:pt x="683728" y="118222"/>
                  </a:lnTo>
                  <a:lnTo>
                    <a:pt x="670608" y="76647"/>
                  </a:lnTo>
                  <a:lnTo>
                    <a:pt x="644320" y="39977"/>
                  </a:lnTo>
                  <a:lnTo>
                    <a:pt x="607836" y="13415"/>
                  </a:lnTo>
                  <a:lnTo>
                    <a:pt x="566408" y="87"/>
                  </a:lnTo>
                  <a:lnTo>
                    <a:pt x="523314" y="0"/>
                  </a:lnTo>
                  <a:lnTo>
                    <a:pt x="481835" y="13159"/>
                  </a:lnTo>
                  <a:lnTo>
                    <a:pt x="445247" y="39571"/>
                  </a:lnTo>
                  <a:lnTo>
                    <a:pt x="445108" y="39710"/>
                  </a:lnTo>
                  <a:lnTo>
                    <a:pt x="418661" y="76448"/>
                  </a:lnTo>
                  <a:lnTo>
                    <a:pt x="405469" y="118057"/>
                  </a:lnTo>
                  <a:lnTo>
                    <a:pt x="405469" y="161312"/>
                  </a:lnTo>
                  <a:lnTo>
                    <a:pt x="418661" y="202922"/>
                  </a:lnTo>
                  <a:lnTo>
                    <a:pt x="445044" y="239596"/>
                  </a:lnTo>
                  <a:lnTo>
                    <a:pt x="471434" y="276269"/>
                  </a:lnTo>
                  <a:lnTo>
                    <a:pt x="484628" y="317879"/>
                  </a:lnTo>
                  <a:lnTo>
                    <a:pt x="484628" y="361134"/>
                  </a:lnTo>
                  <a:lnTo>
                    <a:pt x="471434" y="402744"/>
                  </a:lnTo>
                  <a:lnTo>
                    <a:pt x="445044" y="439417"/>
                  </a:lnTo>
                  <a:lnTo>
                    <a:pt x="481583" y="412930"/>
                  </a:lnTo>
                  <a:lnTo>
                    <a:pt x="523038" y="399687"/>
                  </a:lnTo>
                  <a:lnTo>
                    <a:pt x="566132" y="399687"/>
                  </a:lnTo>
                  <a:lnTo>
                    <a:pt x="607584" y="412930"/>
                  </a:lnTo>
                  <a:lnTo>
                    <a:pt x="644117" y="439417"/>
                  </a:lnTo>
                  <a:lnTo>
                    <a:pt x="617733" y="402744"/>
                  </a:lnTo>
                  <a:lnTo>
                    <a:pt x="604541" y="361134"/>
                  </a:lnTo>
                  <a:lnTo>
                    <a:pt x="604541" y="317879"/>
                  </a:lnTo>
                  <a:lnTo>
                    <a:pt x="617733" y="276269"/>
                  </a:lnTo>
                  <a:lnTo>
                    <a:pt x="644117" y="239596"/>
                  </a:lnTo>
                  <a:close/>
                </a:path>
                <a:path w="683895" h="1046480">
                  <a:moveTo>
                    <a:pt x="238656" y="646593"/>
                  </a:moveTo>
                  <a:lnTo>
                    <a:pt x="265013" y="609972"/>
                  </a:lnTo>
                  <a:lnTo>
                    <a:pt x="278215" y="568421"/>
                  </a:lnTo>
                  <a:lnTo>
                    <a:pt x="278256" y="525219"/>
                  </a:lnTo>
                  <a:lnTo>
                    <a:pt x="265135" y="483644"/>
                  </a:lnTo>
                  <a:lnTo>
                    <a:pt x="238847" y="446974"/>
                  </a:lnTo>
                  <a:lnTo>
                    <a:pt x="202363" y="420412"/>
                  </a:lnTo>
                  <a:lnTo>
                    <a:pt x="160935" y="407084"/>
                  </a:lnTo>
                  <a:lnTo>
                    <a:pt x="117842" y="406996"/>
                  </a:lnTo>
                  <a:lnTo>
                    <a:pt x="76362" y="420156"/>
                  </a:lnTo>
                  <a:lnTo>
                    <a:pt x="39774" y="446568"/>
                  </a:lnTo>
                  <a:lnTo>
                    <a:pt x="39584" y="446771"/>
                  </a:lnTo>
                  <a:lnTo>
                    <a:pt x="13194" y="483445"/>
                  </a:lnTo>
                  <a:lnTo>
                    <a:pt x="0" y="525054"/>
                  </a:lnTo>
                  <a:lnTo>
                    <a:pt x="0" y="568309"/>
                  </a:lnTo>
                  <a:lnTo>
                    <a:pt x="13194" y="609919"/>
                  </a:lnTo>
                  <a:lnTo>
                    <a:pt x="39584" y="646593"/>
                  </a:lnTo>
                  <a:lnTo>
                    <a:pt x="65967" y="683266"/>
                  </a:lnTo>
                  <a:lnTo>
                    <a:pt x="79159" y="724876"/>
                  </a:lnTo>
                  <a:lnTo>
                    <a:pt x="79159" y="768131"/>
                  </a:lnTo>
                  <a:lnTo>
                    <a:pt x="65967" y="809741"/>
                  </a:lnTo>
                  <a:lnTo>
                    <a:pt x="39584" y="846414"/>
                  </a:lnTo>
                  <a:lnTo>
                    <a:pt x="76116" y="819927"/>
                  </a:lnTo>
                  <a:lnTo>
                    <a:pt x="117569" y="806684"/>
                  </a:lnTo>
                  <a:lnTo>
                    <a:pt x="160662" y="806684"/>
                  </a:lnTo>
                  <a:lnTo>
                    <a:pt x="202118" y="819927"/>
                  </a:lnTo>
                  <a:lnTo>
                    <a:pt x="238656" y="846414"/>
                  </a:lnTo>
                  <a:lnTo>
                    <a:pt x="212267" y="809741"/>
                  </a:lnTo>
                  <a:lnTo>
                    <a:pt x="199072" y="768131"/>
                  </a:lnTo>
                  <a:lnTo>
                    <a:pt x="199072" y="724876"/>
                  </a:lnTo>
                  <a:lnTo>
                    <a:pt x="212267" y="683266"/>
                  </a:lnTo>
                  <a:lnTo>
                    <a:pt x="238656" y="646593"/>
                  </a:lnTo>
                  <a:close/>
                </a:path>
                <a:path w="683895" h="1046480">
                  <a:moveTo>
                    <a:pt x="238656" y="243266"/>
                  </a:moveTo>
                  <a:lnTo>
                    <a:pt x="265013" y="206650"/>
                  </a:lnTo>
                  <a:lnTo>
                    <a:pt x="278215" y="165100"/>
                  </a:lnTo>
                  <a:lnTo>
                    <a:pt x="278256" y="121896"/>
                  </a:lnTo>
                  <a:lnTo>
                    <a:pt x="265135" y="80318"/>
                  </a:lnTo>
                  <a:lnTo>
                    <a:pt x="238847" y="43647"/>
                  </a:lnTo>
                  <a:lnTo>
                    <a:pt x="202363" y="17090"/>
                  </a:lnTo>
                  <a:lnTo>
                    <a:pt x="160935" y="3763"/>
                  </a:lnTo>
                  <a:lnTo>
                    <a:pt x="117842" y="3676"/>
                  </a:lnTo>
                  <a:lnTo>
                    <a:pt x="76362" y="16837"/>
                  </a:lnTo>
                  <a:lnTo>
                    <a:pt x="39774" y="43254"/>
                  </a:lnTo>
                  <a:lnTo>
                    <a:pt x="39584" y="43444"/>
                  </a:lnTo>
                  <a:lnTo>
                    <a:pt x="13194" y="80119"/>
                  </a:lnTo>
                  <a:lnTo>
                    <a:pt x="0" y="121731"/>
                  </a:lnTo>
                  <a:lnTo>
                    <a:pt x="0" y="164988"/>
                  </a:lnTo>
                  <a:lnTo>
                    <a:pt x="13194" y="206597"/>
                  </a:lnTo>
                  <a:lnTo>
                    <a:pt x="39584" y="243266"/>
                  </a:lnTo>
                  <a:lnTo>
                    <a:pt x="65967" y="279941"/>
                  </a:lnTo>
                  <a:lnTo>
                    <a:pt x="79159" y="321554"/>
                  </a:lnTo>
                  <a:lnTo>
                    <a:pt x="79159" y="364813"/>
                  </a:lnTo>
                  <a:lnTo>
                    <a:pt x="65967" y="406425"/>
                  </a:lnTo>
                  <a:lnTo>
                    <a:pt x="39584" y="443100"/>
                  </a:lnTo>
                  <a:lnTo>
                    <a:pt x="76116" y="416613"/>
                  </a:lnTo>
                  <a:lnTo>
                    <a:pt x="117569" y="403370"/>
                  </a:lnTo>
                  <a:lnTo>
                    <a:pt x="160662" y="403370"/>
                  </a:lnTo>
                  <a:lnTo>
                    <a:pt x="202118" y="416613"/>
                  </a:lnTo>
                  <a:lnTo>
                    <a:pt x="238656" y="443100"/>
                  </a:lnTo>
                  <a:lnTo>
                    <a:pt x="212267" y="406425"/>
                  </a:lnTo>
                  <a:lnTo>
                    <a:pt x="199072" y="364813"/>
                  </a:lnTo>
                  <a:lnTo>
                    <a:pt x="199072" y="321554"/>
                  </a:lnTo>
                  <a:lnTo>
                    <a:pt x="212267" y="279941"/>
                  </a:lnTo>
                  <a:lnTo>
                    <a:pt x="238656" y="243266"/>
                  </a:lnTo>
                  <a:close/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12222702" y="1553425"/>
            <a:ext cx="739775" cy="933450"/>
            <a:chOff x="12222702" y="1553425"/>
            <a:chExt cx="739775" cy="933450"/>
          </a:xfrm>
        </p:grpSpPr>
        <p:pic>
          <p:nvPicPr>
            <p:cNvPr id="71" name="object 7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594805" y="1553425"/>
              <a:ext cx="179108" cy="35265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227254" y="1553425"/>
              <a:ext cx="179031" cy="352653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78612" y="2133625"/>
              <a:ext cx="179196" cy="35275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411036" y="2133625"/>
              <a:ext cx="179044" cy="352755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2590017" y="2133612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60">
                  <a:moveTo>
                    <a:pt x="0" y="0"/>
                  </a:moveTo>
                  <a:lnTo>
                    <a:pt x="0" y="352767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778612" y="1706956"/>
              <a:ext cx="179196" cy="48851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411036" y="1706956"/>
              <a:ext cx="179044" cy="488518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594805" y="1844332"/>
              <a:ext cx="179108" cy="488403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227254" y="1844332"/>
              <a:ext cx="179031" cy="488403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2227204" y="1706956"/>
              <a:ext cx="730885" cy="626110"/>
            </a:xfrm>
            <a:custGeom>
              <a:avLst/>
              <a:gdLst/>
              <a:ahLst/>
              <a:cxnLst/>
              <a:rect l="l" t="t" r="r" b="b"/>
              <a:pathLst>
                <a:path w="730884" h="626110">
                  <a:moveTo>
                    <a:pt x="546709" y="625779"/>
                  </a:moveTo>
                  <a:lnTo>
                    <a:pt x="367563" y="625779"/>
                  </a:lnTo>
                  <a:lnTo>
                    <a:pt x="367563" y="215214"/>
                  </a:lnTo>
                  <a:lnTo>
                    <a:pt x="381444" y="178168"/>
                  </a:lnTo>
                  <a:lnTo>
                    <a:pt x="409778" y="150596"/>
                  </a:lnTo>
                  <a:lnTo>
                    <a:pt x="447154" y="137807"/>
                  </a:lnTo>
                  <a:lnTo>
                    <a:pt x="457085" y="137261"/>
                  </a:lnTo>
                  <a:lnTo>
                    <a:pt x="462038" y="137375"/>
                  </a:lnTo>
                  <a:lnTo>
                    <a:pt x="500075" y="148170"/>
                  </a:lnTo>
                  <a:lnTo>
                    <a:pt x="529958" y="174078"/>
                  </a:lnTo>
                  <a:lnTo>
                    <a:pt x="545833" y="210248"/>
                  </a:lnTo>
                  <a:lnTo>
                    <a:pt x="546595" y="215214"/>
                  </a:lnTo>
                </a:path>
                <a:path w="730884" h="626110">
                  <a:moveTo>
                    <a:pt x="551345" y="410679"/>
                  </a:moveTo>
                  <a:lnTo>
                    <a:pt x="565226" y="447725"/>
                  </a:lnTo>
                  <a:lnTo>
                    <a:pt x="593559" y="475284"/>
                  </a:lnTo>
                  <a:lnTo>
                    <a:pt x="630936" y="488073"/>
                  </a:lnTo>
                  <a:lnTo>
                    <a:pt x="640854" y="488632"/>
                  </a:lnTo>
                  <a:lnTo>
                    <a:pt x="645820" y="488518"/>
                  </a:lnTo>
                  <a:lnTo>
                    <a:pt x="683856" y="477710"/>
                  </a:lnTo>
                  <a:lnTo>
                    <a:pt x="713727" y="451802"/>
                  </a:lnTo>
                  <a:lnTo>
                    <a:pt x="729602" y="415645"/>
                  </a:lnTo>
                  <a:lnTo>
                    <a:pt x="730377" y="410679"/>
                  </a:lnTo>
                  <a:lnTo>
                    <a:pt x="730491" y="0"/>
                  </a:lnTo>
                  <a:lnTo>
                    <a:pt x="551345" y="0"/>
                  </a:lnTo>
                </a:path>
                <a:path w="730884" h="626110">
                  <a:moveTo>
                    <a:pt x="179044" y="215214"/>
                  </a:moveTo>
                  <a:lnTo>
                    <a:pt x="165150" y="178168"/>
                  </a:lnTo>
                  <a:lnTo>
                    <a:pt x="136817" y="150596"/>
                  </a:lnTo>
                  <a:lnTo>
                    <a:pt x="99440" y="137807"/>
                  </a:lnTo>
                  <a:lnTo>
                    <a:pt x="89522" y="137261"/>
                  </a:lnTo>
                  <a:lnTo>
                    <a:pt x="84556" y="137375"/>
                  </a:lnTo>
                  <a:lnTo>
                    <a:pt x="46520" y="148170"/>
                  </a:lnTo>
                  <a:lnTo>
                    <a:pt x="16649" y="174078"/>
                  </a:lnTo>
                  <a:lnTo>
                    <a:pt x="774" y="210248"/>
                  </a:lnTo>
                  <a:lnTo>
                    <a:pt x="0" y="215214"/>
                  </a:lnTo>
                  <a:lnTo>
                    <a:pt x="0" y="625779"/>
                  </a:lnTo>
                  <a:lnTo>
                    <a:pt x="179044" y="625779"/>
                  </a:lnTo>
                </a:path>
                <a:path w="730884" h="626110">
                  <a:moveTo>
                    <a:pt x="183781" y="410679"/>
                  </a:moveTo>
                  <a:lnTo>
                    <a:pt x="197675" y="447725"/>
                  </a:lnTo>
                  <a:lnTo>
                    <a:pt x="226009" y="475284"/>
                  </a:lnTo>
                  <a:lnTo>
                    <a:pt x="263372" y="488073"/>
                  </a:lnTo>
                  <a:lnTo>
                    <a:pt x="273304" y="488632"/>
                  </a:lnTo>
                  <a:lnTo>
                    <a:pt x="278257" y="488518"/>
                  </a:lnTo>
                  <a:lnTo>
                    <a:pt x="316293" y="477710"/>
                  </a:lnTo>
                  <a:lnTo>
                    <a:pt x="346176" y="451802"/>
                  </a:lnTo>
                  <a:lnTo>
                    <a:pt x="362051" y="415645"/>
                  </a:lnTo>
                  <a:lnTo>
                    <a:pt x="362813" y="410679"/>
                  </a:lnTo>
                  <a:lnTo>
                    <a:pt x="362813" y="0"/>
                  </a:lnTo>
                  <a:lnTo>
                    <a:pt x="183781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411036" y="1706956"/>
              <a:ext cx="0" cy="410845"/>
            </a:xfrm>
            <a:custGeom>
              <a:avLst/>
              <a:gdLst/>
              <a:ahLst/>
              <a:cxnLst/>
              <a:rect l="l" t="t" r="r" b="b"/>
              <a:pathLst>
                <a:path h="410844">
                  <a:moveTo>
                    <a:pt x="0" y="410743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9718255" y="3130423"/>
            <a:ext cx="720725" cy="739775"/>
            <a:chOff x="9718255" y="3130423"/>
            <a:chExt cx="720725" cy="739775"/>
          </a:xfrm>
        </p:grpSpPr>
        <p:pic>
          <p:nvPicPr>
            <p:cNvPr id="83" name="object 8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720465" y="3130626"/>
              <a:ext cx="716267" cy="73723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9837711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958184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078618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199039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319499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718255" y="3250615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718255" y="3374580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718255" y="3498557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718255" y="3622509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718255" y="3746487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8446922" y="2496381"/>
            <a:ext cx="832485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OSAKA</a:t>
            </a:r>
            <a:r>
              <a:rPr sz="650" spc="10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CHALK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24x35,6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9,5”x14”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02WAMAM10</a:t>
            </a:r>
            <a:r>
              <a:rPr sz="650" b="1" spc="18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9176004" y="2895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10941418" y="2496381"/>
            <a:ext cx="704850" cy="483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TOKYO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CHALK</a:t>
            </a:r>
            <a:endParaRPr sz="650">
              <a:latin typeface="Roboto"/>
              <a:cs typeface="Roboto"/>
            </a:endParaRPr>
          </a:p>
          <a:p>
            <a:pPr marL="1397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28x36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11”x14,2”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02WAMTO10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1598427" y="28958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8446960" y="4023556"/>
            <a:ext cx="84201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CHALK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02WAM10</a:t>
            </a:r>
            <a:r>
              <a:rPr sz="650" b="1" spc="250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9021864" y="4308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" name="object 100"/>
          <p:cNvGrpSpPr/>
          <p:nvPr/>
        </p:nvGrpSpPr>
        <p:grpSpPr>
          <a:xfrm>
            <a:off x="8443310" y="1471646"/>
            <a:ext cx="692785" cy="1055370"/>
            <a:chOff x="8443310" y="1471646"/>
            <a:chExt cx="692785" cy="1055370"/>
          </a:xfrm>
        </p:grpSpPr>
        <p:pic>
          <p:nvPicPr>
            <p:cNvPr id="101" name="object 1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447813" y="1474546"/>
              <a:ext cx="683676" cy="1047838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8447813" y="1476148"/>
              <a:ext cx="683895" cy="1046480"/>
            </a:xfrm>
            <a:custGeom>
              <a:avLst/>
              <a:gdLst/>
              <a:ahLst/>
              <a:cxnLst/>
              <a:rect l="l" t="t" r="r" b="b"/>
              <a:pathLst>
                <a:path w="683895" h="1046480">
                  <a:moveTo>
                    <a:pt x="441386" y="846414"/>
                  </a:moveTo>
                  <a:lnTo>
                    <a:pt x="467744" y="809793"/>
                  </a:lnTo>
                  <a:lnTo>
                    <a:pt x="480945" y="768243"/>
                  </a:lnTo>
                  <a:lnTo>
                    <a:pt x="480989" y="725041"/>
                  </a:lnTo>
                  <a:lnTo>
                    <a:pt x="467872" y="683465"/>
                  </a:lnTo>
                  <a:lnTo>
                    <a:pt x="441590" y="646796"/>
                  </a:lnTo>
                  <a:lnTo>
                    <a:pt x="405106" y="620233"/>
                  </a:lnTo>
                  <a:lnTo>
                    <a:pt x="363678" y="606906"/>
                  </a:lnTo>
                  <a:lnTo>
                    <a:pt x="320584" y="606818"/>
                  </a:lnTo>
                  <a:lnTo>
                    <a:pt x="279104" y="619977"/>
                  </a:lnTo>
                  <a:lnTo>
                    <a:pt x="242517" y="646389"/>
                  </a:lnTo>
                  <a:lnTo>
                    <a:pt x="242377" y="646529"/>
                  </a:lnTo>
                  <a:lnTo>
                    <a:pt x="215924" y="683266"/>
                  </a:lnTo>
                  <a:lnTo>
                    <a:pt x="202730" y="724876"/>
                  </a:lnTo>
                  <a:lnTo>
                    <a:pt x="202730" y="768131"/>
                  </a:lnTo>
                  <a:lnTo>
                    <a:pt x="215924" y="809741"/>
                  </a:lnTo>
                  <a:lnTo>
                    <a:pt x="242314" y="846414"/>
                  </a:lnTo>
                  <a:lnTo>
                    <a:pt x="268697" y="883088"/>
                  </a:lnTo>
                  <a:lnTo>
                    <a:pt x="281889" y="924698"/>
                  </a:lnTo>
                  <a:lnTo>
                    <a:pt x="281889" y="967953"/>
                  </a:lnTo>
                  <a:lnTo>
                    <a:pt x="268697" y="1009562"/>
                  </a:lnTo>
                  <a:lnTo>
                    <a:pt x="242314" y="1046236"/>
                  </a:lnTo>
                  <a:lnTo>
                    <a:pt x="278846" y="1019749"/>
                  </a:lnTo>
                  <a:lnTo>
                    <a:pt x="320299" y="1006505"/>
                  </a:lnTo>
                  <a:lnTo>
                    <a:pt x="363392" y="1006505"/>
                  </a:lnTo>
                  <a:lnTo>
                    <a:pt x="404848" y="1019749"/>
                  </a:lnTo>
                  <a:lnTo>
                    <a:pt x="441386" y="1046236"/>
                  </a:lnTo>
                  <a:lnTo>
                    <a:pt x="414997" y="1009562"/>
                  </a:lnTo>
                  <a:lnTo>
                    <a:pt x="401802" y="967953"/>
                  </a:lnTo>
                  <a:lnTo>
                    <a:pt x="401802" y="924698"/>
                  </a:lnTo>
                  <a:lnTo>
                    <a:pt x="414997" y="883088"/>
                  </a:lnTo>
                  <a:lnTo>
                    <a:pt x="441386" y="846414"/>
                  </a:lnTo>
                  <a:close/>
                </a:path>
                <a:path w="683895" h="1046480">
                  <a:moveTo>
                    <a:pt x="441386" y="443100"/>
                  </a:moveTo>
                  <a:lnTo>
                    <a:pt x="467744" y="406479"/>
                  </a:lnTo>
                  <a:lnTo>
                    <a:pt x="480945" y="364928"/>
                  </a:lnTo>
                  <a:lnTo>
                    <a:pt x="480989" y="321724"/>
                  </a:lnTo>
                  <a:lnTo>
                    <a:pt x="467872" y="280145"/>
                  </a:lnTo>
                  <a:lnTo>
                    <a:pt x="441590" y="243469"/>
                  </a:lnTo>
                  <a:lnTo>
                    <a:pt x="405106" y="216912"/>
                  </a:lnTo>
                  <a:lnTo>
                    <a:pt x="363678" y="203585"/>
                  </a:lnTo>
                  <a:lnTo>
                    <a:pt x="320584" y="203498"/>
                  </a:lnTo>
                  <a:lnTo>
                    <a:pt x="279104" y="216659"/>
                  </a:lnTo>
                  <a:lnTo>
                    <a:pt x="242517" y="243075"/>
                  </a:lnTo>
                  <a:lnTo>
                    <a:pt x="215924" y="279941"/>
                  </a:lnTo>
                  <a:lnTo>
                    <a:pt x="202730" y="321554"/>
                  </a:lnTo>
                  <a:lnTo>
                    <a:pt x="202730" y="364813"/>
                  </a:lnTo>
                  <a:lnTo>
                    <a:pt x="215924" y="406425"/>
                  </a:lnTo>
                  <a:lnTo>
                    <a:pt x="242314" y="443100"/>
                  </a:lnTo>
                  <a:lnTo>
                    <a:pt x="268697" y="479769"/>
                  </a:lnTo>
                  <a:lnTo>
                    <a:pt x="281889" y="521378"/>
                  </a:lnTo>
                  <a:lnTo>
                    <a:pt x="281889" y="564635"/>
                  </a:lnTo>
                  <a:lnTo>
                    <a:pt x="268697" y="606247"/>
                  </a:lnTo>
                  <a:lnTo>
                    <a:pt x="242314" y="642922"/>
                  </a:lnTo>
                  <a:lnTo>
                    <a:pt x="278846" y="616435"/>
                  </a:lnTo>
                  <a:lnTo>
                    <a:pt x="320299" y="603192"/>
                  </a:lnTo>
                  <a:lnTo>
                    <a:pt x="363392" y="603192"/>
                  </a:lnTo>
                  <a:lnTo>
                    <a:pt x="404848" y="616435"/>
                  </a:lnTo>
                  <a:lnTo>
                    <a:pt x="441386" y="642922"/>
                  </a:lnTo>
                  <a:lnTo>
                    <a:pt x="414997" y="606247"/>
                  </a:lnTo>
                  <a:lnTo>
                    <a:pt x="401802" y="564635"/>
                  </a:lnTo>
                  <a:lnTo>
                    <a:pt x="401802" y="521378"/>
                  </a:lnTo>
                  <a:lnTo>
                    <a:pt x="414997" y="479769"/>
                  </a:lnTo>
                  <a:lnTo>
                    <a:pt x="441386" y="443100"/>
                  </a:lnTo>
                  <a:close/>
                </a:path>
                <a:path w="683895" h="1046480">
                  <a:moveTo>
                    <a:pt x="644117" y="642922"/>
                  </a:moveTo>
                  <a:lnTo>
                    <a:pt x="670480" y="606301"/>
                  </a:lnTo>
                  <a:lnTo>
                    <a:pt x="683685" y="564750"/>
                  </a:lnTo>
                  <a:lnTo>
                    <a:pt x="683728" y="521546"/>
                  </a:lnTo>
                  <a:lnTo>
                    <a:pt x="670608" y="479967"/>
                  </a:lnTo>
                  <a:lnTo>
                    <a:pt x="644320" y="443291"/>
                  </a:lnTo>
                  <a:lnTo>
                    <a:pt x="607836" y="416735"/>
                  </a:lnTo>
                  <a:lnTo>
                    <a:pt x="566408" y="403411"/>
                  </a:lnTo>
                  <a:lnTo>
                    <a:pt x="523314" y="403325"/>
                  </a:lnTo>
                  <a:lnTo>
                    <a:pt x="481835" y="416485"/>
                  </a:lnTo>
                  <a:lnTo>
                    <a:pt x="445247" y="442897"/>
                  </a:lnTo>
                  <a:lnTo>
                    <a:pt x="445108" y="443024"/>
                  </a:lnTo>
                  <a:lnTo>
                    <a:pt x="418661" y="479769"/>
                  </a:lnTo>
                  <a:lnTo>
                    <a:pt x="405469" y="521378"/>
                  </a:lnTo>
                  <a:lnTo>
                    <a:pt x="405469" y="564635"/>
                  </a:lnTo>
                  <a:lnTo>
                    <a:pt x="418661" y="606247"/>
                  </a:lnTo>
                  <a:lnTo>
                    <a:pt x="445044" y="642922"/>
                  </a:lnTo>
                  <a:lnTo>
                    <a:pt x="471434" y="679596"/>
                  </a:lnTo>
                  <a:lnTo>
                    <a:pt x="484628" y="721206"/>
                  </a:lnTo>
                  <a:lnTo>
                    <a:pt x="484628" y="764461"/>
                  </a:lnTo>
                  <a:lnTo>
                    <a:pt x="471434" y="806070"/>
                  </a:lnTo>
                  <a:lnTo>
                    <a:pt x="445044" y="842744"/>
                  </a:lnTo>
                  <a:lnTo>
                    <a:pt x="481583" y="816257"/>
                  </a:lnTo>
                  <a:lnTo>
                    <a:pt x="523038" y="803013"/>
                  </a:lnTo>
                  <a:lnTo>
                    <a:pt x="566132" y="803013"/>
                  </a:lnTo>
                  <a:lnTo>
                    <a:pt x="607584" y="816257"/>
                  </a:lnTo>
                  <a:lnTo>
                    <a:pt x="644117" y="842744"/>
                  </a:lnTo>
                  <a:lnTo>
                    <a:pt x="617733" y="806070"/>
                  </a:lnTo>
                  <a:lnTo>
                    <a:pt x="604541" y="764461"/>
                  </a:lnTo>
                  <a:lnTo>
                    <a:pt x="604541" y="721206"/>
                  </a:lnTo>
                  <a:lnTo>
                    <a:pt x="617733" y="679596"/>
                  </a:lnTo>
                  <a:lnTo>
                    <a:pt x="644117" y="642922"/>
                  </a:lnTo>
                  <a:close/>
                </a:path>
                <a:path w="683895" h="1046480">
                  <a:moveTo>
                    <a:pt x="644117" y="239596"/>
                  </a:moveTo>
                  <a:lnTo>
                    <a:pt x="670480" y="202975"/>
                  </a:lnTo>
                  <a:lnTo>
                    <a:pt x="683685" y="161424"/>
                  </a:lnTo>
                  <a:lnTo>
                    <a:pt x="683728" y="118222"/>
                  </a:lnTo>
                  <a:lnTo>
                    <a:pt x="670608" y="76647"/>
                  </a:lnTo>
                  <a:lnTo>
                    <a:pt x="644320" y="39977"/>
                  </a:lnTo>
                  <a:lnTo>
                    <a:pt x="607836" y="13415"/>
                  </a:lnTo>
                  <a:lnTo>
                    <a:pt x="566408" y="87"/>
                  </a:lnTo>
                  <a:lnTo>
                    <a:pt x="523314" y="0"/>
                  </a:lnTo>
                  <a:lnTo>
                    <a:pt x="481835" y="13159"/>
                  </a:lnTo>
                  <a:lnTo>
                    <a:pt x="445247" y="39571"/>
                  </a:lnTo>
                  <a:lnTo>
                    <a:pt x="445108" y="39710"/>
                  </a:lnTo>
                  <a:lnTo>
                    <a:pt x="418661" y="76448"/>
                  </a:lnTo>
                  <a:lnTo>
                    <a:pt x="405469" y="118057"/>
                  </a:lnTo>
                  <a:lnTo>
                    <a:pt x="405469" y="161312"/>
                  </a:lnTo>
                  <a:lnTo>
                    <a:pt x="418661" y="202922"/>
                  </a:lnTo>
                  <a:lnTo>
                    <a:pt x="445044" y="239596"/>
                  </a:lnTo>
                  <a:lnTo>
                    <a:pt x="471434" y="276269"/>
                  </a:lnTo>
                  <a:lnTo>
                    <a:pt x="484628" y="317879"/>
                  </a:lnTo>
                  <a:lnTo>
                    <a:pt x="484628" y="361134"/>
                  </a:lnTo>
                  <a:lnTo>
                    <a:pt x="471434" y="402744"/>
                  </a:lnTo>
                  <a:lnTo>
                    <a:pt x="445044" y="439417"/>
                  </a:lnTo>
                  <a:lnTo>
                    <a:pt x="481583" y="412930"/>
                  </a:lnTo>
                  <a:lnTo>
                    <a:pt x="523038" y="399687"/>
                  </a:lnTo>
                  <a:lnTo>
                    <a:pt x="566132" y="399687"/>
                  </a:lnTo>
                  <a:lnTo>
                    <a:pt x="607584" y="412930"/>
                  </a:lnTo>
                  <a:lnTo>
                    <a:pt x="644117" y="439417"/>
                  </a:lnTo>
                  <a:lnTo>
                    <a:pt x="617733" y="402744"/>
                  </a:lnTo>
                  <a:lnTo>
                    <a:pt x="604541" y="361134"/>
                  </a:lnTo>
                  <a:lnTo>
                    <a:pt x="604541" y="317879"/>
                  </a:lnTo>
                  <a:lnTo>
                    <a:pt x="617733" y="276269"/>
                  </a:lnTo>
                  <a:lnTo>
                    <a:pt x="644117" y="239596"/>
                  </a:lnTo>
                  <a:close/>
                </a:path>
                <a:path w="683895" h="1046480">
                  <a:moveTo>
                    <a:pt x="238656" y="646593"/>
                  </a:moveTo>
                  <a:lnTo>
                    <a:pt x="265013" y="609972"/>
                  </a:lnTo>
                  <a:lnTo>
                    <a:pt x="278215" y="568421"/>
                  </a:lnTo>
                  <a:lnTo>
                    <a:pt x="278256" y="525219"/>
                  </a:lnTo>
                  <a:lnTo>
                    <a:pt x="265135" y="483644"/>
                  </a:lnTo>
                  <a:lnTo>
                    <a:pt x="238847" y="446974"/>
                  </a:lnTo>
                  <a:lnTo>
                    <a:pt x="202363" y="420412"/>
                  </a:lnTo>
                  <a:lnTo>
                    <a:pt x="160935" y="407084"/>
                  </a:lnTo>
                  <a:lnTo>
                    <a:pt x="117842" y="406996"/>
                  </a:lnTo>
                  <a:lnTo>
                    <a:pt x="76362" y="420156"/>
                  </a:lnTo>
                  <a:lnTo>
                    <a:pt x="39774" y="446568"/>
                  </a:lnTo>
                  <a:lnTo>
                    <a:pt x="39584" y="446771"/>
                  </a:lnTo>
                  <a:lnTo>
                    <a:pt x="13194" y="483445"/>
                  </a:lnTo>
                  <a:lnTo>
                    <a:pt x="0" y="525054"/>
                  </a:lnTo>
                  <a:lnTo>
                    <a:pt x="0" y="568309"/>
                  </a:lnTo>
                  <a:lnTo>
                    <a:pt x="13194" y="609919"/>
                  </a:lnTo>
                  <a:lnTo>
                    <a:pt x="39584" y="646593"/>
                  </a:lnTo>
                  <a:lnTo>
                    <a:pt x="65967" y="683266"/>
                  </a:lnTo>
                  <a:lnTo>
                    <a:pt x="79159" y="724876"/>
                  </a:lnTo>
                  <a:lnTo>
                    <a:pt x="79159" y="768131"/>
                  </a:lnTo>
                  <a:lnTo>
                    <a:pt x="65967" y="809741"/>
                  </a:lnTo>
                  <a:lnTo>
                    <a:pt x="39584" y="846414"/>
                  </a:lnTo>
                  <a:lnTo>
                    <a:pt x="76116" y="819927"/>
                  </a:lnTo>
                  <a:lnTo>
                    <a:pt x="117569" y="806684"/>
                  </a:lnTo>
                  <a:lnTo>
                    <a:pt x="160662" y="806684"/>
                  </a:lnTo>
                  <a:lnTo>
                    <a:pt x="202118" y="819927"/>
                  </a:lnTo>
                  <a:lnTo>
                    <a:pt x="238656" y="846414"/>
                  </a:lnTo>
                  <a:lnTo>
                    <a:pt x="212267" y="809741"/>
                  </a:lnTo>
                  <a:lnTo>
                    <a:pt x="199072" y="768131"/>
                  </a:lnTo>
                  <a:lnTo>
                    <a:pt x="199072" y="724876"/>
                  </a:lnTo>
                  <a:lnTo>
                    <a:pt x="212267" y="683266"/>
                  </a:lnTo>
                  <a:lnTo>
                    <a:pt x="238656" y="646593"/>
                  </a:lnTo>
                  <a:close/>
                </a:path>
                <a:path w="683895" h="1046480">
                  <a:moveTo>
                    <a:pt x="238656" y="243266"/>
                  </a:moveTo>
                  <a:lnTo>
                    <a:pt x="265013" y="206650"/>
                  </a:lnTo>
                  <a:lnTo>
                    <a:pt x="278215" y="165100"/>
                  </a:lnTo>
                  <a:lnTo>
                    <a:pt x="278256" y="121896"/>
                  </a:lnTo>
                  <a:lnTo>
                    <a:pt x="265135" y="80318"/>
                  </a:lnTo>
                  <a:lnTo>
                    <a:pt x="238847" y="43647"/>
                  </a:lnTo>
                  <a:lnTo>
                    <a:pt x="202363" y="17090"/>
                  </a:lnTo>
                  <a:lnTo>
                    <a:pt x="160935" y="3763"/>
                  </a:lnTo>
                  <a:lnTo>
                    <a:pt x="117842" y="3676"/>
                  </a:lnTo>
                  <a:lnTo>
                    <a:pt x="76362" y="16837"/>
                  </a:lnTo>
                  <a:lnTo>
                    <a:pt x="39774" y="43254"/>
                  </a:lnTo>
                  <a:lnTo>
                    <a:pt x="39584" y="43444"/>
                  </a:lnTo>
                  <a:lnTo>
                    <a:pt x="13194" y="80119"/>
                  </a:lnTo>
                  <a:lnTo>
                    <a:pt x="0" y="121731"/>
                  </a:lnTo>
                  <a:lnTo>
                    <a:pt x="0" y="164988"/>
                  </a:lnTo>
                  <a:lnTo>
                    <a:pt x="13194" y="206597"/>
                  </a:lnTo>
                  <a:lnTo>
                    <a:pt x="39584" y="243266"/>
                  </a:lnTo>
                  <a:lnTo>
                    <a:pt x="65967" y="279941"/>
                  </a:lnTo>
                  <a:lnTo>
                    <a:pt x="79159" y="321554"/>
                  </a:lnTo>
                  <a:lnTo>
                    <a:pt x="79159" y="364813"/>
                  </a:lnTo>
                  <a:lnTo>
                    <a:pt x="65967" y="406425"/>
                  </a:lnTo>
                  <a:lnTo>
                    <a:pt x="39584" y="443100"/>
                  </a:lnTo>
                  <a:lnTo>
                    <a:pt x="76116" y="416613"/>
                  </a:lnTo>
                  <a:lnTo>
                    <a:pt x="117569" y="403370"/>
                  </a:lnTo>
                  <a:lnTo>
                    <a:pt x="160662" y="403370"/>
                  </a:lnTo>
                  <a:lnTo>
                    <a:pt x="202118" y="416613"/>
                  </a:lnTo>
                  <a:lnTo>
                    <a:pt x="238656" y="443100"/>
                  </a:lnTo>
                  <a:lnTo>
                    <a:pt x="212267" y="406425"/>
                  </a:lnTo>
                  <a:lnTo>
                    <a:pt x="199072" y="364813"/>
                  </a:lnTo>
                  <a:lnTo>
                    <a:pt x="199072" y="321554"/>
                  </a:lnTo>
                  <a:lnTo>
                    <a:pt x="212267" y="279941"/>
                  </a:lnTo>
                  <a:lnTo>
                    <a:pt x="238656" y="243266"/>
                  </a:lnTo>
                  <a:close/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10963154" y="1553425"/>
            <a:ext cx="739775" cy="933450"/>
            <a:chOff x="10963154" y="1553425"/>
            <a:chExt cx="739775" cy="933450"/>
          </a:xfrm>
        </p:grpSpPr>
        <p:pic>
          <p:nvPicPr>
            <p:cNvPr id="104" name="object 10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335206" y="1553425"/>
              <a:ext cx="179158" cy="35265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967656" y="1553425"/>
              <a:ext cx="179044" cy="352653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518988" y="2133625"/>
              <a:ext cx="179158" cy="35275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151437" y="2133625"/>
              <a:ext cx="179044" cy="352755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1330469" y="2133612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60">
                  <a:moveTo>
                    <a:pt x="0" y="0"/>
                  </a:moveTo>
                  <a:lnTo>
                    <a:pt x="0" y="352767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518988" y="1706956"/>
              <a:ext cx="179158" cy="488518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151437" y="1706956"/>
              <a:ext cx="179044" cy="488518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335206" y="1844332"/>
              <a:ext cx="179158" cy="488403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967656" y="1844332"/>
              <a:ext cx="179044" cy="488403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0967656" y="1706956"/>
              <a:ext cx="730885" cy="626110"/>
            </a:xfrm>
            <a:custGeom>
              <a:avLst/>
              <a:gdLst/>
              <a:ahLst/>
              <a:cxnLst/>
              <a:rect l="l" t="t" r="r" b="b"/>
              <a:pathLst>
                <a:path w="730884" h="626110">
                  <a:moveTo>
                    <a:pt x="546709" y="625779"/>
                  </a:moveTo>
                  <a:lnTo>
                    <a:pt x="367563" y="625779"/>
                  </a:lnTo>
                  <a:lnTo>
                    <a:pt x="367563" y="215214"/>
                  </a:lnTo>
                  <a:lnTo>
                    <a:pt x="381444" y="178168"/>
                  </a:lnTo>
                  <a:lnTo>
                    <a:pt x="409778" y="150596"/>
                  </a:lnTo>
                  <a:lnTo>
                    <a:pt x="447154" y="137807"/>
                  </a:lnTo>
                  <a:lnTo>
                    <a:pt x="457085" y="137261"/>
                  </a:lnTo>
                  <a:lnTo>
                    <a:pt x="462038" y="137375"/>
                  </a:lnTo>
                  <a:lnTo>
                    <a:pt x="500075" y="148170"/>
                  </a:lnTo>
                  <a:lnTo>
                    <a:pt x="529958" y="174078"/>
                  </a:lnTo>
                  <a:lnTo>
                    <a:pt x="545833" y="210248"/>
                  </a:lnTo>
                  <a:lnTo>
                    <a:pt x="546595" y="215214"/>
                  </a:lnTo>
                </a:path>
                <a:path w="730884" h="626110">
                  <a:moveTo>
                    <a:pt x="551345" y="410679"/>
                  </a:moveTo>
                  <a:lnTo>
                    <a:pt x="565226" y="447725"/>
                  </a:lnTo>
                  <a:lnTo>
                    <a:pt x="593559" y="475284"/>
                  </a:lnTo>
                  <a:lnTo>
                    <a:pt x="630936" y="488073"/>
                  </a:lnTo>
                  <a:lnTo>
                    <a:pt x="640854" y="488632"/>
                  </a:lnTo>
                  <a:lnTo>
                    <a:pt x="645820" y="488518"/>
                  </a:lnTo>
                  <a:lnTo>
                    <a:pt x="683856" y="477710"/>
                  </a:lnTo>
                  <a:lnTo>
                    <a:pt x="713727" y="451802"/>
                  </a:lnTo>
                  <a:lnTo>
                    <a:pt x="729602" y="415645"/>
                  </a:lnTo>
                  <a:lnTo>
                    <a:pt x="730377" y="410679"/>
                  </a:lnTo>
                  <a:lnTo>
                    <a:pt x="730491" y="0"/>
                  </a:lnTo>
                  <a:lnTo>
                    <a:pt x="551345" y="0"/>
                  </a:lnTo>
                </a:path>
                <a:path w="730884" h="626110">
                  <a:moveTo>
                    <a:pt x="179044" y="215214"/>
                  </a:moveTo>
                  <a:lnTo>
                    <a:pt x="165150" y="178168"/>
                  </a:lnTo>
                  <a:lnTo>
                    <a:pt x="136817" y="150596"/>
                  </a:lnTo>
                  <a:lnTo>
                    <a:pt x="99440" y="137807"/>
                  </a:lnTo>
                  <a:lnTo>
                    <a:pt x="89522" y="137261"/>
                  </a:lnTo>
                  <a:lnTo>
                    <a:pt x="84556" y="137375"/>
                  </a:lnTo>
                  <a:lnTo>
                    <a:pt x="46520" y="148170"/>
                  </a:lnTo>
                  <a:lnTo>
                    <a:pt x="16649" y="174078"/>
                  </a:lnTo>
                  <a:lnTo>
                    <a:pt x="774" y="210248"/>
                  </a:lnTo>
                  <a:lnTo>
                    <a:pt x="0" y="215214"/>
                  </a:lnTo>
                  <a:lnTo>
                    <a:pt x="0" y="625779"/>
                  </a:lnTo>
                  <a:lnTo>
                    <a:pt x="179044" y="625779"/>
                  </a:lnTo>
                </a:path>
                <a:path w="730884" h="626110">
                  <a:moveTo>
                    <a:pt x="183781" y="410679"/>
                  </a:moveTo>
                  <a:lnTo>
                    <a:pt x="197675" y="447725"/>
                  </a:lnTo>
                  <a:lnTo>
                    <a:pt x="226009" y="475284"/>
                  </a:lnTo>
                  <a:lnTo>
                    <a:pt x="263372" y="488073"/>
                  </a:lnTo>
                  <a:lnTo>
                    <a:pt x="273304" y="488632"/>
                  </a:lnTo>
                  <a:lnTo>
                    <a:pt x="278257" y="488518"/>
                  </a:lnTo>
                  <a:lnTo>
                    <a:pt x="316293" y="477710"/>
                  </a:lnTo>
                  <a:lnTo>
                    <a:pt x="346176" y="451802"/>
                  </a:lnTo>
                  <a:lnTo>
                    <a:pt x="362051" y="415645"/>
                  </a:lnTo>
                  <a:lnTo>
                    <a:pt x="362813" y="410679"/>
                  </a:lnTo>
                  <a:lnTo>
                    <a:pt x="362813" y="0"/>
                  </a:lnTo>
                  <a:lnTo>
                    <a:pt x="183781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151437" y="1706956"/>
              <a:ext cx="0" cy="410845"/>
            </a:xfrm>
            <a:custGeom>
              <a:avLst/>
              <a:gdLst/>
              <a:ahLst/>
              <a:cxnLst/>
              <a:rect l="l" t="t" r="r" b="b"/>
              <a:pathLst>
                <a:path h="410844">
                  <a:moveTo>
                    <a:pt x="0" y="410743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60613" y="3130423"/>
            <a:ext cx="720725" cy="739775"/>
            <a:chOff x="8460613" y="3130423"/>
            <a:chExt cx="720725" cy="739775"/>
          </a:xfrm>
        </p:grpSpPr>
        <p:pic>
          <p:nvPicPr>
            <p:cNvPr id="116" name="object 11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462835" y="3130626"/>
              <a:ext cx="716267" cy="737234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8580069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700541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820962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941396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061843" y="3130423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739622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460613" y="3250615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60613" y="3374580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60613" y="3498557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0613" y="3622509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460613" y="3746487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699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" name="object 127"/>
          <p:cNvSpPr txBox="1"/>
          <p:nvPr/>
        </p:nvSpPr>
        <p:spPr>
          <a:xfrm>
            <a:off x="10968964" y="4090606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0968964" y="4188396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graphicFrame>
        <p:nvGraphicFramePr>
          <p:cNvPr id="129" name="object 129"/>
          <p:cNvGraphicFramePr>
            <a:graphicFrameLocks noGrp="1"/>
          </p:cNvGraphicFramePr>
          <p:nvPr/>
        </p:nvGraphicFramePr>
        <p:xfrm>
          <a:off x="8459660" y="5837531"/>
          <a:ext cx="6196330" cy="1042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2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2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72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3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8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91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287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Dimensione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pieces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sqm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Kg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24384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Cassa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Crate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40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291,0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28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34,0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67,20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6921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Cavalletto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Rack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pallet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75,0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284,0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36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147,5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120,96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1935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0" name="object 130"/>
          <p:cNvSpPr/>
          <p:nvPr/>
        </p:nvSpPr>
        <p:spPr>
          <a:xfrm>
            <a:off x="14165707" y="62765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165707" y="660050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" name="object 132"/>
          <p:cNvGrpSpPr/>
          <p:nvPr/>
        </p:nvGrpSpPr>
        <p:grpSpPr>
          <a:xfrm>
            <a:off x="8463406" y="4795088"/>
            <a:ext cx="6092825" cy="3810"/>
            <a:chOff x="8463406" y="4795088"/>
            <a:chExt cx="6092825" cy="3810"/>
          </a:xfrm>
        </p:grpSpPr>
        <p:sp>
          <p:nvSpPr>
            <p:cNvPr id="133" name="object 133"/>
            <p:cNvSpPr/>
            <p:nvPr/>
          </p:nvSpPr>
          <p:spPr>
            <a:xfrm>
              <a:off x="8463406" y="4796993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30477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768179" y="4796993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956505" y="4796993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2144831" y="4796993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333094" y="4796993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521433" y="479699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9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8463406" y="5245087"/>
            <a:ext cx="6092825" cy="3810"/>
            <a:chOff x="8463406" y="5245087"/>
            <a:chExt cx="6092825" cy="3810"/>
          </a:xfrm>
        </p:grpSpPr>
        <p:sp>
          <p:nvSpPr>
            <p:cNvPr id="140" name="object 140"/>
            <p:cNvSpPr/>
            <p:nvPr/>
          </p:nvSpPr>
          <p:spPr>
            <a:xfrm>
              <a:off x="8463406" y="5246992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30477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768179" y="5246992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956505" y="5246992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2144831" y="5246992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333094" y="5246992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4521433" y="52469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9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" name="object 146"/>
          <p:cNvGrpSpPr/>
          <p:nvPr/>
        </p:nvGrpSpPr>
        <p:grpSpPr>
          <a:xfrm>
            <a:off x="8463406" y="5389092"/>
            <a:ext cx="6092825" cy="3810"/>
            <a:chOff x="8463406" y="5389092"/>
            <a:chExt cx="6092825" cy="3810"/>
          </a:xfrm>
        </p:grpSpPr>
        <p:sp>
          <p:nvSpPr>
            <p:cNvPr id="147" name="object 147"/>
            <p:cNvSpPr/>
            <p:nvPr/>
          </p:nvSpPr>
          <p:spPr>
            <a:xfrm>
              <a:off x="8463406" y="5390997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30477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768179" y="5390997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956505" y="5390997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144831" y="5390997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333094" y="5390997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4521433" y="539099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9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" name="object 153"/>
          <p:cNvGrpSpPr/>
          <p:nvPr/>
        </p:nvGrpSpPr>
        <p:grpSpPr>
          <a:xfrm>
            <a:off x="8463406" y="5533085"/>
            <a:ext cx="6092825" cy="3810"/>
            <a:chOff x="8463406" y="5533085"/>
            <a:chExt cx="6092825" cy="3810"/>
          </a:xfrm>
        </p:grpSpPr>
        <p:sp>
          <p:nvSpPr>
            <p:cNvPr id="154" name="object 154"/>
            <p:cNvSpPr/>
            <p:nvPr/>
          </p:nvSpPr>
          <p:spPr>
            <a:xfrm>
              <a:off x="8463406" y="5534990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0" y="0"/>
                  </a:moveTo>
                  <a:lnTo>
                    <a:pt x="130477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768179" y="5534990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956505" y="5534990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20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144831" y="5534990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333094" y="5534990"/>
              <a:ext cx="1188720" cy="0"/>
            </a:xfrm>
            <a:custGeom>
              <a:avLst/>
              <a:gdLst/>
              <a:ahLst/>
              <a:cxnLst/>
              <a:rect l="l" t="t" r="r" b="b"/>
              <a:pathLst>
                <a:path w="1188719">
                  <a:moveTo>
                    <a:pt x="0" y="0"/>
                  </a:moveTo>
                  <a:lnTo>
                    <a:pt x="118832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4521433" y="553499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9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" name="object 160"/>
          <p:cNvSpPr txBox="1"/>
          <p:nvPr/>
        </p:nvSpPr>
        <p:spPr>
          <a:xfrm>
            <a:off x="8450706" y="4614900"/>
            <a:ext cx="6330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11176127" y="50850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 txBox="1"/>
          <p:nvPr/>
        </p:nvSpPr>
        <p:spPr>
          <a:xfrm>
            <a:off x="10331437" y="4942141"/>
            <a:ext cx="1003935" cy="581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3</a:t>
            </a:r>
            <a:endParaRPr sz="55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100"/>
              </a:spcBef>
            </a:pPr>
            <a:endParaRPr sz="650">
              <a:latin typeface="Roboto"/>
              <a:cs typeface="Roboto"/>
            </a:endParaRPr>
          </a:p>
          <a:p>
            <a:pPr marL="13970">
              <a:lnSpc>
                <a:spcPct val="100000"/>
              </a:lnSpc>
              <a:tabLst>
                <a:tab pos="480695" algn="l"/>
              </a:tabLst>
            </a:pPr>
            <a:r>
              <a:rPr sz="650" spc="-10" dirty="0">
                <a:latin typeface="Roboto"/>
                <a:cs typeface="Roboto"/>
              </a:rPr>
              <a:t>CHALK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02WAB76010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480059" algn="l"/>
              </a:tabLst>
            </a:pPr>
            <a:r>
              <a:rPr sz="650" spc="-10" dirty="0">
                <a:latin typeface="Roboto"/>
                <a:cs typeface="Roboto"/>
              </a:rPr>
              <a:t>PAPER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02WAB76020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562784" y="4945900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394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0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326" y="9203328"/>
            <a:ext cx="1809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48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8989" y="-12"/>
            <a:ext cx="2781007" cy="377375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72003" cy="3773754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close/>
                </a:path>
                <a:path w="69850" h="520065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69850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81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57962"/>
                  </a:lnTo>
                  <a:lnTo>
                    <a:pt x="23088" y="357962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00215"/>
                  </a:lnTo>
                  <a:close/>
                </a:path>
                <a:path w="69850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close/>
                </a:path>
                <a:path w="69850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69850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6985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69506"/>
                  </a:lnTo>
                  <a:lnTo>
                    <a:pt x="46189" y="369506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close/>
                </a:path>
                <a:path w="69850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30936"/>
                  </a:lnTo>
                  <a:lnTo>
                    <a:pt x="46189" y="230936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close/>
                </a:path>
                <a:path w="69850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73215"/>
                  </a:lnTo>
                  <a:close/>
                </a:path>
                <a:path w="69850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46189" y="127025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30256" y="815660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92595"/>
                  </a:lnTo>
                  <a:close/>
                </a:path>
                <a:path w="81279" h="520065">
                  <a:moveTo>
                    <a:pt x="11531" y="311772"/>
                  </a:moveTo>
                  <a:lnTo>
                    <a:pt x="0" y="311772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11772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23088" y="461886"/>
                  </a:move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close/>
                </a:path>
                <a:path w="81279" h="520065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81279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79" h="520065">
                  <a:moveTo>
                    <a:pt x="46189" y="265595"/>
                  </a:move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65595"/>
                  </a:lnTo>
                  <a:close/>
                </a:path>
                <a:path w="81279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7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81279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close/>
                </a:path>
                <a:path w="81279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11772"/>
                  </a:lnTo>
                  <a:lnTo>
                    <a:pt x="34645" y="311772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79" h="520065">
                  <a:moveTo>
                    <a:pt x="69278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508076"/>
                  </a:moveTo>
                  <a:lnTo>
                    <a:pt x="69278" y="508076"/>
                  </a:ln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80835" y="519620"/>
                  </a:lnTo>
                  <a:lnTo>
                    <a:pt x="80835" y="508076"/>
                  </a:lnTo>
                  <a:close/>
                </a:path>
                <a:path w="81279" h="520065">
                  <a:moveTo>
                    <a:pt x="80835" y="484974"/>
                  </a:moveTo>
                  <a:lnTo>
                    <a:pt x="69278" y="484974"/>
                  </a:lnTo>
                  <a:lnTo>
                    <a:pt x="69278" y="496531"/>
                  </a:lnTo>
                  <a:lnTo>
                    <a:pt x="80835" y="496531"/>
                  </a:lnTo>
                  <a:lnTo>
                    <a:pt x="80835" y="484974"/>
                  </a:lnTo>
                  <a:close/>
                </a:path>
                <a:path w="81279" h="520065">
                  <a:moveTo>
                    <a:pt x="80835" y="438785"/>
                  </a:moveTo>
                  <a:lnTo>
                    <a:pt x="69278" y="438785"/>
                  </a:lnTo>
                  <a:lnTo>
                    <a:pt x="69278" y="461886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80835" y="473430"/>
                  </a:lnTo>
                  <a:lnTo>
                    <a:pt x="80835" y="438785"/>
                  </a:lnTo>
                  <a:close/>
                </a:path>
                <a:path w="81279" h="520065">
                  <a:moveTo>
                    <a:pt x="80835" y="346405"/>
                  </a:moveTo>
                  <a:lnTo>
                    <a:pt x="69278" y="346405"/>
                  </a:lnTo>
                  <a:lnTo>
                    <a:pt x="69278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19"/>
                  </a:lnTo>
                  <a:lnTo>
                    <a:pt x="23088" y="369519"/>
                  </a:lnTo>
                  <a:lnTo>
                    <a:pt x="11544" y="36950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92595"/>
                  </a:lnTo>
                  <a:lnTo>
                    <a:pt x="69278" y="392595"/>
                  </a:lnTo>
                  <a:lnTo>
                    <a:pt x="69278" y="381050"/>
                  </a:lnTo>
                  <a:lnTo>
                    <a:pt x="80835" y="381050"/>
                  </a:lnTo>
                  <a:lnTo>
                    <a:pt x="80835" y="346405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78" y="311785"/>
                  </a:lnTo>
                  <a:lnTo>
                    <a:pt x="57734" y="311785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138569"/>
                  </a:moveTo>
                  <a:lnTo>
                    <a:pt x="69278" y="138569"/>
                  </a:lnTo>
                  <a:lnTo>
                    <a:pt x="69278" y="150114"/>
                  </a:lnTo>
                  <a:lnTo>
                    <a:pt x="80835" y="150114"/>
                  </a:lnTo>
                  <a:lnTo>
                    <a:pt x="80835" y="138569"/>
                  </a:lnTo>
                  <a:close/>
                </a:path>
                <a:path w="81279" h="520065">
                  <a:moveTo>
                    <a:pt x="80835" y="57734"/>
                  </a:moveTo>
                  <a:lnTo>
                    <a:pt x="69278" y="57734"/>
                  </a:lnTo>
                  <a:lnTo>
                    <a:pt x="69278" y="46189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219392"/>
                  </a:lnTo>
                  <a:lnTo>
                    <a:pt x="11544" y="21939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23088" y="288671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50"/>
                  </a:lnTo>
                  <a:lnTo>
                    <a:pt x="23088" y="25405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88683"/>
                  </a:lnTo>
                  <a:lnTo>
                    <a:pt x="80835" y="288683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46189" y="230962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196303"/>
                  </a:lnTo>
                  <a:lnTo>
                    <a:pt x="69278" y="196303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lnTo>
                    <a:pt x="69278" y="161671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92392"/>
                  </a:lnTo>
                  <a:lnTo>
                    <a:pt x="69278" y="92392"/>
                  </a:lnTo>
                  <a:lnTo>
                    <a:pt x="69278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23101" y="461899"/>
                  </a:moveTo>
                  <a:lnTo>
                    <a:pt x="11557" y="461899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461899"/>
                  </a:lnTo>
                  <a:close/>
                </a:path>
                <a:path w="81279" h="520065">
                  <a:moveTo>
                    <a:pt x="23101" y="438785"/>
                  </a:moveTo>
                  <a:lnTo>
                    <a:pt x="11557" y="438785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close/>
                </a:path>
                <a:path w="81279" h="520065">
                  <a:moveTo>
                    <a:pt x="23101" y="392595"/>
                  </a:moveTo>
                  <a:lnTo>
                    <a:pt x="11557" y="392595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392595"/>
                  </a:lnTo>
                  <a:close/>
                </a:path>
                <a:path w="81279" h="520065">
                  <a:moveTo>
                    <a:pt x="23101" y="334860"/>
                  </a:moveTo>
                  <a:lnTo>
                    <a:pt x="11557" y="334860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34860"/>
                  </a:lnTo>
                  <a:close/>
                </a:path>
                <a:path w="81279" h="520065">
                  <a:moveTo>
                    <a:pt x="23101" y="277139"/>
                  </a:moveTo>
                  <a:lnTo>
                    <a:pt x="11557" y="277139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23101" y="277139"/>
                  </a:lnTo>
                  <a:close/>
                </a:path>
                <a:path w="81279" h="520065">
                  <a:moveTo>
                    <a:pt x="23101" y="254050"/>
                  </a:moveTo>
                  <a:lnTo>
                    <a:pt x="11557" y="254050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54050"/>
                  </a:lnTo>
                  <a:close/>
                </a:path>
                <a:path w="81279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23088"/>
                  </a:lnTo>
                  <a:close/>
                </a:path>
                <a:path w="81279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101" y="496531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101" y="381050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00228"/>
                  </a:moveTo>
                  <a:lnTo>
                    <a:pt x="23101" y="300228"/>
                  </a:lnTo>
                  <a:lnTo>
                    <a:pt x="11557" y="300215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00228"/>
                  </a:lnTo>
                  <a:close/>
                </a:path>
                <a:path w="81279" h="520065">
                  <a:moveTo>
                    <a:pt x="34645" y="265595"/>
                  </a:moveTo>
                  <a:lnTo>
                    <a:pt x="23101" y="265595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65595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23101" y="207860"/>
                  </a:lnTo>
                  <a:lnTo>
                    <a:pt x="11557" y="207860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79" h="520065">
                  <a:moveTo>
                    <a:pt x="46177" y="461899"/>
                  </a:moveTo>
                  <a:lnTo>
                    <a:pt x="34645" y="461899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61899"/>
                  </a:lnTo>
                  <a:close/>
                </a:path>
                <a:path w="81279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38785"/>
                  </a:lnTo>
                  <a:lnTo>
                    <a:pt x="46177" y="438785"/>
                  </a:lnTo>
                  <a:lnTo>
                    <a:pt x="46177" y="392595"/>
                  </a:lnTo>
                  <a:close/>
                </a:path>
                <a:path w="81279" h="520065">
                  <a:moveTo>
                    <a:pt x="46177" y="334860"/>
                  </a:moveTo>
                  <a:lnTo>
                    <a:pt x="34645" y="334860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34860"/>
                  </a:lnTo>
                  <a:close/>
                </a:path>
                <a:path w="81279" h="520065">
                  <a:moveTo>
                    <a:pt x="46177" y="230962"/>
                  </a:moveTo>
                  <a:lnTo>
                    <a:pt x="34645" y="230962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30962"/>
                  </a:lnTo>
                  <a:close/>
                </a:path>
                <a:path w="81279" h="520065">
                  <a:moveTo>
                    <a:pt x="46177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96303"/>
                  </a:lnTo>
                  <a:close/>
                </a:path>
                <a:path w="81279" h="520065">
                  <a:moveTo>
                    <a:pt x="46177" y="103924"/>
                  </a:moveTo>
                  <a:lnTo>
                    <a:pt x="34645" y="103924"/>
                  </a:lnTo>
                  <a:lnTo>
                    <a:pt x="23101" y="103924"/>
                  </a:lnTo>
                  <a:lnTo>
                    <a:pt x="11557" y="103924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61671"/>
                  </a:lnTo>
                  <a:lnTo>
                    <a:pt x="11557" y="161671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103924"/>
                  </a:lnTo>
                  <a:close/>
                </a:path>
                <a:path w="81279" h="520065">
                  <a:moveTo>
                    <a:pt x="46177" y="69278"/>
                  </a:moveTo>
                  <a:lnTo>
                    <a:pt x="34645" y="69278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11557" y="69278"/>
                  </a:lnTo>
                  <a:lnTo>
                    <a:pt x="11557" y="92379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46177" y="92379"/>
                  </a:lnTo>
                  <a:lnTo>
                    <a:pt x="46177" y="69278"/>
                  </a:lnTo>
                  <a:close/>
                </a:path>
                <a:path w="81279" h="520065">
                  <a:moveTo>
                    <a:pt x="46177" y="46189"/>
                  </a:moveTo>
                  <a:lnTo>
                    <a:pt x="34645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77" y="57734"/>
                  </a:lnTo>
                  <a:lnTo>
                    <a:pt x="46177" y="46189"/>
                  </a:lnTo>
                  <a:close/>
                </a:path>
                <a:path w="81279" h="520065">
                  <a:moveTo>
                    <a:pt x="57746" y="415696"/>
                  </a:moveTo>
                  <a:lnTo>
                    <a:pt x="46189" y="415696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57746" y="415696"/>
                  </a:lnTo>
                  <a:close/>
                </a:path>
                <a:path w="81279" h="520065">
                  <a:moveTo>
                    <a:pt x="57746" y="207860"/>
                  </a:moveTo>
                  <a:lnTo>
                    <a:pt x="46189" y="207860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207860"/>
                  </a:lnTo>
                  <a:close/>
                </a:path>
                <a:path w="81279" h="520065">
                  <a:moveTo>
                    <a:pt x="57746" y="46189"/>
                  </a:moveTo>
                  <a:lnTo>
                    <a:pt x="46189" y="4618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57746" y="46189"/>
                  </a:lnTo>
                  <a:close/>
                </a:path>
                <a:path w="81279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57746" y="0"/>
                  </a:lnTo>
                  <a:close/>
                </a:path>
                <a:path w="81279" h="520065">
                  <a:moveTo>
                    <a:pt x="69291" y="484974"/>
                  </a:moveTo>
                  <a:lnTo>
                    <a:pt x="57746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46" y="496531"/>
                  </a:lnTo>
                  <a:lnTo>
                    <a:pt x="57746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484974"/>
                  </a:lnTo>
                  <a:close/>
                </a:path>
                <a:path w="81279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46189" y="438785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288683"/>
                  </a:moveTo>
                  <a:lnTo>
                    <a:pt x="57746" y="288683"/>
                  </a:lnTo>
                  <a:lnTo>
                    <a:pt x="57746" y="300215"/>
                  </a:lnTo>
                  <a:lnTo>
                    <a:pt x="46189" y="300215"/>
                  </a:lnTo>
                  <a:lnTo>
                    <a:pt x="46189" y="311772"/>
                  </a:lnTo>
                  <a:lnTo>
                    <a:pt x="57746" y="311772"/>
                  </a:lnTo>
                  <a:lnTo>
                    <a:pt x="57746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81279" h="520065">
                  <a:moveTo>
                    <a:pt x="80835" y="415709"/>
                  </a:moveTo>
                  <a:lnTo>
                    <a:pt x="69291" y="415709"/>
                  </a:lnTo>
                  <a:lnTo>
                    <a:pt x="69291" y="438785"/>
                  </a:lnTo>
                  <a:lnTo>
                    <a:pt x="80835" y="438785"/>
                  </a:lnTo>
                  <a:lnTo>
                    <a:pt x="80835" y="415709"/>
                  </a:lnTo>
                  <a:close/>
                </a:path>
                <a:path w="81279" h="520065">
                  <a:moveTo>
                    <a:pt x="80835" y="357962"/>
                  </a:moveTo>
                  <a:lnTo>
                    <a:pt x="69291" y="357962"/>
                  </a:lnTo>
                  <a:lnTo>
                    <a:pt x="69291" y="381050"/>
                  </a:lnTo>
                  <a:lnTo>
                    <a:pt x="80835" y="381050"/>
                  </a:lnTo>
                  <a:lnTo>
                    <a:pt x="80835" y="357962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57746" y="311785"/>
                  </a:lnTo>
                  <a:lnTo>
                    <a:pt x="57746" y="323316"/>
                  </a:lnTo>
                  <a:lnTo>
                    <a:pt x="46189" y="323316"/>
                  </a:lnTo>
                  <a:lnTo>
                    <a:pt x="46189" y="369506"/>
                  </a:lnTo>
                  <a:lnTo>
                    <a:pt x="57746" y="369506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42493"/>
                  </a:moveTo>
                  <a:lnTo>
                    <a:pt x="69291" y="242493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277139"/>
                  </a:lnTo>
                  <a:lnTo>
                    <a:pt x="69291" y="277139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65595"/>
                  </a:lnTo>
                  <a:lnTo>
                    <a:pt x="69291" y="265595"/>
                  </a:lnTo>
                  <a:lnTo>
                    <a:pt x="69291" y="254038"/>
                  </a:lnTo>
                  <a:lnTo>
                    <a:pt x="80835" y="254038"/>
                  </a:lnTo>
                  <a:lnTo>
                    <a:pt x="80835" y="242493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73215"/>
                  </a:moveTo>
                  <a:lnTo>
                    <a:pt x="69291" y="173215"/>
                  </a:lnTo>
                  <a:lnTo>
                    <a:pt x="69291" y="184759"/>
                  </a:lnTo>
                  <a:lnTo>
                    <a:pt x="57746" y="184759"/>
                  </a:lnTo>
                  <a:lnTo>
                    <a:pt x="57746" y="173215"/>
                  </a:lnTo>
                  <a:lnTo>
                    <a:pt x="46189" y="173215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73215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91" y="115468"/>
                  </a:lnTo>
                  <a:lnTo>
                    <a:pt x="69291" y="138569"/>
                  </a:lnTo>
                  <a:lnTo>
                    <a:pt x="57746" y="138569"/>
                  </a:lnTo>
                  <a:lnTo>
                    <a:pt x="57746" y="115481"/>
                  </a:lnTo>
                  <a:lnTo>
                    <a:pt x="46189" y="115481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57734"/>
                  </a:moveTo>
                  <a:lnTo>
                    <a:pt x="69291" y="57734"/>
                  </a:lnTo>
                  <a:lnTo>
                    <a:pt x="57746" y="57734"/>
                  </a:lnTo>
                  <a:lnTo>
                    <a:pt x="57746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80835"/>
                  </a:lnTo>
                  <a:lnTo>
                    <a:pt x="69291" y="80835"/>
                  </a:lnTo>
                  <a:lnTo>
                    <a:pt x="69291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79" h="520065">
                  <a:moveTo>
                    <a:pt x="80835" y="11544"/>
                  </a:moveTo>
                  <a:lnTo>
                    <a:pt x="69291" y="11544"/>
                  </a:lnTo>
                  <a:lnTo>
                    <a:pt x="57746" y="11557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57746" y="34645"/>
                  </a:lnTo>
                  <a:lnTo>
                    <a:pt x="69291" y="34645"/>
                  </a:lnTo>
                  <a:lnTo>
                    <a:pt x="69291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63054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075" y="484974"/>
                  </a:moveTo>
                  <a:lnTo>
                    <a:pt x="11544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75" y="519620"/>
                  </a:lnTo>
                  <a:lnTo>
                    <a:pt x="23075" y="484974"/>
                  </a:lnTo>
                  <a:close/>
                </a:path>
                <a:path w="92709" h="520065">
                  <a:moveTo>
                    <a:pt x="23075" y="381050"/>
                  </a:moveTo>
                  <a:lnTo>
                    <a:pt x="11544" y="381050"/>
                  </a:lnTo>
                  <a:lnTo>
                    <a:pt x="11544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75" y="473430"/>
                  </a:lnTo>
                  <a:lnTo>
                    <a:pt x="23075" y="381050"/>
                  </a:lnTo>
                  <a:close/>
                </a:path>
                <a:path w="92709" h="520065">
                  <a:moveTo>
                    <a:pt x="23075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75" y="369506"/>
                  </a:lnTo>
                  <a:lnTo>
                    <a:pt x="23075" y="357962"/>
                  </a:lnTo>
                  <a:close/>
                </a:path>
                <a:path w="92709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75" y="346405"/>
                  </a:lnTo>
                  <a:lnTo>
                    <a:pt x="23075" y="334860"/>
                  </a:lnTo>
                  <a:close/>
                </a:path>
                <a:path w="92709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288683"/>
                  </a:lnTo>
                  <a:lnTo>
                    <a:pt x="23075" y="288683"/>
                  </a:lnTo>
                  <a:lnTo>
                    <a:pt x="23075" y="230949"/>
                  </a:lnTo>
                  <a:close/>
                </a:path>
                <a:path w="92709" h="520065">
                  <a:moveTo>
                    <a:pt x="23075" y="184772"/>
                  </a:moveTo>
                  <a:lnTo>
                    <a:pt x="11544" y="184772"/>
                  </a:lnTo>
                  <a:lnTo>
                    <a:pt x="11544" y="219405"/>
                  </a:lnTo>
                  <a:lnTo>
                    <a:pt x="23075" y="219405"/>
                  </a:lnTo>
                  <a:lnTo>
                    <a:pt x="23075" y="184772"/>
                  </a:lnTo>
                  <a:close/>
                </a:path>
                <a:path w="92709" h="520065">
                  <a:moveTo>
                    <a:pt x="23075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75" y="161658"/>
                  </a:lnTo>
                  <a:lnTo>
                    <a:pt x="23075" y="150114"/>
                  </a:lnTo>
                  <a:close/>
                </a:path>
                <a:path w="92709" h="520065">
                  <a:moveTo>
                    <a:pt x="23075" y="23088"/>
                  </a:moveTo>
                  <a:lnTo>
                    <a:pt x="11544" y="23088"/>
                  </a:lnTo>
                  <a:lnTo>
                    <a:pt x="11544" y="115468"/>
                  </a:lnTo>
                  <a:lnTo>
                    <a:pt x="23075" y="115468"/>
                  </a:lnTo>
                  <a:lnTo>
                    <a:pt x="23075" y="23088"/>
                  </a:lnTo>
                  <a:close/>
                </a:path>
                <a:path w="92709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75" y="11544"/>
                  </a:lnTo>
                  <a:lnTo>
                    <a:pt x="23075" y="0"/>
                  </a:lnTo>
                  <a:close/>
                </a:path>
                <a:path w="92709" h="520065">
                  <a:moveTo>
                    <a:pt x="34645" y="161671"/>
                  </a:moveTo>
                  <a:lnTo>
                    <a:pt x="23088" y="161671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34645" y="161671"/>
                  </a:lnTo>
                  <a:close/>
                </a:path>
                <a:path w="92709" h="520065">
                  <a:moveTo>
                    <a:pt x="34645" y="11557"/>
                  </a:moveTo>
                  <a:lnTo>
                    <a:pt x="23088" y="11557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92709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23088" y="496531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92709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92709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92709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close/>
                </a:path>
                <a:path w="92709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46189" y="11557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11557"/>
                  </a:lnTo>
                  <a:close/>
                </a:path>
                <a:path w="92709" h="520065">
                  <a:moveTo>
                    <a:pt x="80835" y="496531"/>
                  </a:moveTo>
                  <a:lnTo>
                    <a:pt x="69278" y="496531"/>
                  </a:lnTo>
                  <a:lnTo>
                    <a:pt x="69278" y="508076"/>
                  </a:lnTo>
                  <a:lnTo>
                    <a:pt x="80835" y="508076"/>
                  </a:lnTo>
                  <a:lnTo>
                    <a:pt x="80835" y="496531"/>
                  </a:lnTo>
                  <a:close/>
                </a:path>
                <a:path w="92709" h="520065">
                  <a:moveTo>
                    <a:pt x="80835" y="427240"/>
                  </a:moveTo>
                  <a:lnTo>
                    <a:pt x="69278" y="427240"/>
                  </a:lnTo>
                  <a:lnTo>
                    <a:pt x="69278" y="415696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lnTo>
                    <a:pt x="57734" y="369506"/>
                  </a:lnTo>
                  <a:lnTo>
                    <a:pt x="46189" y="369519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99"/>
                  </a:lnTo>
                  <a:lnTo>
                    <a:pt x="46189" y="461899"/>
                  </a:lnTo>
                  <a:lnTo>
                    <a:pt x="34645" y="461886"/>
                  </a:ln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84974"/>
                  </a:lnTo>
                  <a:lnTo>
                    <a:pt x="80835" y="484974"/>
                  </a:lnTo>
                  <a:lnTo>
                    <a:pt x="80835" y="427240"/>
                  </a:lnTo>
                  <a:close/>
                </a:path>
                <a:path w="92709" h="520065">
                  <a:moveTo>
                    <a:pt x="80835" y="404152"/>
                  </a:moveTo>
                  <a:lnTo>
                    <a:pt x="69278" y="404152"/>
                  </a:lnTo>
                  <a:lnTo>
                    <a:pt x="69278" y="415696"/>
                  </a:lnTo>
                  <a:lnTo>
                    <a:pt x="80835" y="415696"/>
                  </a:lnTo>
                  <a:lnTo>
                    <a:pt x="80835" y="404152"/>
                  </a:lnTo>
                  <a:close/>
                </a:path>
                <a:path w="92709" h="520065">
                  <a:moveTo>
                    <a:pt x="80835" y="357962"/>
                  </a:moveTo>
                  <a:lnTo>
                    <a:pt x="69278" y="357962"/>
                  </a:lnTo>
                  <a:lnTo>
                    <a:pt x="69278" y="369506"/>
                  </a:lnTo>
                  <a:lnTo>
                    <a:pt x="80835" y="369506"/>
                  </a:lnTo>
                  <a:lnTo>
                    <a:pt x="80835" y="357962"/>
                  </a:lnTo>
                  <a:close/>
                </a:path>
                <a:path w="92709" h="520065">
                  <a:moveTo>
                    <a:pt x="80835" y="207848"/>
                  </a:moveTo>
                  <a:lnTo>
                    <a:pt x="69278" y="207848"/>
                  </a:lnTo>
                  <a:lnTo>
                    <a:pt x="69278" y="219392"/>
                  </a:lnTo>
                  <a:lnTo>
                    <a:pt x="57734" y="219392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11785"/>
                  </a:lnTo>
                  <a:lnTo>
                    <a:pt x="23088" y="311785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46405"/>
                  </a:lnTo>
                  <a:lnTo>
                    <a:pt x="57734" y="346405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34873"/>
                  </a:lnTo>
                  <a:lnTo>
                    <a:pt x="80835" y="334873"/>
                  </a:lnTo>
                  <a:lnTo>
                    <a:pt x="80835" y="300240"/>
                  </a:lnTo>
                  <a:lnTo>
                    <a:pt x="69278" y="300240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07848"/>
                  </a:lnTo>
                  <a:close/>
                </a:path>
                <a:path w="92709" h="520065">
                  <a:moveTo>
                    <a:pt x="80835" y="173215"/>
                  </a:moveTo>
                  <a:lnTo>
                    <a:pt x="69278" y="173215"/>
                  </a:lnTo>
                  <a:lnTo>
                    <a:pt x="69278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73215"/>
                  </a:lnTo>
                  <a:close/>
                </a:path>
                <a:path w="92709" h="520065">
                  <a:moveTo>
                    <a:pt x="92379" y="46189"/>
                  </a:moveTo>
                  <a:lnTo>
                    <a:pt x="80835" y="46189"/>
                  </a:lnTo>
                  <a:lnTo>
                    <a:pt x="80835" y="34645"/>
                  </a:lnTo>
                  <a:lnTo>
                    <a:pt x="69278" y="34645"/>
                  </a:lnTo>
                  <a:lnTo>
                    <a:pt x="69278" y="46189"/>
                  </a:lnTo>
                  <a:lnTo>
                    <a:pt x="57734" y="46189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92379" y="57734"/>
                  </a:lnTo>
                  <a:lnTo>
                    <a:pt x="92379" y="46189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23088"/>
                  </a:lnTo>
                  <a:lnTo>
                    <a:pt x="92379" y="23088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4388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96303"/>
                  </a:lnTo>
                  <a:close/>
                </a:path>
                <a:path w="81280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81280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80" h="520065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close/>
                </a:path>
                <a:path w="81280" h="520065">
                  <a:moveTo>
                    <a:pt x="23088" y="415709"/>
                  </a:moveTo>
                  <a:lnTo>
                    <a:pt x="11544" y="415709"/>
                  </a:lnTo>
                  <a:lnTo>
                    <a:pt x="0" y="415709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15709"/>
                  </a:lnTo>
                  <a:close/>
                </a:path>
                <a:path w="81280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07860"/>
                  </a:lnTo>
                  <a:close/>
                </a:path>
                <a:path w="81280" h="520065">
                  <a:moveTo>
                    <a:pt x="23088" y="138569"/>
                  </a:moveTo>
                  <a:lnTo>
                    <a:pt x="11544" y="138569"/>
                  </a:lnTo>
                  <a:lnTo>
                    <a:pt x="0" y="138582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81280" h="520065">
                  <a:moveTo>
                    <a:pt x="23088" y="46189"/>
                  </a:moveTo>
                  <a:lnTo>
                    <a:pt x="11544" y="46189"/>
                  </a:ln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46189"/>
                  </a:lnTo>
                  <a:close/>
                </a:path>
                <a:path w="81280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32" y="484974"/>
                  </a:moveTo>
                  <a:lnTo>
                    <a:pt x="23088" y="484974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84974"/>
                  </a:lnTo>
                  <a:close/>
                </a:path>
                <a:path w="81280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57734"/>
                  </a:lnTo>
                  <a:close/>
                </a:path>
                <a:path w="81280" h="520065">
                  <a:moveTo>
                    <a:pt x="34632" y="34645"/>
                  </a:moveTo>
                  <a:lnTo>
                    <a:pt x="23088" y="34645"/>
                  </a:lnTo>
                  <a:lnTo>
                    <a:pt x="23088" y="46189"/>
                  </a:lnTo>
                  <a:lnTo>
                    <a:pt x="34632" y="46189"/>
                  </a:lnTo>
                  <a:lnTo>
                    <a:pt x="34632" y="34645"/>
                  </a:lnTo>
                  <a:close/>
                </a:path>
                <a:path w="81280" h="520065">
                  <a:moveTo>
                    <a:pt x="34632" y="11557"/>
                  </a:moveTo>
                  <a:lnTo>
                    <a:pt x="23088" y="11557"/>
                  </a:lnTo>
                  <a:lnTo>
                    <a:pt x="23088" y="23088"/>
                  </a:lnTo>
                  <a:lnTo>
                    <a:pt x="34632" y="23088"/>
                  </a:lnTo>
                  <a:lnTo>
                    <a:pt x="34632" y="11557"/>
                  </a:lnTo>
                  <a:close/>
                </a:path>
                <a:path w="81280" h="520065">
                  <a:moveTo>
                    <a:pt x="57734" y="415696"/>
                  </a:moveTo>
                  <a:lnTo>
                    <a:pt x="46189" y="415696"/>
                  </a:lnTo>
                  <a:lnTo>
                    <a:pt x="46189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23088" y="438785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15696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473430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81280" h="520065">
                  <a:moveTo>
                    <a:pt x="69278" y="300215"/>
                  </a:moveTo>
                  <a:lnTo>
                    <a:pt x="57734" y="300215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32" y="288683"/>
                  </a:lnTo>
                  <a:lnTo>
                    <a:pt x="34632" y="300215"/>
                  </a:lnTo>
                  <a:lnTo>
                    <a:pt x="23088" y="300215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88671"/>
                  </a:lnTo>
                  <a:lnTo>
                    <a:pt x="0" y="288671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34632" y="404152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close/>
                </a:path>
                <a:path w="81280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103924"/>
                  </a:lnTo>
                  <a:lnTo>
                    <a:pt x="0" y="103924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23088" y="254050"/>
                  </a:lnTo>
                  <a:lnTo>
                    <a:pt x="11544" y="254050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34632" y="265595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lnTo>
                    <a:pt x="57734" y="161671"/>
                  </a:lnTo>
                  <a:lnTo>
                    <a:pt x="57734" y="138582"/>
                  </a:lnTo>
                  <a:lnTo>
                    <a:pt x="46189" y="138582"/>
                  </a:lnTo>
                  <a:lnTo>
                    <a:pt x="46189" y="127025"/>
                  </a:lnTo>
                  <a:lnTo>
                    <a:pt x="34632" y="127025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103924"/>
                  </a:lnTo>
                  <a:close/>
                </a:path>
                <a:path w="81280" h="520065">
                  <a:moveTo>
                    <a:pt x="69278" y="80835"/>
                  </a:moveTo>
                  <a:lnTo>
                    <a:pt x="57734" y="80835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80835"/>
                  </a:lnTo>
                  <a:close/>
                </a:path>
                <a:path w="81280" h="520065">
                  <a:moveTo>
                    <a:pt x="69278" y="46189"/>
                  </a:moveTo>
                  <a:lnTo>
                    <a:pt x="57734" y="46189"/>
                  </a:lnTo>
                  <a:lnTo>
                    <a:pt x="46189" y="46189"/>
                  </a:lnTo>
                  <a:lnTo>
                    <a:pt x="34632" y="46189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46189"/>
                  </a:lnTo>
                  <a:close/>
                </a:path>
                <a:path w="81280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11557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316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81280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81280" h="520065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  <a:path w="81280" h="520065">
                  <a:moveTo>
                    <a:pt x="23101" y="473430"/>
                  </a:moveTo>
                  <a:lnTo>
                    <a:pt x="11544" y="473430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101" y="496531"/>
                  </a:lnTo>
                  <a:lnTo>
                    <a:pt x="23101" y="473430"/>
                  </a:lnTo>
                  <a:close/>
                </a:path>
                <a:path w="81280" h="520065">
                  <a:moveTo>
                    <a:pt x="23101" y="311785"/>
                  </a:move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80" h="520065">
                  <a:moveTo>
                    <a:pt x="23101" y="23088"/>
                  </a:moveTo>
                  <a:lnTo>
                    <a:pt x="11544" y="23088"/>
                  </a:lnTo>
                  <a:lnTo>
                    <a:pt x="0" y="23088"/>
                  </a:lnTo>
                  <a:lnTo>
                    <a:pt x="0" y="34645"/>
                  </a:lnTo>
                  <a:lnTo>
                    <a:pt x="11544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81280" h="520065">
                  <a:moveTo>
                    <a:pt x="34645" y="508076"/>
                  </a:moveTo>
                  <a:lnTo>
                    <a:pt x="23101" y="508076"/>
                  </a:lnTo>
                  <a:lnTo>
                    <a:pt x="11544" y="508076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81280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101" y="438785"/>
                  </a:lnTo>
                  <a:lnTo>
                    <a:pt x="23101" y="427240"/>
                  </a:lnTo>
                  <a:lnTo>
                    <a:pt x="11544" y="427240"/>
                  </a:lnTo>
                  <a:lnTo>
                    <a:pt x="11544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81280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81280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11544" y="219405"/>
                  </a:lnTo>
                  <a:lnTo>
                    <a:pt x="11544" y="184759"/>
                  </a:lnTo>
                  <a:lnTo>
                    <a:pt x="23101" y="184759"/>
                  </a:lnTo>
                  <a:lnTo>
                    <a:pt x="23101" y="173215"/>
                  </a:lnTo>
                  <a:lnTo>
                    <a:pt x="11544" y="173215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80" h="520065">
                  <a:moveTo>
                    <a:pt x="34645" y="184759"/>
                  </a:moveTo>
                  <a:lnTo>
                    <a:pt x="23101" y="184759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84759"/>
                  </a:lnTo>
                  <a:close/>
                </a:path>
                <a:path w="81280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8128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57734" y="34645"/>
                  </a:moveTo>
                  <a:lnTo>
                    <a:pt x="46189" y="34645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11544" y="46189"/>
                  </a:ln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34645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69291" y="415696"/>
                  </a:moveTo>
                  <a:lnTo>
                    <a:pt x="57734" y="415696"/>
                  </a:lnTo>
                  <a:lnTo>
                    <a:pt x="46189" y="415709"/>
                  </a:lnTo>
                  <a:lnTo>
                    <a:pt x="46189" y="427240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73430"/>
                  </a:lnTo>
                  <a:lnTo>
                    <a:pt x="69291" y="473430"/>
                  </a:lnTo>
                  <a:lnTo>
                    <a:pt x="69291" y="461886"/>
                  </a:lnTo>
                  <a:lnTo>
                    <a:pt x="57734" y="461886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69291" y="415696"/>
                  </a:lnTo>
                  <a:close/>
                </a:path>
                <a:path w="81280" h="520065">
                  <a:moveTo>
                    <a:pt x="69291" y="230949"/>
                  </a:moveTo>
                  <a:lnTo>
                    <a:pt x="57734" y="23094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69291" y="346405"/>
                  </a:lnTo>
                  <a:lnTo>
                    <a:pt x="69291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34" y="173215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69291" y="92379"/>
                  </a:moveTo>
                  <a:lnTo>
                    <a:pt x="57734" y="92379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69291"/>
                  </a:lnTo>
                  <a:lnTo>
                    <a:pt x="23101" y="69291"/>
                  </a:lnTo>
                  <a:lnTo>
                    <a:pt x="23101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69291" y="138569"/>
                  </a:lnTo>
                  <a:lnTo>
                    <a:pt x="69291" y="9237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8231" y="8156600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48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8231" y="842218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56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94003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4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04152"/>
                  </a:lnTo>
                  <a:close/>
                </a:path>
                <a:path w="23494" h="520065">
                  <a:moveTo>
                    <a:pt x="23088" y="311785"/>
                  </a:moveTo>
                  <a:lnTo>
                    <a:pt x="11544" y="311785"/>
                  </a:lnTo>
                  <a:lnTo>
                    <a:pt x="0" y="31177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11785"/>
                  </a:lnTo>
                  <a:close/>
                </a:path>
                <a:path w="23494" h="520065">
                  <a:moveTo>
                    <a:pt x="23088" y="230949"/>
                  </a:moveTo>
                  <a:lnTo>
                    <a:pt x="11544" y="230949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30949"/>
                  </a:lnTo>
                  <a:close/>
                </a:path>
                <a:path w="23494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38569"/>
                  </a:lnTo>
                  <a:lnTo>
                    <a:pt x="0" y="13856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23494" h="520065">
                  <a:moveTo>
                    <a:pt x="23088" y="92392"/>
                  </a:moveTo>
                  <a:lnTo>
                    <a:pt x="11544" y="92392"/>
                  </a:lnTo>
                  <a:lnTo>
                    <a:pt x="0" y="92392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23494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23494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23494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22870" y="8064220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h="173354">
                  <a:moveTo>
                    <a:pt x="0" y="0"/>
                  </a:moveTo>
                  <a:lnTo>
                    <a:pt x="0" y="173215"/>
                  </a:lnTo>
                </a:path>
              </a:pathLst>
            </a:custGeom>
            <a:ln w="11556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1709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20065">
                  <a:moveTo>
                    <a:pt x="34632" y="484974"/>
                  </a:moveTo>
                  <a:lnTo>
                    <a:pt x="23088" y="484974"/>
                  </a:lnTo>
                  <a:lnTo>
                    <a:pt x="11557" y="484974"/>
                  </a:lnTo>
                  <a:lnTo>
                    <a:pt x="11557" y="461899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84974"/>
                  </a:lnTo>
                  <a:close/>
                </a:path>
                <a:path w="46355" h="520065">
                  <a:moveTo>
                    <a:pt x="34632" y="427240"/>
                  </a:moveTo>
                  <a:lnTo>
                    <a:pt x="23088" y="427240"/>
                  </a:lnTo>
                  <a:lnTo>
                    <a:pt x="11557" y="427240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50342"/>
                  </a:lnTo>
                  <a:lnTo>
                    <a:pt x="11557" y="450342"/>
                  </a:lnTo>
                  <a:lnTo>
                    <a:pt x="11557" y="438785"/>
                  </a:lnTo>
                  <a:lnTo>
                    <a:pt x="23088" y="438785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27240"/>
                  </a:lnTo>
                  <a:close/>
                </a:path>
                <a:path w="46355" h="520065">
                  <a:moveTo>
                    <a:pt x="34632" y="392595"/>
                  </a:moveTo>
                  <a:lnTo>
                    <a:pt x="23088" y="392595"/>
                  </a:lnTo>
                  <a:lnTo>
                    <a:pt x="11557" y="392595"/>
                  </a:lnTo>
                  <a:lnTo>
                    <a:pt x="11557" y="369519"/>
                  </a:lnTo>
                  <a:lnTo>
                    <a:pt x="0" y="369519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392595"/>
                  </a:lnTo>
                  <a:close/>
                </a:path>
                <a:path w="46355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46405"/>
                  </a:lnTo>
                  <a:close/>
                </a:path>
                <a:path w="46355" h="520065">
                  <a:moveTo>
                    <a:pt x="34632" y="230949"/>
                  </a:moveTo>
                  <a:lnTo>
                    <a:pt x="23088" y="230949"/>
                  </a:lnTo>
                  <a:lnTo>
                    <a:pt x="23088" y="242493"/>
                  </a:lnTo>
                  <a:lnTo>
                    <a:pt x="11557" y="242493"/>
                  </a:lnTo>
                  <a:lnTo>
                    <a:pt x="0" y="242493"/>
                  </a:lnTo>
                  <a:lnTo>
                    <a:pt x="0" y="265595"/>
                  </a:lnTo>
                  <a:lnTo>
                    <a:pt x="11557" y="265595"/>
                  </a:lnTo>
                  <a:lnTo>
                    <a:pt x="11557" y="254038"/>
                  </a:lnTo>
                  <a:lnTo>
                    <a:pt x="23088" y="254038"/>
                  </a:lnTo>
                  <a:lnTo>
                    <a:pt x="23088" y="288683"/>
                  </a:lnTo>
                  <a:lnTo>
                    <a:pt x="11557" y="288683"/>
                  </a:lnTo>
                  <a:lnTo>
                    <a:pt x="11557" y="277139"/>
                  </a:lnTo>
                  <a:lnTo>
                    <a:pt x="0" y="277139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00228"/>
                  </a:lnTo>
                  <a:lnTo>
                    <a:pt x="23088" y="300228"/>
                  </a:lnTo>
                  <a:lnTo>
                    <a:pt x="23088" y="334860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230949"/>
                  </a:lnTo>
                  <a:close/>
                </a:path>
                <a:path w="46355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196303"/>
                  </a:lnTo>
                  <a:close/>
                </a:path>
                <a:path w="46355" h="520065">
                  <a:moveTo>
                    <a:pt x="34632" y="138582"/>
                  </a:moveTo>
                  <a:lnTo>
                    <a:pt x="23088" y="138582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34632" y="138582"/>
                  </a:lnTo>
                  <a:close/>
                </a:path>
                <a:path w="4635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4635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46355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50342"/>
                  </a:lnTo>
                  <a:close/>
                </a:path>
                <a:path w="46355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46355" h="520065">
                  <a:moveTo>
                    <a:pt x="46189" y="219405"/>
                  </a:moveTo>
                  <a:lnTo>
                    <a:pt x="34645" y="219405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19405"/>
                  </a:lnTo>
                  <a:close/>
                </a:path>
                <a:path w="46355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46355" h="520065">
                  <a:moveTo>
                    <a:pt x="46189" y="150114"/>
                  </a:moveTo>
                  <a:lnTo>
                    <a:pt x="34645" y="150114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50114"/>
                  </a:lnTo>
                  <a:close/>
                </a:path>
                <a:path w="46355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447303" y="4693996"/>
            <a:ext cx="70104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0" dirty="0">
                <a:latin typeface="Times New Roman"/>
                <a:cs typeface="Times New Roman"/>
              </a:rPr>
              <a:t>Kado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379831" y="4871796"/>
            <a:ext cx="11614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CONRETE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06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2701" y="9203328"/>
            <a:ext cx="1758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5495" y="3490798"/>
            <a:ext cx="1080008" cy="108000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2799" y="4578413"/>
            <a:ext cx="6051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Ice</a:t>
            </a:r>
            <a:r>
              <a:rPr sz="800" b="1" spc="195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6397" y="1857451"/>
            <a:ext cx="1080008" cy="107999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523699" y="2945066"/>
            <a:ext cx="5410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Ice</a:t>
            </a:r>
            <a:r>
              <a:rPr sz="800" b="1" spc="19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1901" y="5176799"/>
            <a:ext cx="1080008" cy="107999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19200" y="6264414"/>
            <a:ext cx="7048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Sand</a:t>
            </a:r>
            <a:r>
              <a:rPr sz="800" b="1" spc="210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91906" y="3490798"/>
            <a:ext cx="1079995" cy="1080008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1779193" y="4578413"/>
            <a:ext cx="6718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Clay</a:t>
            </a:r>
            <a:r>
              <a:rPr sz="800" b="1" spc="220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92795" y="1857451"/>
            <a:ext cx="1080008" cy="107999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780095" y="2945066"/>
            <a:ext cx="6076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Clay</a:t>
            </a:r>
            <a:r>
              <a:rPr sz="800" b="1" spc="22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51898" y="3490798"/>
            <a:ext cx="1079995" cy="1080008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3039198" y="4578413"/>
            <a:ext cx="7956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Smoke</a:t>
            </a:r>
            <a:r>
              <a:rPr sz="800" b="1" spc="285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052800" y="1857451"/>
            <a:ext cx="1079995" cy="1079995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3040100" y="2945066"/>
            <a:ext cx="7315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Smoke</a:t>
            </a:r>
            <a:r>
              <a:rPr sz="800" b="1" spc="28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310100" y="3490798"/>
            <a:ext cx="1079995" cy="1080008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4297400" y="4578413"/>
            <a:ext cx="6953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Lead</a:t>
            </a:r>
            <a:r>
              <a:rPr sz="800" b="1" spc="225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310989" y="1857451"/>
            <a:ext cx="1080008" cy="1079995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4298302" y="2945066"/>
            <a:ext cx="6369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Lead</a:t>
            </a:r>
            <a:r>
              <a:rPr sz="800" b="1" spc="22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570105" y="3490798"/>
            <a:ext cx="1079995" cy="1080008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5557392" y="4578413"/>
            <a:ext cx="7689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Ocean</a:t>
            </a:r>
            <a:r>
              <a:rPr sz="800" b="1" spc="285" dirty="0">
                <a:latin typeface="Roboto"/>
                <a:cs typeface="Roboto"/>
              </a:rPr>
              <a:t> </a:t>
            </a:r>
            <a:r>
              <a:rPr sz="800" b="1" spc="40" dirty="0">
                <a:latin typeface="Roboto"/>
                <a:cs typeface="Roboto"/>
              </a:rPr>
              <a:t>Cement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583618" y="1857451"/>
            <a:ext cx="1067384" cy="1079995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5558294" y="2945066"/>
            <a:ext cx="7048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Ocean</a:t>
            </a:r>
            <a:r>
              <a:rPr sz="800" b="1" spc="28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Flakes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301" y="528802"/>
            <a:ext cx="486409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Kado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609465" y="1263307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557280" y="1214196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4849990" y="1225207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075682" y="121419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334889" y="121419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718111" y="1263307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66079" y="121419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27257" y="117995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67047" y="1192580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0,37”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049534" y="121629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4325264" y="1192580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307078" y="121629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3342873" y="548220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40" name="object 4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477999" y="4734001"/>
            <a:ext cx="6120003" cy="4085993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8477999" y="3089833"/>
            <a:ext cx="6084570" cy="3175"/>
            <a:chOff x="8477999" y="3089833"/>
            <a:chExt cx="6084570" cy="3175"/>
          </a:xfrm>
        </p:grpSpPr>
        <p:sp>
          <p:nvSpPr>
            <p:cNvPr id="42" name="object 42"/>
            <p:cNvSpPr/>
            <p:nvPr/>
          </p:nvSpPr>
          <p:spPr>
            <a:xfrm>
              <a:off x="12509995" y="309142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373989" y="309142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477999" y="309142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306001" y="309142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493997" y="309142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358004" y="309142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8477999" y="3564648"/>
            <a:ext cx="6084570" cy="143510"/>
            <a:chOff x="8477999" y="3564648"/>
            <a:chExt cx="6084570" cy="143510"/>
          </a:xfrm>
        </p:grpSpPr>
        <p:sp>
          <p:nvSpPr>
            <p:cNvPr id="49" name="object 49"/>
            <p:cNvSpPr/>
            <p:nvPr/>
          </p:nvSpPr>
          <p:spPr>
            <a:xfrm>
              <a:off x="12509995" y="370602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477999" y="37060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306001" y="370602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0493997" y="370602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358004" y="3706025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373989" y="370602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424840" y="3564648"/>
              <a:ext cx="103276" cy="103289"/>
            </a:xfrm>
            <a:prstGeom prst="rect">
              <a:avLst/>
            </a:prstGeom>
          </p:spPr>
        </p:pic>
      </p:grpSp>
      <p:grpSp>
        <p:nvGrpSpPr>
          <p:cNvPr id="56" name="object 56"/>
          <p:cNvGrpSpPr/>
          <p:nvPr/>
        </p:nvGrpSpPr>
        <p:grpSpPr>
          <a:xfrm>
            <a:off x="8477999" y="1680591"/>
            <a:ext cx="6084570" cy="3175"/>
            <a:chOff x="8477999" y="1680591"/>
            <a:chExt cx="6084570" cy="3175"/>
          </a:xfrm>
        </p:grpSpPr>
        <p:sp>
          <p:nvSpPr>
            <p:cNvPr id="57" name="object 57"/>
            <p:cNvSpPr/>
            <p:nvPr/>
          </p:nvSpPr>
          <p:spPr>
            <a:xfrm>
              <a:off x="8477999" y="168217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306001" y="1682178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0493997" y="168217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358004" y="1682178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509995" y="168217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373989" y="1682178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477999" y="3884447"/>
            <a:ext cx="6084570" cy="3175"/>
            <a:chOff x="8477999" y="3884447"/>
            <a:chExt cx="6084570" cy="3175"/>
          </a:xfrm>
        </p:grpSpPr>
        <p:sp>
          <p:nvSpPr>
            <p:cNvPr id="64" name="object 64"/>
            <p:cNvSpPr/>
            <p:nvPr/>
          </p:nvSpPr>
          <p:spPr>
            <a:xfrm>
              <a:off x="9306001" y="388603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477999" y="388603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0493997" y="388603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58004" y="3886034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509995" y="388603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373989" y="388603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8476412" y="1745678"/>
            <a:ext cx="6087745" cy="143510"/>
            <a:chOff x="8476412" y="1745678"/>
            <a:chExt cx="6087745" cy="143510"/>
          </a:xfrm>
        </p:grpSpPr>
        <p:sp>
          <p:nvSpPr>
            <p:cNvPr id="71" name="object 71"/>
            <p:cNvSpPr/>
            <p:nvPr/>
          </p:nvSpPr>
          <p:spPr>
            <a:xfrm>
              <a:off x="8477999" y="188705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306001" y="188705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493997" y="188705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58004" y="1887054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509995" y="188705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373989" y="188705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528799" y="1745678"/>
              <a:ext cx="103276" cy="103276"/>
            </a:xfrm>
            <a:prstGeom prst="rect">
              <a:avLst/>
            </a:prstGeom>
          </p:spPr>
        </p:pic>
      </p:grpSp>
      <p:grpSp>
        <p:nvGrpSpPr>
          <p:cNvPr id="78" name="object 78"/>
          <p:cNvGrpSpPr/>
          <p:nvPr/>
        </p:nvGrpSpPr>
        <p:grpSpPr>
          <a:xfrm>
            <a:off x="8476412" y="1950554"/>
            <a:ext cx="6087745" cy="143510"/>
            <a:chOff x="8476412" y="1950554"/>
            <a:chExt cx="6087745" cy="143510"/>
          </a:xfrm>
        </p:grpSpPr>
        <p:sp>
          <p:nvSpPr>
            <p:cNvPr id="79" name="object 79"/>
            <p:cNvSpPr/>
            <p:nvPr/>
          </p:nvSpPr>
          <p:spPr>
            <a:xfrm>
              <a:off x="8477999" y="20919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306001" y="209193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0493997" y="209193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8004" y="209193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2509995" y="209193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373989" y="209193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528799" y="1950554"/>
              <a:ext cx="103276" cy="103276"/>
            </a:xfrm>
            <a:prstGeom prst="rect">
              <a:avLst/>
            </a:prstGeom>
          </p:spPr>
        </p:pic>
      </p:grpSp>
      <p:grpSp>
        <p:nvGrpSpPr>
          <p:cNvPr id="86" name="object 86"/>
          <p:cNvGrpSpPr/>
          <p:nvPr/>
        </p:nvGrpSpPr>
        <p:grpSpPr>
          <a:xfrm>
            <a:off x="8476412" y="2155418"/>
            <a:ext cx="6087745" cy="143510"/>
            <a:chOff x="8476412" y="2155418"/>
            <a:chExt cx="6087745" cy="143510"/>
          </a:xfrm>
        </p:grpSpPr>
        <p:sp>
          <p:nvSpPr>
            <p:cNvPr id="87" name="object 87"/>
            <p:cNvSpPr/>
            <p:nvPr/>
          </p:nvSpPr>
          <p:spPr>
            <a:xfrm>
              <a:off x="8477999" y="229679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306001" y="229679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493997" y="229679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58004" y="2296795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509995" y="229679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373989" y="229679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528799" y="2155418"/>
              <a:ext cx="103276" cy="103276"/>
            </a:xfrm>
            <a:prstGeom prst="rect">
              <a:avLst/>
            </a:prstGeom>
          </p:spPr>
        </p:pic>
      </p:grpSp>
      <p:grpSp>
        <p:nvGrpSpPr>
          <p:cNvPr id="94" name="object 94"/>
          <p:cNvGrpSpPr/>
          <p:nvPr/>
        </p:nvGrpSpPr>
        <p:grpSpPr>
          <a:xfrm>
            <a:off x="8476412" y="2360295"/>
            <a:ext cx="6087745" cy="143510"/>
            <a:chOff x="8476412" y="2360295"/>
            <a:chExt cx="6087745" cy="143510"/>
          </a:xfrm>
        </p:grpSpPr>
        <p:sp>
          <p:nvSpPr>
            <p:cNvPr id="95" name="object 95"/>
            <p:cNvSpPr/>
            <p:nvPr/>
          </p:nvSpPr>
          <p:spPr>
            <a:xfrm>
              <a:off x="8477999" y="250167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306001" y="250167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493997" y="250167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58004" y="250167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509995" y="250167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373989" y="250167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528799" y="2360295"/>
              <a:ext cx="103276" cy="103276"/>
            </a:xfrm>
            <a:prstGeom prst="rect">
              <a:avLst/>
            </a:prstGeom>
          </p:spPr>
        </p:pic>
      </p:grpSp>
      <p:grpSp>
        <p:nvGrpSpPr>
          <p:cNvPr id="102" name="object 102"/>
          <p:cNvGrpSpPr/>
          <p:nvPr/>
        </p:nvGrpSpPr>
        <p:grpSpPr>
          <a:xfrm>
            <a:off x="8476412" y="2565171"/>
            <a:ext cx="6087745" cy="143510"/>
            <a:chOff x="8476412" y="2565171"/>
            <a:chExt cx="6087745" cy="143510"/>
          </a:xfrm>
        </p:grpSpPr>
        <p:sp>
          <p:nvSpPr>
            <p:cNvPr id="103" name="object 103"/>
            <p:cNvSpPr/>
            <p:nvPr/>
          </p:nvSpPr>
          <p:spPr>
            <a:xfrm>
              <a:off x="8477999" y="270654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306001" y="2706547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493997" y="2706547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58004" y="2706547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509995" y="2706547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373989" y="2706547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528799" y="2565171"/>
              <a:ext cx="103276" cy="103276"/>
            </a:xfrm>
            <a:prstGeom prst="rect">
              <a:avLst/>
            </a:prstGeom>
          </p:spPr>
        </p:pic>
      </p:grpSp>
      <p:grpSp>
        <p:nvGrpSpPr>
          <p:cNvPr id="110" name="object 110"/>
          <p:cNvGrpSpPr/>
          <p:nvPr/>
        </p:nvGrpSpPr>
        <p:grpSpPr>
          <a:xfrm>
            <a:off x="8476412" y="2770035"/>
            <a:ext cx="6087745" cy="143510"/>
            <a:chOff x="8476412" y="2770035"/>
            <a:chExt cx="6087745" cy="143510"/>
          </a:xfrm>
        </p:grpSpPr>
        <p:sp>
          <p:nvSpPr>
            <p:cNvPr id="111" name="object 111"/>
            <p:cNvSpPr/>
            <p:nvPr/>
          </p:nvSpPr>
          <p:spPr>
            <a:xfrm>
              <a:off x="8477999" y="291141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306001" y="291141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493997" y="291141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58004" y="291141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509995" y="291141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373989" y="291141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528799" y="2770035"/>
              <a:ext cx="103276" cy="103276"/>
            </a:xfrm>
            <a:prstGeom prst="rect">
              <a:avLst/>
            </a:prstGeom>
          </p:spPr>
        </p:pic>
      </p:grpSp>
      <p:grpSp>
        <p:nvGrpSpPr>
          <p:cNvPr id="118" name="object 118"/>
          <p:cNvGrpSpPr/>
          <p:nvPr/>
        </p:nvGrpSpPr>
        <p:grpSpPr>
          <a:xfrm>
            <a:off x="8477999" y="3154908"/>
            <a:ext cx="6084570" cy="143510"/>
            <a:chOff x="8477999" y="3154908"/>
            <a:chExt cx="6084570" cy="143510"/>
          </a:xfrm>
        </p:grpSpPr>
        <p:sp>
          <p:nvSpPr>
            <p:cNvPr id="119" name="object 119"/>
            <p:cNvSpPr/>
            <p:nvPr/>
          </p:nvSpPr>
          <p:spPr>
            <a:xfrm>
              <a:off x="13373989" y="329628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7999" y="329628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306001" y="3296284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493997" y="329628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358004" y="3296284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509995" y="3296284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424840" y="3154908"/>
              <a:ext cx="103276" cy="103289"/>
            </a:xfrm>
            <a:prstGeom prst="rect">
              <a:avLst/>
            </a:prstGeom>
          </p:spPr>
        </p:pic>
      </p:grpSp>
      <p:grpSp>
        <p:nvGrpSpPr>
          <p:cNvPr id="126" name="object 126"/>
          <p:cNvGrpSpPr/>
          <p:nvPr/>
        </p:nvGrpSpPr>
        <p:grpSpPr>
          <a:xfrm>
            <a:off x="8477999" y="3359785"/>
            <a:ext cx="6084570" cy="143510"/>
            <a:chOff x="8477999" y="3359785"/>
            <a:chExt cx="6084570" cy="143510"/>
          </a:xfrm>
        </p:grpSpPr>
        <p:sp>
          <p:nvSpPr>
            <p:cNvPr id="127" name="object 127"/>
            <p:cNvSpPr/>
            <p:nvPr/>
          </p:nvSpPr>
          <p:spPr>
            <a:xfrm>
              <a:off x="13373989" y="350116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477999" y="350116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306001" y="350116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493997" y="350116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358004" y="350116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2509995" y="350116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424840" y="3359785"/>
              <a:ext cx="103276" cy="103276"/>
            </a:xfrm>
            <a:prstGeom prst="rect">
              <a:avLst/>
            </a:prstGeom>
          </p:spPr>
        </p:pic>
      </p:grpSp>
      <p:grpSp>
        <p:nvGrpSpPr>
          <p:cNvPr id="134" name="object 134"/>
          <p:cNvGrpSpPr/>
          <p:nvPr/>
        </p:nvGrpSpPr>
        <p:grpSpPr>
          <a:xfrm>
            <a:off x="8477999" y="3949522"/>
            <a:ext cx="6084570" cy="143510"/>
            <a:chOff x="8477999" y="3949522"/>
            <a:chExt cx="6084570" cy="143510"/>
          </a:xfrm>
        </p:grpSpPr>
        <p:sp>
          <p:nvSpPr>
            <p:cNvPr id="135" name="object 135"/>
            <p:cNvSpPr/>
            <p:nvPr/>
          </p:nvSpPr>
          <p:spPr>
            <a:xfrm>
              <a:off x="9306001" y="4090898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77999" y="409089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493997" y="409089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358004" y="4090898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509995" y="4090898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373989" y="4090898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356801" y="3949522"/>
              <a:ext cx="103276" cy="103289"/>
            </a:xfrm>
            <a:prstGeom prst="rect">
              <a:avLst/>
            </a:prstGeom>
          </p:spPr>
        </p:pic>
      </p:grpSp>
      <p:grpSp>
        <p:nvGrpSpPr>
          <p:cNvPr id="142" name="object 142"/>
          <p:cNvGrpSpPr/>
          <p:nvPr/>
        </p:nvGrpSpPr>
        <p:grpSpPr>
          <a:xfrm>
            <a:off x="8477999" y="4154398"/>
            <a:ext cx="6084570" cy="143510"/>
            <a:chOff x="8477999" y="4154398"/>
            <a:chExt cx="6084570" cy="143510"/>
          </a:xfrm>
        </p:grpSpPr>
        <p:sp>
          <p:nvSpPr>
            <p:cNvPr id="143" name="object 143"/>
            <p:cNvSpPr/>
            <p:nvPr/>
          </p:nvSpPr>
          <p:spPr>
            <a:xfrm>
              <a:off x="9306001" y="429577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477999" y="429577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493997" y="429577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58004" y="4295775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509995" y="4295775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373989" y="4295775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356801" y="4154398"/>
              <a:ext cx="103276" cy="103276"/>
            </a:xfrm>
            <a:prstGeom prst="rect">
              <a:avLst/>
            </a:prstGeom>
          </p:spPr>
        </p:pic>
      </p:grpSp>
      <p:grpSp>
        <p:nvGrpSpPr>
          <p:cNvPr id="150" name="object 150"/>
          <p:cNvGrpSpPr/>
          <p:nvPr/>
        </p:nvGrpSpPr>
        <p:grpSpPr>
          <a:xfrm>
            <a:off x="8477999" y="4359275"/>
            <a:ext cx="6084570" cy="143510"/>
            <a:chOff x="8477999" y="4359275"/>
            <a:chExt cx="6084570" cy="143510"/>
          </a:xfrm>
        </p:grpSpPr>
        <p:sp>
          <p:nvSpPr>
            <p:cNvPr id="151" name="object 151"/>
            <p:cNvSpPr/>
            <p:nvPr/>
          </p:nvSpPr>
          <p:spPr>
            <a:xfrm>
              <a:off x="9306001" y="450065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477999" y="45006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493997" y="450065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58004" y="4500651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509995" y="4500651"/>
              <a:ext cx="864235" cy="0"/>
            </a:xfrm>
            <a:custGeom>
              <a:avLst/>
              <a:gdLst/>
              <a:ahLst/>
              <a:cxnLst/>
              <a:rect l="l" t="t" r="r" b="b"/>
              <a:pathLst>
                <a:path w="864234">
                  <a:moveTo>
                    <a:pt x="0" y="0"/>
                  </a:moveTo>
                  <a:lnTo>
                    <a:pt x="8639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373989" y="450065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4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356801" y="4359275"/>
              <a:ext cx="103276" cy="103276"/>
            </a:xfrm>
            <a:prstGeom prst="rect">
              <a:avLst/>
            </a:prstGeom>
          </p:spPr>
        </p:pic>
      </p:grpSp>
      <p:sp>
        <p:nvSpPr>
          <p:cNvPr id="158" name="object 158"/>
          <p:cNvSpPr/>
          <p:nvPr/>
        </p:nvSpPr>
        <p:spPr>
          <a:xfrm>
            <a:off x="8530387" y="848487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>
            <a:off x="8516099" y="1257909"/>
            <a:ext cx="66611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90x90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36”x36”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10546384" y="712825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4" h="538480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10532097" y="1257909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12562382" y="982827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5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 txBox="1"/>
          <p:nvPr/>
        </p:nvSpPr>
        <p:spPr>
          <a:xfrm>
            <a:off x="12548095" y="1257909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641422" y="1734642"/>
            <a:ext cx="462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5" name="object 16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9356800" y="1745678"/>
            <a:ext cx="103276" cy="103289"/>
          </a:xfrm>
          <a:prstGeom prst="rect">
            <a:avLst/>
          </a:prstGeom>
        </p:spPr>
      </p:pic>
      <p:sp>
        <p:nvSpPr>
          <p:cNvPr id="166" name="object 166"/>
          <p:cNvSpPr txBox="1"/>
          <p:nvPr/>
        </p:nvSpPr>
        <p:spPr>
          <a:xfrm>
            <a:off x="9469411" y="1734642"/>
            <a:ext cx="401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7" name="object 16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544797" y="1745678"/>
            <a:ext cx="103276" cy="103276"/>
          </a:xfrm>
          <a:prstGeom prst="rect">
            <a:avLst/>
          </a:prstGeom>
        </p:spPr>
      </p:pic>
      <p:sp>
        <p:nvSpPr>
          <p:cNvPr id="168" name="object 168"/>
          <p:cNvSpPr txBox="1"/>
          <p:nvPr/>
        </p:nvSpPr>
        <p:spPr>
          <a:xfrm>
            <a:off x="10657420" y="1734642"/>
            <a:ext cx="462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9" name="object 169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408791" y="1745678"/>
            <a:ext cx="103276" cy="103289"/>
          </a:xfrm>
          <a:prstGeom prst="rect">
            <a:avLst/>
          </a:prstGeom>
        </p:spPr>
      </p:pic>
      <p:sp>
        <p:nvSpPr>
          <p:cNvPr id="170" name="object 170"/>
          <p:cNvSpPr txBox="1"/>
          <p:nvPr/>
        </p:nvSpPr>
        <p:spPr>
          <a:xfrm>
            <a:off x="11521414" y="1734642"/>
            <a:ext cx="401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1" name="object 17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560795" y="1745678"/>
            <a:ext cx="103276" cy="103276"/>
          </a:xfrm>
          <a:prstGeom prst="rect">
            <a:avLst/>
          </a:prstGeom>
        </p:spPr>
      </p:pic>
      <p:sp>
        <p:nvSpPr>
          <p:cNvPr id="172" name="object 172"/>
          <p:cNvSpPr txBox="1"/>
          <p:nvPr/>
        </p:nvSpPr>
        <p:spPr>
          <a:xfrm>
            <a:off x="12673418" y="1734642"/>
            <a:ext cx="462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3424839" y="1745678"/>
            <a:ext cx="103276" cy="103289"/>
          </a:xfrm>
          <a:prstGeom prst="rect">
            <a:avLst/>
          </a:prstGeom>
        </p:spPr>
      </p:pic>
      <p:sp>
        <p:nvSpPr>
          <p:cNvPr id="174" name="object 174"/>
          <p:cNvSpPr txBox="1"/>
          <p:nvPr/>
        </p:nvSpPr>
        <p:spPr>
          <a:xfrm>
            <a:off x="13537387" y="1734642"/>
            <a:ext cx="401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8641422" y="1939518"/>
            <a:ext cx="5137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6" name="object 17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9356800" y="1950554"/>
            <a:ext cx="103276" cy="103276"/>
          </a:xfrm>
          <a:prstGeom prst="rect">
            <a:avLst/>
          </a:prstGeom>
        </p:spPr>
      </p:pic>
      <p:sp>
        <p:nvSpPr>
          <p:cNvPr id="177" name="object 177"/>
          <p:cNvSpPr txBox="1"/>
          <p:nvPr/>
        </p:nvSpPr>
        <p:spPr>
          <a:xfrm>
            <a:off x="9469411" y="1939518"/>
            <a:ext cx="4527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8" name="object 17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544797" y="1950554"/>
            <a:ext cx="103276" cy="103276"/>
          </a:xfrm>
          <a:prstGeom prst="rect">
            <a:avLst/>
          </a:prstGeom>
        </p:spPr>
      </p:pic>
      <p:sp>
        <p:nvSpPr>
          <p:cNvPr id="179" name="object 179"/>
          <p:cNvSpPr txBox="1"/>
          <p:nvPr/>
        </p:nvSpPr>
        <p:spPr>
          <a:xfrm>
            <a:off x="10657420" y="1939518"/>
            <a:ext cx="5137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0" name="object 180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1408791" y="1950554"/>
            <a:ext cx="103276" cy="103276"/>
          </a:xfrm>
          <a:prstGeom prst="rect">
            <a:avLst/>
          </a:prstGeom>
        </p:spPr>
      </p:pic>
      <p:sp>
        <p:nvSpPr>
          <p:cNvPr id="181" name="object 181"/>
          <p:cNvSpPr txBox="1"/>
          <p:nvPr/>
        </p:nvSpPr>
        <p:spPr>
          <a:xfrm>
            <a:off x="11521414" y="1939518"/>
            <a:ext cx="4527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2" name="object 18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2560795" y="1950554"/>
            <a:ext cx="103276" cy="103276"/>
          </a:xfrm>
          <a:prstGeom prst="rect">
            <a:avLst/>
          </a:prstGeom>
        </p:spPr>
      </p:pic>
      <p:sp>
        <p:nvSpPr>
          <p:cNvPr id="183" name="object 183"/>
          <p:cNvSpPr txBox="1"/>
          <p:nvPr/>
        </p:nvSpPr>
        <p:spPr>
          <a:xfrm>
            <a:off x="12673418" y="1939518"/>
            <a:ext cx="5137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4" name="object 18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3424839" y="1950554"/>
            <a:ext cx="103276" cy="103276"/>
          </a:xfrm>
          <a:prstGeom prst="rect">
            <a:avLst/>
          </a:prstGeom>
        </p:spPr>
      </p:pic>
      <p:sp>
        <p:nvSpPr>
          <p:cNvPr id="185" name="object 185"/>
          <p:cNvSpPr txBox="1"/>
          <p:nvPr/>
        </p:nvSpPr>
        <p:spPr>
          <a:xfrm>
            <a:off x="13537387" y="1939518"/>
            <a:ext cx="4527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8641422" y="2144382"/>
            <a:ext cx="6172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7" name="object 18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356800" y="2155418"/>
            <a:ext cx="103276" cy="103289"/>
          </a:xfrm>
          <a:prstGeom prst="rect">
            <a:avLst/>
          </a:prstGeom>
        </p:spPr>
      </p:pic>
      <p:sp>
        <p:nvSpPr>
          <p:cNvPr id="188" name="object 188"/>
          <p:cNvSpPr txBox="1"/>
          <p:nvPr/>
        </p:nvSpPr>
        <p:spPr>
          <a:xfrm>
            <a:off x="9469411" y="2144382"/>
            <a:ext cx="5562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9" name="object 18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544797" y="2155418"/>
            <a:ext cx="103276" cy="103276"/>
          </a:xfrm>
          <a:prstGeom prst="rect">
            <a:avLst/>
          </a:prstGeom>
        </p:spPr>
      </p:pic>
      <p:sp>
        <p:nvSpPr>
          <p:cNvPr id="190" name="object 190"/>
          <p:cNvSpPr txBox="1"/>
          <p:nvPr/>
        </p:nvSpPr>
        <p:spPr>
          <a:xfrm>
            <a:off x="10657420" y="2144382"/>
            <a:ext cx="6172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1" name="object 19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1408791" y="2155418"/>
            <a:ext cx="103276" cy="103289"/>
          </a:xfrm>
          <a:prstGeom prst="rect">
            <a:avLst/>
          </a:prstGeom>
        </p:spPr>
      </p:pic>
      <p:sp>
        <p:nvSpPr>
          <p:cNvPr id="192" name="object 192"/>
          <p:cNvSpPr txBox="1"/>
          <p:nvPr/>
        </p:nvSpPr>
        <p:spPr>
          <a:xfrm>
            <a:off x="11521414" y="2144382"/>
            <a:ext cx="5562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3" name="object 19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2560795" y="2155418"/>
            <a:ext cx="103276" cy="103276"/>
          </a:xfrm>
          <a:prstGeom prst="rect">
            <a:avLst/>
          </a:prstGeom>
        </p:spPr>
      </p:pic>
      <p:sp>
        <p:nvSpPr>
          <p:cNvPr id="194" name="object 194"/>
          <p:cNvSpPr txBox="1"/>
          <p:nvPr/>
        </p:nvSpPr>
        <p:spPr>
          <a:xfrm>
            <a:off x="12673418" y="2144382"/>
            <a:ext cx="6172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5" name="object 19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3424839" y="2155418"/>
            <a:ext cx="103276" cy="103289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13537387" y="2144382"/>
            <a:ext cx="5562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8641422" y="2349258"/>
            <a:ext cx="537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9356800" y="2360295"/>
            <a:ext cx="103276" cy="103289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9469411" y="2349258"/>
            <a:ext cx="4768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0" name="object 20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0544797" y="2360295"/>
            <a:ext cx="103276" cy="103276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10657420" y="2349258"/>
            <a:ext cx="537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1408791" y="2360295"/>
            <a:ext cx="103276" cy="103289"/>
          </a:xfrm>
          <a:prstGeom prst="rect">
            <a:avLst/>
          </a:prstGeom>
        </p:spPr>
      </p:pic>
      <p:sp>
        <p:nvSpPr>
          <p:cNvPr id="203" name="object 203"/>
          <p:cNvSpPr txBox="1"/>
          <p:nvPr/>
        </p:nvSpPr>
        <p:spPr>
          <a:xfrm>
            <a:off x="11521414" y="2349258"/>
            <a:ext cx="4768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4" name="object 20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2560795" y="2360295"/>
            <a:ext cx="103276" cy="103276"/>
          </a:xfrm>
          <a:prstGeom prst="rect">
            <a:avLst/>
          </a:prstGeom>
        </p:spPr>
      </p:pic>
      <p:sp>
        <p:nvSpPr>
          <p:cNvPr id="205" name="object 205"/>
          <p:cNvSpPr txBox="1"/>
          <p:nvPr/>
        </p:nvSpPr>
        <p:spPr>
          <a:xfrm>
            <a:off x="12673418" y="2349258"/>
            <a:ext cx="537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6" name="object 20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3424839" y="2360295"/>
            <a:ext cx="103276" cy="103289"/>
          </a:xfrm>
          <a:prstGeom prst="rect">
            <a:avLst/>
          </a:prstGeom>
        </p:spPr>
      </p:pic>
      <p:sp>
        <p:nvSpPr>
          <p:cNvPr id="207" name="object 207"/>
          <p:cNvSpPr txBox="1"/>
          <p:nvPr/>
        </p:nvSpPr>
        <p:spPr>
          <a:xfrm>
            <a:off x="13537387" y="2349258"/>
            <a:ext cx="4768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Lead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8641422" y="2554134"/>
            <a:ext cx="5969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9" name="object 209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9356800" y="2565171"/>
            <a:ext cx="103276" cy="103276"/>
          </a:xfrm>
          <a:prstGeom prst="rect">
            <a:avLst/>
          </a:prstGeom>
        </p:spPr>
      </p:pic>
      <p:sp>
        <p:nvSpPr>
          <p:cNvPr id="210" name="object 210"/>
          <p:cNvSpPr txBox="1"/>
          <p:nvPr/>
        </p:nvSpPr>
        <p:spPr>
          <a:xfrm>
            <a:off x="9469411" y="2554134"/>
            <a:ext cx="535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1" name="object 211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0544797" y="2565171"/>
            <a:ext cx="103276" cy="103276"/>
          </a:xfrm>
          <a:prstGeom prst="rect">
            <a:avLst/>
          </a:prstGeom>
        </p:spPr>
      </p:pic>
      <p:sp>
        <p:nvSpPr>
          <p:cNvPr id="212" name="object 212"/>
          <p:cNvSpPr txBox="1"/>
          <p:nvPr/>
        </p:nvSpPr>
        <p:spPr>
          <a:xfrm>
            <a:off x="10657420" y="2554134"/>
            <a:ext cx="5969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3" name="object 213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1408791" y="2565171"/>
            <a:ext cx="103276" cy="103276"/>
          </a:xfrm>
          <a:prstGeom prst="rect">
            <a:avLst/>
          </a:prstGeom>
        </p:spPr>
      </p:pic>
      <p:sp>
        <p:nvSpPr>
          <p:cNvPr id="214" name="object 214"/>
          <p:cNvSpPr txBox="1"/>
          <p:nvPr/>
        </p:nvSpPr>
        <p:spPr>
          <a:xfrm>
            <a:off x="11521414" y="2554134"/>
            <a:ext cx="535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5" name="object 215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2560795" y="2565171"/>
            <a:ext cx="103276" cy="103276"/>
          </a:xfrm>
          <a:prstGeom prst="rect">
            <a:avLst/>
          </a:prstGeom>
        </p:spPr>
      </p:pic>
      <p:sp>
        <p:nvSpPr>
          <p:cNvPr id="216" name="object 216"/>
          <p:cNvSpPr txBox="1"/>
          <p:nvPr/>
        </p:nvSpPr>
        <p:spPr>
          <a:xfrm>
            <a:off x="12673418" y="2554134"/>
            <a:ext cx="5969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7" name="object 217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3424839" y="2565171"/>
            <a:ext cx="103276" cy="103276"/>
          </a:xfrm>
          <a:prstGeom prst="rect">
            <a:avLst/>
          </a:prstGeom>
        </p:spPr>
      </p:pic>
      <p:sp>
        <p:nvSpPr>
          <p:cNvPr id="218" name="object 218"/>
          <p:cNvSpPr txBox="1"/>
          <p:nvPr/>
        </p:nvSpPr>
        <p:spPr>
          <a:xfrm>
            <a:off x="13537387" y="2554134"/>
            <a:ext cx="535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Ocean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8641422" y="2758999"/>
            <a:ext cx="5448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Sand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0" name="object 22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0544797" y="2770035"/>
            <a:ext cx="103276" cy="103276"/>
          </a:xfrm>
          <a:prstGeom prst="rect">
            <a:avLst/>
          </a:prstGeom>
        </p:spPr>
      </p:pic>
      <p:sp>
        <p:nvSpPr>
          <p:cNvPr id="221" name="object 221"/>
          <p:cNvSpPr txBox="1"/>
          <p:nvPr/>
        </p:nvSpPr>
        <p:spPr>
          <a:xfrm>
            <a:off x="10657420" y="2758999"/>
            <a:ext cx="5448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Sand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2" name="object 22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2560795" y="2770035"/>
            <a:ext cx="103276" cy="103276"/>
          </a:xfrm>
          <a:prstGeom prst="rect">
            <a:avLst/>
          </a:prstGeom>
        </p:spPr>
      </p:pic>
      <p:sp>
        <p:nvSpPr>
          <p:cNvPr id="223" name="object 223"/>
          <p:cNvSpPr txBox="1"/>
          <p:nvPr/>
        </p:nvSpPr>
        <p:spPr>
          <a:xfrm>
            <a:off x="12673418" y="2758999"/>
            <a:ext cx="5448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Sand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cement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8516099" y="2953778"/>
            <a:ext cx="616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3537387" y="3143872"/>
            <a:ext cx="556260" cy="542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  <a:p>
            <a:pPr marL="12700" marR="5080">
              <a:lnSpc>
                <a:spcPct val="192000"/>
              </a:lnSpc>
            </a:pP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8516137" y="3748392"/>
            <a:ext cx="1510030" cy="732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965835" marR="5080">
              <a:lnSpc>
                <a:spcPts val="1610"/>
              </a:lnSpc>
            </a:pPr>
            <a:r>
              <a:rPr sz="700" dirty="0">
                <a:latin typeface="Roboto"/>
                <a:cs typeface="Roboto"/>
              </a:rPr>
              <a:t>Ice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Clay</a:t>
            </a:r>
            <a:r>
              <a:rPr sz="700" spc="-4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Smoke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flakes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0521454" y="9249295"/>
            <a:ext cx="3639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KADO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OCEAN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CEMENT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KADO ICE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FLAKES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28" name="object 228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951029" y="1211668"/>
            <a:ext cx="306476" cy="210604"/>
          </a:xfrm>
          <a:prstGeom prst="rect">
            <a:avLst/>
          </a:prstGeom>
        </p:spPr>
      </p:pic>
      <p:pic>
        <p:nvPicPr>
          <p:cNvPr id="229" name="object 229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6328981" y="1260271"/>
            <a:ext cx="321856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44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7451" y="9203328"/>
            <a:ext cx="1663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20003" cy="828000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46831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KADO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CEMENT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KADO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TOROCHI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MIX</a:t>
            </a:r>
            <a:r>
              <a:rPr sz="800" spc="-10" dirty="0">
                <a:latin typeface="Roboto"/>
                <a:cs typeface="Roboto"/>
              </a:rPr>
              <a:t> CLAY/SAND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19,6x38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7”x15”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39991"/>
            <a:ext cx="6120002" cy="8278668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356748" y="9249295"/>
            <a:ext cx="38042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KADO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SMOKE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CEMENT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-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KADO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SMOKE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FLAKES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19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1444" y="9203328"/>
            <a:ext cx="1784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7" cy="8838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640720" y="9249295"/>
            <a:ext cx="35210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KADO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CLAY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CEMENT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KADO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CLAY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FLAKES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3940911"/>
            <a:ext cx="5633720" cy="178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Roboto Lt"/>
                <a:cs typeface="Roboto Lt"/>
              </a:rPr>
              <a:t>Le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nuove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complessità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del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mondo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ci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hanno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portato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riflettere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profondamente</a:t>
            </a:r>
            <a:endParaRPr sz="1200">
              <a:latin typeface="Roboto Lt"/>
              <a:cs typeface="Roboto Lt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sulla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nostra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identità,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costantemente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evoluta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affermata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oltre</a:t>
            </a:r>
            <a:r>
              <a:rPr sz="1200" spc="-20" dirty="0">
                <a:latin typeface="Roboto Lt"/>
                <a:cs typeface="Roboto Lt"/>
              </a:rPr>
              <a:t> vent’anni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storia.</a:t>
            </a:r>
            <a:endParaRPr sz="1200">
              <a:latin typeface="Roboto Lt"/>
              <a:cs typeface="Roboto Lt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Oggi,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Ascot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celebra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il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suo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modo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fare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ceramica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come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Brand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ricerca</a:t>
            </a:r>
            <a:endParaRPr sz="1200">
              <a:latin typeface="Roboto Lt"/>
              <a:cs typeface="Roboto Lt"/>
            </a:endParaRPr>
          </a:p>
          <a:p>
            <a:pPr marL="12700" marR="2286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avanguardia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tecnologica,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proponendo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visione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d’impresa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dinamica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che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mette </a:t>
            </a:r>
            <a:r>
              <a:rPr sz="1200" dirty="0">
                <a:latin typeface="Roboto Lt"/>
                <a:cs typeface="Roboto Lt"/>
              </a:rPr>
              <a:t>al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centro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il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design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valorizza </a:t>
            </a:r>
            <a:r>
              <a:rPr sz="1200" dirty="0">
                <a:latin typeface="Roboto Lt"/>
                <a:cs typeface="Roboto Lt"/>
              </a:rPr>
              <a:t>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progettisti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che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rendono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possibile.</a:t>
            </a:r>
            <a:endParaRPr sz="1200">
              <a:latin typeface="Roboto Lt"/>
              <a:cs typeface="Roboto Lt"/>
            </a:endParaRPr>
          </a:p>
          <a:p>
            <a:pPr marL="444500" marR="1918970">
              <a:lnSpc>
                <a:spcPct val="100000"/>
              </a:lnSpc>
              <a:spcBef>
                <a:spcPts val="880"/>
              </a:spcBef>
            </a:pPr>
            <a:r>
              <a:rPr sz="800" dirty="0">
                <a:latin typeface="Roboto"/>
                <a:cs typeface="Roboto"/>
              </a:rPr>
              <a:t>Faced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much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complex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world,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have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thought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long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hard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about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our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identity,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constantly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evolved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reinforced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than twenty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years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 </a:t>
            </a:r>
            <a:r>
              <a:rPr sz="800" spc="-20" dirty="0">
                <a:latin typeface="Roboto"/>
                <a:cs typeface="Roboto"/>
              </a:rPr>
              <a:t>history. Today,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Ascot </a:t>
            </a:r>
            <a:r>
              <a:rPr sz="800" spc="-10" dirty="0">
                <a:latin typeface="Roboto"/>
                <a:cs typeface="Roboto"/>
              </a:rPr>
              <a:t>celebrates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its </a:t>
            </a:r>
            <a:r>
              <a:rPr sz="800" spc="-10" dirty="0">
                <a:latin typeface="Roboto"/>
                <a:cs typeface="Roboto"/>
              </a:rPr>
              <a:t>approach</a:t>
            </a:r>
            <a:r>
              <a:rPr sz="800" dirty="0">
                <a:latin typeface="Roboto"/>
                <a:cs typeface="Roboto"/>
              </a:rPr>
              <a:t> to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ceramic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coverings </a:t>
            </a:r>
            <a:r>
              <a:rPr sz="800" dirty="0">
                <a:latin typeface="Roboto"/>
                <a:cs typeface="Roboto"/>
              </a:rPr>
              <a:t>as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Brand </a:t>
            </a:r>
            <a:r>
              <a:rPr sz="800" dirty="0">
                <a:latin typeface="Roboto"/>
                <a:cs typeface="Roboto"/>
              </a:rPr>
              <a:t>known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10" dirty="0">
                <a:latin typeface="Roboto"/>
                <a:cs typeface="Roboto"/>
              </a:rPr>
              <a:t> research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leading-</a:t>
            </a:r>
            <a:r>
              <a:rPr sz="800" spc="-10" dirty="0">
                <a:latin typeface="Roboto"/>
                <a:cs typeface="Roboto"/>
              </a:rPr>
              <a:t>edge technology,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dynamic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business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vision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that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focuses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on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design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values</a:t>
            </a:r>
            <a:endParaRPr sz="800">
              <a:latin typeface="Roboto"/>
              <a:cs typeface="Roboto"/>
            </a:endParaRPr>
          </a:p>
          <a:p>
            <a:pPr marL="44450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the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creative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spirits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make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possible.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27300" y="3373513"/>
            <a:ext cx="192786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</a:t>
            </a:r>
            <a:r>
              <a:rPr spc="-135" dirty="0"/>
              <a:t> </a:t>
            </a:r>
            <a:r>
              <a:rPr spc="-35" dirty="0"/>
              <a:t>shared</a:t>
            </a:r>
            <a:r>
              <a:rPr spc="-120" dirty="0"/>
              <a:t> </a:t>
            </a:r>
            <a:r>
              <a:rPr spc="-45" dirty="0"/>
              <a:t>vision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352991" y="-12"/>
            <a:ext cx="5767006" cy="9720008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82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679" y="9203328"/>
            <a:ext cx="1739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57" y="534009"/>
            <a:ext cx="2190115" cy="727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Kado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2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429791"/>
            <a:ext cx="2340000" cy="2340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3830167"/>
            <a:ext cx="82105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ICE</a:t>
            </a:r>
            <a:r>
              <a:rPr sz="1100" spc="-1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4088" y="1429791"/>
            <a:ext cx="2340000" cy="2340013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031375" y="3830167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ICE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FLAKES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1" y="4325645"/>
            <a:ext cx="178625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72589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02DKDC9910R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0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02DKDC12610R</a:t>
            </a:r>
            <a:r>
              <a:rPr sz="975" b="1" spc="450" baseline="4273" dirty="0">
                <a:latin typeface="Roboto"/>
                <a:cs typeface="Roboto"/>
              </a:rPr>
              <a:t>  </a:t>
            </a:r>
            <a:r>
              <a:rPr sz="700" spc="-3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72589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17495" y="4373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17495" y="4481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17495" y="4589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609465" y="1063802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557280" y="1014691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849990" y="1025702"/>
            <a:ext cx="403225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075682" y="1014691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334889" y="1014691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18111" y="1063802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66079" y="1014691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4067047" y="99307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0,37”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049534" y="1016787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031375" y="4325645"/>
            <a:ext cx="179768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402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02DKDF9910R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402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02DKDF12610R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402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832997" y="4373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32997" y="4481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32997" y="4589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031375" y="475764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31375" y="4975237"/>
            <a:ext cx="15132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02DKDF610OR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03165" y="4973650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832997" y="50212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031375" y="5189651"/>
            <a:ext cx="156019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5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02DKDF9901OR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703165" y="5405640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832997" y="54532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325264" y="99307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307078" y="1016787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8445652" y="3830167"/>
            <a:ext cx="94932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CLAY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36" name="object 3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58365" y="1429791"/>
            <a:ext cx="2340000" cy="2340000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5598" y="1429791"/>
            <a:ext cx="2340000" cy="2340013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10952898" y="3830167"/>
            <a:ext cx="890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CLAY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FLAKES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3339534" y="553364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445652" y="4325645"/>
            <a:ext cx="183705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7240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02DKDC9922R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72402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02DKDC12622R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7240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0287000" y="4373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287000" y="4481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287000" y="4589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0952898" y="4325645"/>
            <a:ext cx="180467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91639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02DKDF9922R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91639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02DKDF12622R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91639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02DKDF622R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2761976" y="4373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761976" y="44812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761976" y="4589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0952898" y="4757648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952898" y="4975237"/>
            <a:ext cx="15132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02DKDF622OR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632169" y="4973650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2761976" y="50212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952898" y="5189651"/>
            <a:ext cx="156019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5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02DKDF9902OR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2632169" y="5405640"/>
            <a:ext cx="125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31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2761976" y="545325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8447303" y="8011211"/>
            <a:ext cx="978535" cy="41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SAND</a:t>
            </a:r>
            <a:r>
              <a:rPr sz="1100" spc="-3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56" name="object 5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461971" y="5610834"/>
            <a:ext cx="2340013" cy="2340000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8447303" y="8500832"/>
            <a:ext cx="1559560" cy="3536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02DKDC9920R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02DKDC12620R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02DKDC620R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193172" y="8506071"/>
            <a:ext cx="12573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0323004" y="8553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0323004" y="86616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0323004" y="87696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object 6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51029" y="1014857"/>
            <a:ext cx="306476" cy="210604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328981" y="1063459"/>
            <a:ext cx="321856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38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4517" y="9203328"/>
            <a:ext cx="1720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58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429804"/>
            <a:ext cx="2340013" cy="234000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0444" y="3830167"/>
            <a:ext cx="1080770" cy="4076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SMOKE</a:t>
            </a:r>
            <a:r>
              <a:rPr sz="1100" spc="-6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  <a:spcBef>
                <a:spcPts val="85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50946" y="1429804"/>
            <a:ext cx="2340000" cy="234000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031375" y="3830167"/>
            <a:ext cx="1022350" cy="4076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SMOKE</a:t>
            </a:r>
            <a:r>
              <a:rPr sz="1100" spc="-6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FLAKES</a:t>
            </a:r>
            <a:endParaRPr sz="1100">
              <a:latin typeface="Roboto"/>
              <a:cs typeface="Roboto"/>
            </a:endParaRPr>
          </a:p>
          <a:p>
            <a:pPr marL="19050">
              <a:lnSpc>
                <a:spcPct val="100000"/>
              </a:lnSpc>
              <a:spcBef>
                <a:spcPts val="85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1" y="4321657"/>
            <a:ext cx="181927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70624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02DKDC9940R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70624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02DKDC12640R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70624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350795" y="43692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50795" y="44772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50795" y="4585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038233" y="4321657"/>
            <a:ext cx="178181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6814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02DKDF9940R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6814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02DKDF12640R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6814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3993" y="43692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23993" y="44772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23993" y="4585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3019183" y="4772785"/>
          <a:ext cx="1931670" cy="751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0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65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79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DRY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00"/>
                        </a:spcBef>
                        <a:tabLst>
                          <a:tab pos="39116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24”x24”</a:t>
                      </a:r>
                      <a:r>
                        <a:rPr sz="650" spc="3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02DKDF640OR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17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DRY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760"/>
                        </a:lnSpc>
                        <a:spcBef>
                          <a:spcPts val="400"/>
                        </a:spcBef>
                        <a:tabLst>
                          <a:tab pos="39116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36”x36”</a:t>
                      </a:r>
                      <a:r>
                        <a:rPr sz="650" spc="3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ts val="760"/>
                        </a:lnSpc>
                        <a:spcBef>
                          <a:spcPts val="40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02DKDF9904OR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5080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70"/>
                        </a:lnSpc>
                        <a:spcBef>
                          <a:spcPts val="390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31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4953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object 17"/>
          <p:cNvSpPr/>
          <p:nvPr/>
        </p:nvSpPr>
        <p:spPr>
          <a:xfrm>
            <a:off x="4823993" y="50172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23993" y="54492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27257" y="534009"/>
            <a:ext cx="2190115" cy="727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Kado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2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1971" y="1425816"/>
            <a:ext cx="2340013" cy="2339987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8447303" y="3826180"/>
            <a:ext cx="950594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LEAD</a:t>
            </a:r>
            <a:r>
              <a:rPr sz="1100" spc="-3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70933" y="1425816"/>
            <a:ext cx="2340000" cy="2339987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0958233" y="3826180"/>
            <a:ext cx="89217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LEAD</a:t>
            </a:r>
            <a:r>
              <a:rPr sz="1100" spc="-3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FLAKES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47303" y="4321657"/>
            <a:ext cx="179768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465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02DKDC9970R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465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02DKDC12670R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465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0249204" y="43692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249204" y="44772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249204" y="4585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0958233" y="4321657"/>
            <a:ext cx="180340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8973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02DKDF9970R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89735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02DKDF12670R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973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02DKDF670R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2765531" y="436925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765531" y="44772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765531" y="4585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3339571" y="553415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33" name="object 3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969967" y="5610821"/>
            <a:ext cx="2340013" cy="2340013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10957267" y="8011211"/>
            <a:ext cx="1012190" cy="41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OCEAN</a:t>
            </a:r>
            <a:r>
              <a:rPr sz="1100" spc="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FLAKES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449233" y="8011211"/>
            <a:ext cx="1069975" cy="41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OCEAN</a:t>
            </a:r>
            <a:r>
              <a:rPr sz="1100" spc="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CEMENT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7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36" name="object 3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461971" y="5610834"/>
            <a:ext cx="2340013" cy="234000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8449271" y="8506071"/>
            <a:ext cx="179197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78939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02DKDC9930R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78939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02DKDC12630R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78939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02DKDC630R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0245597" y="8553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245597" y="86616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245597" y="87696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10957267" y="8506071"/>
            <a:ext cx="1764664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5100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02DKDF9930R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0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02DKDF12640R</a:t>
            </a:r>
            <a:r>
              <a:rPr sz="975" b="1" spc="397" baseline="4273" dirty="0">
                <a:latin typeface="Roboto"/>
                <a:cs typeface="Roboto"/>
              </a:rPr>
              <a:t>  </a:t>
            </a:r>
            <a:r>
              <a:rPr sz="700" spc="-25" dirty="0">
                <a:latin typeface="Roboto"/>
                <a:cs typeface="Roboto"/>
              </a:rPr>
              <a:t>21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5100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02DKDF670R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700" spc="-25" dirty="0">
                <a:latin typeface="Roboto"/>
                <a:cs typeface="Roboto"/>
              </a:rPr>
              <a:t>17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2726034" y="8553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726034" y="86616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726034" y="87696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51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187" y="9203328"/>
            <a:ext cx="1809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60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8" y="2436793"/>
            <a:ext cx="108013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ICE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02DKDMKI10C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71866" y="27219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27298" y="5483218"/>
            <a:ext cx="109474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TOROCHI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ICE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19,6x38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7”x15”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02DKDTO10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172592" y="57683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298" y="8482283"/>
            <a:ext cx="126619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KUJAKU </a:t>
            </a:r>
            <a:r>
              <a:rPr sz="650" spc="-20" dirty="0">
                <a:latin typeface="Roboto"/>
                <a:cs typeface="Roboto"/>
              </a:rPr>
              <a:t>WARM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40,6x28,4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16”x11,2”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DKDMKUWA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14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184685" y="87674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095563" y="8482283"/>
            <a:ext cx="126619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KUJAKU </a:t>
            </a:r>
            <a:r>
              <a:rPr sz="650" spc="-20" dirty="0">
                <a:latin typeface="Roboto"/>
                <a:cs typeface="Roboto"/>
              </a:rPr>
              <a:t>COLD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40,6x28,4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16”x11,2”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DKDMKUCO</a:t>
            </a:r>
            <a:r>
              <a:rPr sz="650" b="1" spc="42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14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737954" y="87674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7298" y="7058297"/>
            <a:ext cx="114427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TOROCHI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LEAD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19,6x38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7”x15”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02DKDTO70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172592" y="73434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095563" y="5483218"/>
            <a:ext cx="139319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TOROCHI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CLAY/SAND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19,6x38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7”x15”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02DKDTO22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740850" y="57683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095563" y="7058297"/>
            <a:ext cx="121475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TOROCHI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OCEAN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19,6x38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7”x15”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02DKDTO30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40850" y="73434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663492" y="5483218"/>
            <a:ext cx="122110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TOROCHI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SMOKE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19,6x38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7”x15”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02DKDTO40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308792" y="57683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663975" y="2436793"/>
            <a:ext cx="123317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SMOKE</a:t>
            </a:r>
            <a:r>
              <a:rPr sz="650" spc="-10" dirty="0">
                <a:latin typeface="Roboto"/>
                <a:cs typeface="Roboto"/>
              </a:rPr>
              <a:t> 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02DKDMKI40C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408551" y="27219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663492" y="3771309"/>
            <a:ext cx="117284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SAND</a:t>
            </a:r>
            <a:r>
              <a:rPr sz="650" spc="-10" dirty="0">
                <a:latin typeface="Roboto"/>
                <a:cs typeface="Roboto"/>
              </a:rPr>
              <a:t> 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02DKDMKI20C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408068" y="40564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27460" y="3771309"/>
            <a:ext cx="115633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LEAD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02DKDMKI70C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272032" y="40564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095245" y="2436793"/>
            <a:ext cx="115570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CLAY 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02DKDMKI22C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39808" y="27219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27300" y="528802"/>
            <a:ext cx="487045" cy="727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Kado</a:t>
            </a:r>
            <a:endParaRPr sz="1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65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41172" y="1620227"/>
            <a:ext cx="720090" cy="720090"/>
            <a:chOff x="541172" y="1620227"/>
            <a:chExt cx="720090" cy="720090"/>
          </a:xfrm>
        </p:grpSpPr>
        <p:pic>
          <p:nvPicPr>
            <p:cNvPr id="30" name="object 3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1172" y="1620380"/>
              <a:ext cx="235991" cy="23596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1172" y="2104250"/>
              <a:ext cx="235991" cy="23597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1172" y="1861794"/>
              <a:ext cx="235991" cy="23597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2954" y="1620380"/>
              <a:ext cx="235966" cy="235966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82954" y="2104250"/>
              <a:ext cx="235966" cy="235978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24724" y="1861794"/>
              <a:ext cx="235978" cy="235978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24559" y="2104326"/>
              <a:ext cx="235254" cy="235254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2904" y="1861883"/>
              <a:ext cx="235254" cy="23524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25359" y="1620227"/>
              <a:ext cx="235254" cy="235242"/>
            </a:xfrm>
            <a:prstGeom prst="rect">
              <a:avLst/>
            </a:prstGeom>
          </p:spPr>
        </p:pic>
      </p:grpSp>
      <p:grpSp>
        <p:nvGrpSpPr>
          <p:cNvPr id="39" name="object 39"/>
          <p:cNvGrpSpPr/>
          <p:nvPr/>
        </p:nvGrpSpPr>
        <p:grpSpPr>
          <a:xfrm>
            <a:off x="2108898" y="1619986"/>
            <a:ext cx="720090" cy="720725"/>
            <a:chOff x="2108898" y="1619986"/>
            <a:chExt cx="720090" cy="720725"/>
          </a:xfrm>
        </p:grpSpPr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08898" y="1620126"/>
              <a:ext cx="236131" cy="236131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108898" y="2104313"/>
              <a:ext cx="236131" cy="23614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108898" y="1861705"/>
              <a:ext cx="236131" cy="23614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350833" y="1620126"/>
              <a:ext cx="236131" cy="236131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50833" y="2104313"/>
              <a:ext cx="236131" cy="23614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592755" y="1861705"/>
              <a:ext cx="236131" cy="23614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592603" y="2104402"/>
              <a:ext cx="235407" cy="235407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50782" y="1861781"/>
              <a:ext cx="235407" cy="23540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593403" y="1619986"/>
              <a:ext cx="235407" cy="235407"/>
            </a:xfrm>
            <a:prstGeom prst="rect">
              <a:avLst/>
            </a:prstGeom>
          </p:spPr>
        </p:pic>
      </p:grpSp>
      <p:grpSp>
        <p:nvGrpSpPr>
          <p:cNvPr id="49" name="object 49"/>
          <p:cNvGrpSpPr/>
          <p:nvPr/>
        </p:nvGrpSpPr>
        <p:grpSpPr>
          <a:xfrm>
            <a:off x="3676916" y="1620380"/>
            <a:ext cx="720090" cy="720090"/>
            <a:chOff x="3676916" y="1620380"/>
            <a:chExt cx="720090" cy="720090"/>
          </a:xfrm>
        </p:grpSpPr>
        <p:pic>
          <p:nvPicPr>
            <p:cNvPr id="50" name="object 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76916" y="1620532"/>
              <a:ext cx="235978" cy="235978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676916" y="1861947"/>
              <a:ext cx="235978" cy="235978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918686" y="1620532"/>
              <a:ext cx="235978" cy="235978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160456" y="1861947"/>
              <a:ext cx="235978" cy="235978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76916" y="2104402"/>
              <a:ext cx="235978" cy="23597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918686" y="2104402"/>
              <a:ext cx="235978" cy="23597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160304" y="2104478"/>
              <a:ext cx="235254" cy="23524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18648" y="1862023"/>
              <a:ext cx="235254" cy="235254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161104" y="1620380"/>
              <a:ext cx="235254" cy="235254"/>
            </a:xfrm>
            <a:prstGeom prst="rect">
              <a:avLst/>
            </a:prstGeom>
          </p:spPr>
        </p:pic>
      </p:grpSp>
      <p:grpSp>
        <p:nvGrpSpPr>
          <p:cNvPr id="59" name="object 59"/>
          <p:cNvGrpSpPr/>
          <p:nvPr/>
        </p:nvGrpSpPr>
        <p:grpSpPr>
          <a:xfrm>
            <a:off x="540004" y="2955124"/>
            <a:ext cx="720090" cy="720725"/>
            <a:chOff x="540004" y="2955124"/>
            <a:chExt cx="720090" cy="720725"/>
          </a:xfrm>
        </p:grpSpPr>
        <p:pic>
          <p:nvPicPr>
            <p:cNvPr id="60" name="object 6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0004" y="2955277"/>
              <a:ext cx="236131" cy="23613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40004" y="3439464"/>
              <a:ext cx="236131" cy="23614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40004" y="3196843"/>
              <a:ext cx="236131" cy="236143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81938" y="2955277"/>
              <a:ext cx="236131" cy="23613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81938" y="3439464"/>
              <a:ext cx="236131" cy="236143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23861" y="3196843"/>
              <a:ext cx="236131" cy="23614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23708" y="3439553"/>
              <a:ext cx="235407" cy="23540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81888" y="3196945"/>
              <a:ext cx="235407" cy="235394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24509" y="2955124"/>
              <a:ext cx="235407" cy="235407"/>
            </a:xfrm>
            <a:prstGeom prst="rect">
              <a:avLst/>
            </a:prstGeom>
          </p:spPr>
        </p:pic>
      </p:grpSp>
      <p:grpSp>
        <p:nvGrpSpPr>
          <p:cNvPr id="69" name="object 69"/>
          <p:cNvGrpSpPr/>
          <p:nvPr/>
        </p:nvGrpSpPr>
        <p:grpSpPr>
          <a:xfrm>
            <a:off x="2108415" y="2955124"/>
            <a:ext cx="720090" cy="720725"/>
            <a:chOff x="2108415" y="2955124"/>
            <a:chExt cx="720090" cy="720725"/>
          </a:xfrm>
        </p:grpSpPr>
        <p:pic>
          <p:nvPicPr>
            <p:cNvPr id="70" name="object 7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108415" y="2955277"/>
              <a:ext cx="236143" cy="236131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108415" y="3439464"/>
              <a:ext cx="236143" cy="23614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108415" y="3196843"/>
              <a:ext cx="236143" cy="236143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350350" y="2955277"/>
              <a:ext cx="236131" cy="23613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350350" y="3439464"/>
              <a:ext cx="236131" cy="236143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592273" y="3196843"/>
              <a:ext cx="236143" cy="23614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92133" y="3439553"/>
              <a:ext cx="235407" cy="23540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350312" y="3196932"/>
              <a:ext cx="235394" cy="235407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592933" y="2955124"/>
              <a:ext cx="235407" cy="235407"/>
            </a:xfrm>
            <a:prstGeom prst="rect">
              <a:avLst/>
            </a:prstGeom>
          </p:spPr>
        </p:pic>
      </p:grpSp>
      <p:grpSp>
        <p:nvGrpSpPr>
          <p:cNvPr id="79" name="object 79"/>
          <p:cNvGrpSpPr/>
          <p:nvPr/>
        </p:nvGrpSpPr>
        <p:grpSpPr>
          <a:xfrm>
            <a:off x="3676916" y="2955912"/>
            <a:ext cx="720090" cy="720090"/>
            <a:chOff x="3676916" y="2955912"/>
            <a:chExt cx="720090" cy="720090"/>
          </a:xfrm>
        </p:grpSpPr>
        <p:pic>
          <p:nvPicPr>
            <p:cNvPr id="80" name="object 8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676916" y="2956064"/>
              <a:ext cx="235978" cy="23597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676916" y="3439947"/>
              <a:ext cx="235978" cy="235966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676916" y="3197491"/>
              <a:ext cx="235978" cy="235965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918686" y="2956064"/>
              <a:ext cx="235978" cy="23597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918686" y="3439947"/>
              <a:ext cx="235978" cy="235966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160456" y="3197491"/>
              <a:ext cx="235978" cy="23596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4160304" y="3440023"/>
              <a:ext cx="235254" cy="235254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918648" y="3197568"/>
              <a:ext cx="235254" cy="235254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161104" y="2955912"/>
              <a:ext cx="235254" cy="235254"/>
            </a:xfrm>
            <a:prstGeom prst="rect">
              <a:avLst/>
            </a:prstGeom>
          </p:spPr>
        </p:pic>
      </p:grpSp>
      <p:grpSp>
        <p:nvGrpSpPr>
          <p:cNvPr id="89" name="object 89"/>
          <p:cNvGrpSpPr/>
          <p:nvPr/>
        </p:nvGrpSpPr>
        <p:grpSpPr>
          <a:xfrm>
            <a:off x="540156" y="7698726"/>
            <a:ext cx="984250" cy="688340"/>
            <a:chOff x="540156" y="7698726"/>
            <a:chExt cx="984250" cy="688340"/>
          </a:xfrm>
        </p:grpSpPr>
        <p:pic>
          <p:nvPicPr>
            <p:cNvPr id="90" name="object 9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08494" y="8128634"/>
              <a:ext cx="274091" cy="258102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40156" y="8128634"/>
              <a:ext cx="274091" cy="258102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08494" y="7841614"/>
              <a:ext cx="274091" cy="258102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40156" y="7841614"/>
              <a:ext cx="274091" cy="258102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65809" y="7985277"/>
              <a:ext cx="274091" cy="258102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65809" y="7698726"/>
              <a:ext cx="274091" cy="258102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24331" y="8128634"/>
              <a:ext cx="274091" cy="258102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24331" y="7841614"/>
              <a:ext cx="274091" cy="258102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250276" y="7985277"/>
              <a:ext cx="274091" cy="258102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81939" y="7985277"/>
              <a:ext cx="274091" cy="258102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50276" y="7698726"/>
              <a:ext cx="274091" cy="258102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81939" y="7698726"/>
              <a:ext cx="274091" cy="258102"/>
            </a:xfrm>
            <a:prstGeom prst="rect">
              <a:avLst/>
            </a:prstGeom>
          </p:spPr>
        </p:pic>
      </p:grpSp>
      <p:grpSp>
        <p:nvGrpSpPr>
          <p:cNvPr id="102" name="object 102"/>
          <p:cNvGrpSpPr/>
          <p:nvPr/>
        </p:nvGrpSpPr>
        <p:grpSpPr>
          <a:xfrm>
            <a:off x="2108695" y="7698726"/>
            <a:ext cx="984885" cy="688340"/>
            <a:chOff x="2108695" y="7698726"/>
            <a:chExt cx="984885" cy="688340"/>
          </a:xfrm>
        </p:grpSpPr>
        <p:pic>
          <p:nvPicPr>
            <p:cNvPr id="103" name="object 10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675229" y="8125446"/>
              <a:ext cx="277164" cy="261289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675229" y="7840636"/>
              <a:ext cx="277164" cy="261277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391778" y="7840865"/>
              <a:ext cx="277152" cy="261289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815920" y="7698853"/>
              <a:ext cx="277164" cy="26127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249919" y="7983194"/>
              <a:ext cx="277164" cy="26127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533319" y="7698726"/>
              <a:ext cx="277152" cy="261289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108695" y="8125446"/>
              <a:ext cx="277152" cy="261289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815971" y="7982279"/>
              <a:ext cx="277152" cy="26127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108695" y="7840636"/>
              <a:ext cx="277152" cy="261277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392464" y="8125345"/>
              <a:ext cx="277152" cy="261277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250655" y="7698853"/>
              <a:ext cx="277164" cy="26127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533815" y="7982889"/>
              <a:ext cx="277164" cy="261289"/>
            </a:xfrm>
            <a:prstGeom prst="rect">
              <a:avLst/>
            </a:prstGeom>
          </p:spPr>
        </p:pic>
      </p:grpSp>
      <p:grpSp>
        <p:nvGrpSpPr>
          <p:cNvPr id="115" name="object 115"/>
          <p:cNvGrpSpPr/>
          <p:nvPr/>
        </p:nvGrpSpPr>
        <p:grpSpPr>
          <a:xfrm>
            <a:off x="2108250" y="6052527"/>
            <a:ext cx="455930" cy="911225"/>
            <a:chOff x="2108250" y="6052527"/>
            <a:chExt cx="455930" cy="911225"/>
          </a:xfrm>
        </p:grpSpPr>
        <p:pic>
          <p:nvPicPr>
            <p:cNvPr id="116" name="object 11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311628" y="6501129"/>
              <a:ext cx="201282" cy="46219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158923" y="6052527"/>
              <a:ext cx="99694" cy="462203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260511" y="6052527"/>
              <a:ext cx="99694" cy="462203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108250" y="6501129"/>
              <a:ext cx="201079" cy="462191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362504" y="6052527"/>
              <a:ext cx="201066" cy="462203"/>
            </a:xfrm>
            <a:prstGeom prst="rect">
              <a:avLst/>
            </a:prstGeom>
          </p:spPr>
        </p:pic>
      </p:grpSp>
      <p:grpSp>
        <p:nvGrpSpPr>
          <p:cNvPr id="121" name="object 121"/>
          <p:cNvGrpSpPr/>
          <p:nvPr/>
        </p:nvGrpSpPr>
        <p:grpSpPr>
          <a:xfrm>
            <a:off x="540156" y="4477016"/>
            <a:ext cx="455930" cy="911225"/>
            <a:chOff x="540156" y="4477016"/>
            <a:chExt cx="455930" cy="911225"/>
          </a:xfrm>
        </p:grpSpPr>
        <p:pic>
          <p:nvPicPr>
            <p:cNvPr id="122" name="object 12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743534" y="4925631"/>
              <a:ext cx="201282" cy="462191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90829" y="4477016"/>
              <a:ext cx="99695" cy="462203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92404" y="4477016"/>
              <a:ext cx="99694" cy="462203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40156" y="4925631"/>
              <a:ext cx="201079" cy="462191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94410" y="4477016"/>
              <a:ext cx="201066" cy="462203"/>
            </a:xfrm>
            <a:prstGeom prst="rect">
              <a:avLst/>
            </a:prstGeom>
          </p:spPr>
        </p:pic>
      </p:grpSp>
      <p:grpSp>
        <p:nvGrpSpPr>
          <p:cNvPr id="127" name="object 127"/>
          <p:cNvGrpSpPr/>
          <p:nvPr/>
        </p:nvGrpSpPr>
        <p:grpSpPr>
          <a:xfrm>
            <a:off x="540156" y="6052108"/>
            <a:ext cx="455930" cy="911225"/>
            <a:chOff x="540156" y="6052108"/>
            <a:chExt cx="455930" cy="911225"/>
          </a:xfrm>
        </p:grpSpPr>
        <p:pic>
          <p:nvPicPr>
            <p:cNvPr id="128" name="object 12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743534" y="6500698"/>
              <a:ext cx="201282" cy="46220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90829" y="6052108"/>
              <a:ext cx="99695" cy="462191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92404" y="6052108"/>
              <a:ext cx="99694" cy="46219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40156" y="6500698"/>
              <a:ext cx="201079" cy="462203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794410" y="6052108"/>
              <a:ext cx="201066" cy="462191"/>
            </a:xfrm>
            <a:prstGeom prst="rect">
              <a:avLst/>
            </a:prstGeom>
          </p:spPr>
        </p:pic>
      </p:grpSp>
      <p:grpSp>
        <p:nvGrpSpPr>
          <p:cNvPr id="133" name="object 133"/>
          <p:cNvGrpSpPr/>
          <p:nvPr/>
        </p:nvGrpSpPr>
        <p:grpSpPr>
          <a:xfrm>
            <a:off x="3676357" y="4477016"/>
            <a:ext cx="455930" cy="911225"/>
            <a:chOff x="3676357" y="4477016"/>
            <a:chExt cx="455930" cy="911225"/>
          </a:xfrm>
        </p:grpSpPr>
        <p:pic>
          <p:nvPicPr>
            <p:cNvPr id="134" name="object 134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3879735" y="4925631"/>
              <a:ext cx="201269" cy="462191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3727030" y="4477016"/>
              <a:ext cx="99682" cy="462203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828605" y="4477016"/>
              <a:ext cx="99695" cy="462203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676357" y="4925631"/>
              <a:ext cx="201066" cy="46219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930599" y="4477016"/>
              <a:ext cx="201066" cy="462203"/>
            </a:xfrm>
            <a:prstGeom prst="rect">
              <a:avLst/>
            </a:prstGeom>
          </p:spPr>
        </p:pic>
      </p:grpSp>
      <p:grpSp>
        <p:nvGrpSpPr>
          <p:cNvPr id="139" name="object 139"/>
          <p:cNvGrpSpPr/>
          <p:nvPr/>
        </p:nvGrpSpPr>
        <p:grpSpPr>
          <a:xfrm>
            <a:off x="2108250" y="4477016"/>
            <a:ext cx="455930" cy="911225"/>
            <a:chOff x="2108250" y="4477016"/>
            <a:chExt cx="455930" cy="911225"/>
          </a:xfrm>
        </p:grpSpPr>
        <p:pic>
          <p:nvPicPr>
            <p:cNvPr id="140" name="object 14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2311641" y="4925631"/>
              <a:ext cx="201269" cy="462191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2158923" y="4477016"/>
              <a:ext cx="99694" cy="462203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260511" y="4477016"/>
              <a:ext cx="99694" cy="462203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108250" y="4925631"/>
              <a:ext cx="201079" cy="46219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362504" y="4477016"/>
              <a:ext cx="201066" cy="462203"/>
            </a:xfrm>
            <a:prstGeom prst="rect">
              <a:avLst/>
            </a:prstGeom>
          </p:spPr>
        </p:pic>
      </p:grpSp>
      <p:sp>
        <p:nvSpPr>
          <p:cNvPr id="145" name="object 145"/>
          <p:cNvSpPr txBox="1"/>
          <p:nvPr/>
        </p:nvSpPr>
        <p:spPr>
          <a:xfrm>
            <a:off x="2095715" y="3771309"/>
            <a:ext cx="122682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KIRU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OCEAN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CEMENT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02DKDMKI30C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2840291" y="40564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7" name="object 147"/>
          <p:cNvGrpSpPr/>
          <p:nvPr/>
        </p:nvGrpSpPr>
        <p:grpSpPr>
          <a:xfrm>
            <a:off x="8460003" y="7125589"/>
            <a:ext cx="6123305" cy="3810"/>
            <a:chOff x="8460003" y="7125589"/>
            <a:chExt cx="6123305" cy="3810"/>
          </a:xfrm>
        </p:grpSpPr>
        <p:sp>
          <p:nvSpPr>
            <p:cNvPr id="148" name="object 148"/>
            <p:cNvSpPr/>
            <p:nvPr/>
          </p:nvSpPr>
          <p:spPr>
            <a:xfrm>
              <a:off x="8460003" y="712749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550804" y="71274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000803" y="7127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558803" y="71274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2080799" y="71274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2602794" y="7127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160756" y="7127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718794" y="71274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4168755" y="71274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4222857" y="712749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" name="object 158"/>
          <p:cNvGrpSpPr/>
          <p:nvPr/>
        </p:nvGrpSpPr>
        <p:grpSpPr>
          <a:xfrm>
            <a:off x="8460003" y="7377595"/>
            <a:ext cx="6123305" cy="3810"/>
            <a:chOff x="8460003" y="7377595"/>
            <a:chExt cx="6123305" cy="3810"/>
          </a:xfrm>
        </p:grpSpPr>
        <p:sp>
          <p:nvSpPr>
            <p:cNvPr id="159" name="object 159"/>
            <p:cNvSpPr/>
            <p:nvPr/>
          </p:nvSpPr>
          <p:spPr>
            <a:xfrm>
              <a:off x="8460003" y="737950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550804" y="737950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000803" y="737950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558803" y="737950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2080799" y="737950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2602794" y="737950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160756" y="737950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718794" y="737950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4168755" y="737950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4222857" y="737950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69" name="object 169"/>
          <p:cNvGraphicFramePr>
            <a:graphicFrameLocks noGrp="1"/>
          </p:cNvGraphicFramePr>
          <p:nvPr/>
        </p:nvGraphicFramePr>
        <p:xfrm>
          <a:off x="8460003" y="7428458"/>
          <a:ext cx="6199505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70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76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3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2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3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5904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1,62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29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55904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70" name="object 170"/>
          <p:cNvGraphicFramePr>
            <a:graphicFrameLocks noGrp="1"/>
          </p:cNvGraphicFramePr>
          <p:nvPr/>
        </p:nvGraphicFramePr>
        <p:xfrm>
          <a:off x="8460003" y="8099500"/>
          <a:ext cx="6199505" cy="717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3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9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6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246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11,7”x11,7”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KIRU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605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19,6x38,2</a:t>
                      </a:r>
                      <a:r>
                        <a:rPr sz="650" spc="2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7,7”x15”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TOROCHI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605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34,5x21,4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13,6”x8,4”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KUJAKU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605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605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2,8”x35,4”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605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1" name="object 171"/>
          <p:cNvSpPr txBox="1"/>
          <p:nvPr/>
        </p:nvSpPr>
        <p:spPr>
          <a:xfrm>
            <a:off x="8447303" y="6945401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8447303" y="7147458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538079" y="7147458"/>
            <a:ext cx="13862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2068099" y="7147458"/>
            <a:ext cx="22694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34035" algn="l"/>
                <a:tab pos="1650364" algn="l"/>
              </a:tabLst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0538079" y="7238898"/>
            <a:ext cx="379984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2280" algn="l"/>
                <a:tab pos="2064385" algn="l"/>
                <a:tab pos="31800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4168806" y="8144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4168806" y="82885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4168806" y="843250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168806" y="85764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168806" y="8720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8447303" y="3274035"/>
            <a:ext cx="1529715" cy="330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dirty="0">
                <a:latin typeface="Roboto"/>
                <a:cs typeface="Roboto"/>
              </a:rPr>
              <a:t>ICE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FLAKES,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CLAY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FLAKES,</a:t>
            </a:r>
            <a:r>
              <a:rPr sz="600" spc="-10" dirty="0">
                <a:latin typeface="Roboto"/>
                <a:cs typeface="Roboto"/>
              </a:rPr>
              <a:t> SMOKE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FLAKES:</a:t>
            </a:r>
            <a:endParaRPr sz="600">
              <a:latin typeface="Roboto"/>
              <a:cs typeface="Roboto"/>
            </a:endParaRPr>
          </a:p>
          <a:p>
            <a:pPr marL="12700" marR="10795">
              <a:lnSpc>
                <a:spcPct val="111100"/>
              </a:lnSpc>
            </a:pPr>
            <a:r>
              <a:rPr sz="600" dirty="0">
                <a:latin typeface="Roboto"/>
                <a:cs typeface="Roboto"/>
              </a:rPr>
              <a:t>Special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available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on</a:t>
            </a:r>
            <a:r>
              <a:rPr sz="600" spc="-10" dirty="0">
                <a:latin typeface="Roboto"/>
                <a:cs typeface="Roboto"/>
              </a:rPr>
              <a:t> request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Speciali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10" dirty="0">
                <a:latin typeface="Roboto"/>
                <a:cs typeface="Roboto"/>
              </a:rPr>
              <a:t> disponibili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</a:t>
            </a:r>
            <a:r>
              <a:rPr sz="600" spc="-10" dirty="0">
                <a:latin typeface="Roboto"/>
                <a:cs typeface="Roboto"/>
              </a:rPr>
              <a:t> richiesta</a:t>
            </a:r>
            <a:endParaRPr sz="600">
              <a:latin typeface="Roboto"/>
              <a:cs typeface="Roboto"/>
            </a:endParaRPr>
          </a:p>
        </p:txBody>
      </p:sp>
      <p:graphicFrame>
        <p:nvGraphicFramePr>
          <p:cNvPr id="182" name="object 182"/>
          <p:cNvGraphicFramePr>
            <a:graphicFrameLocks noGrp="1"/>
          </p:cNvGraphicFramePr>
          <p:nvPr/>
        </p:nvGraphicFramePr>
        <p:xfrm>
          <a:off x="8460003" y="703353"/>
          <a:ext cx="6199505" cy="2459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3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6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43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36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Battiscopa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4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7x90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2,7”x36”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550" spc="-50" dirty="0">
                          <a:latin typeface="Roboto"/>
                          <a:cs typeface="Roboto"/>
                        </a:rPr>
                        <a:t>4</a:t>
                      </a:r>
                      <a:endParaRPr sz="5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900430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90043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9x60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3,5”x24”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550" spc="-50" dirty="0">
                          <a:latin typeface="Roboto"/>
                          <a:cs typeface="Roboto"/>
                        </a:rPr>
                        <a:t>2</a:t>
                      </a:r>
                      <a:endParaRPr sz="5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02DKDFB91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02DKDFB61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02DKDFB922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02DKDFB622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02DKDFB94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02DKDFB97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02DKDFB67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02DKDFB94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OCEAN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02DKDFB63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02DKDCB92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043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02DKDCB62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83" name="object 183"/>
          <p:cNvSpPr/>
          <p:nvPr/>
        </p:nvSpPr>
        <p:spPr>
          <a:xfrm>
            <a:off x="8461908" y="1110068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5">
                <a:moveTo>
                  <a:pt x="579361" y="175272"/>
                </a:moveTo>
                <a:lnTo>
                  <a:pt x="579361" y="37947"/>
                </a:lnTo>
              </a:path>
              <a:path w="579754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523306" y="1110068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291955" y="14682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2353353" y="14682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 txBox="1"/>
          <p:nvPr/>
        </p:nvSpPr>
        <p:spPr>
          <a:xfrm>
            <a:off x="3779996" y="8439975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780002" y="8538056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01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4657" y="9203328"/>
            <a:ext cx="1720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9002" y="-12"/>
            <a:ext cx="2780995" cy="376562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3011" y="-12"/>
            <a:ext cx="2765323" cy="3765626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57784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57784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57784" h="520065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219405"/>
                  </a:lnTo>
                  <a:close/>
                </a:path>
                <a:path w="57784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5778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57784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57784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46405"/>
                  </a:lnTo>
                  <a:close/>
                </a:path>
                <a:path w="57784" h="520065">
                  <a:moveTo>
                    <a:pt x="34632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0" y="311772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11785"/>
                  </a:lnTo>
                  <a:close/>
                </a:path>
                <a:path w="57784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77139"/>
                  </a:lnTo>
                  <a:close/>
                </a:path>
                <a:path w="57784" h="520065">
                  <a:moveTo>
                    <a:pt x="34632" y="254050"/>
                  </a:moveTo>
                  <a:lnTo>
                    <a:pt x="23088" y="254050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54050"/>
                  </a:lnTo>
                  <a:close/>
                </a:path>
                <a:path w="57784" h="520065">
                  <a:moveTo>
                    <a:pt x="34632" y="207860"/>
                  </a:moveTo>
                  <a:lnTo>
                    <a:pt x="23088" y="207860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close/>
                </a:path>
                <a:path w="57784" h="520065">
                  <a:moveTo>
                    <a:pt x="34632" y="161658"/>
                  </a:moveTo>
                  <a:lnTo>
                    <a:pt x="23088" y="161658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close/>
                </a:path>
                <a:path w="57784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57784" h="520065">
                  <a:moveTo>
                    <a:pt x="34632" y="92392"/>
                  </a:moveTo>
                  <a:lnTo>
                    <a:pt x="23088" y="92392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57784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57784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5778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57784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close/>
                </a:path>
                <a:path w="57784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57784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57784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57784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207848"/>
                  </a:lnTo>
                  <a:lnTo>
                    <a:pt x="34645" y="207848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184759"/>
                  </a:lnTo>
                  <a:close/>
                </a:path>
                <a:path w="57784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71"/>
                  </a:lnTo>
                  <a:close/>
                </a:path>
                <a:path w="57784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close/>
                </a:path>
                <a:path w="57784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57784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95623" y="8399081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395" y="8064220"/>
              <a:ext cx="12065" cy="520065"/>
            </a:xfrm>
            <a:custGeom>
              <a:avLst/>
              <a:gdLst/>
              <a:ahLst/>
              <a:cxnLst/>
              <a:rect l="l" t="t" r="r" b="b"/>
              <a:pathLst>
                <a:path w="1206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1206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1206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12065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12065" h="520065">
                  <a:moveTo>
                    <a:pt x="11544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15"/>
                  </a:lnTo>
                  <a:close/>
                </a:path>
                <a:path w="1206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1206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1206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close/>
                </a:path>
                <a:path w="12065" h="520065">
                  <a:moveTo>
                    <a:pt x="11544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close/>
                </a:path>
                <a:path w="12065" h="520065">
                  <a:moveTo>
                    <a:pt x="11544" y="115468"/>
                  </a:moveTo>
                  <a:lnTo>
                    <a:pt x="0" y="115468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15468"/>
                  </a:lnTo>
                  <a:close/>
                </a:path>
                <a:path w="12065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12065" h="520065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064220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5">
                  <a:moveTo>
                    <a:pt x="0" y="0"/>
                  </a:moveTo>
                  <a:lnTo>
                    <a:pt x="0" y="51962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31" y="392595"/>
                  </a:lnTo>
                  <a:lnTo>
                    <a:pt x="11531" y="381050"/>
                  </a:lnTo>
                  <a:close/>
                </a:path>
                <a:path w="57784" h="520065">
                  <a:moveTo>
                    <a:pt x="11531" y="346405"/>
                  </a:moveTo>
                  <a:lnTo>
                    <a:pt x="0" y="346405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46405"/>
                  </a:lnTo>
                  <a:close/>
                </a:path>
                <a:path w="57784" h="520065">
                  <a:moveTo>
                    <a:pt x="11531" y="300240"/>
                  </a:moveTo>
                  <a:lnTo>
                    <a:pt x="0" y="300240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00240"/>
                  </a:lnTo>
                  <a:close/>
                </a:path>
                <a:path w="57784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57784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57784" h="520065">
                  <a:moveTo>
                    <a:pt x="11531" y="161658"/>
                  </a:moveTo>
                  <a:lnTo>
                    <a:pt x="0" y="161658"/>
                  </a:lnTo>
                  <a:lnTo>
                    <a:pt x="0" y="184759"/>
                  </a:lnTo>
                  <a:lnTo>
                    <a:pt x="11531" y="184759"/>
                  </a:lnTo>
                  <a:lnTo>
                    <a:pt x="11531" y="161658"/>
                  </a:lnTo>
                  <a:close/>
                </a:path>
                <a:path w="57784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57784" h="520065">
                  <a:moveTo>
                    <a:pt x="11531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115481"/>
                  </a:lnTo>
                  <a:close/>
                </a:path>
                <a:path w="57784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92379"/>
                  </a:lnTo>
                  <a:close/>
                </a:path>
                <a:path w="57784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57784" h="520065">
                  <a:moveTo>
                    <a:pt x="23088" y="484974"/>
                  </a:move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close/>
                </a:path>
                <a:path w="57784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close/>
                </a:path>
                <a:path w="57784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57784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57784" h="520065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57784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57784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15709"/>
                  </a:lnTo>
                  <a:lnTo>
                    <a:pt x="34645" y="415709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61899"/>
                  </a:ln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38785"/>
                  </a:lnTo>
                  <a:close/>
                </a:path>
                <a:path w="57784" h="520065">
                  <a:moveTo>
                    <a:pt x="57734" y="404152"/>
                  </a:move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404152"/>
                  </a:lnTo>
                  <a:close/>
                </a:path>
                <a:path w="57784" h="520065">
                  <a:moveTo>
                    <a:pt x="57734" y="369519"/>
                  </a:moveTo>
                  <a:lnTo>
                    <a:pt x="46189" y="36951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69519"/>
                  </a:lnTo>
                  <a:close/>
                </a:path>
                <a:path w="57784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57784" h="520065">
                  <a:moveTo>
                    <a:pt x="57734" y="242493"/>
                  </a:moveTo>
                  <a:lnTo>
                    <a:pt x="46189" y="242493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23088" y="254050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71"/>
                  </a:lnTo>
                  <a:lnTo>
                    <a:pt x="23088" y="288671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42493"/>
                  </a:lnTo>
                  <a:close/>
                </a:path>
                <a:path w="57784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34645" y="184759"/>
                  </a:lnTo>
                  <a:lnTo>
                    <a:pt x="23088" y="184772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184759"/>
                  </a:lnTo>
                  <a:close/>
                </a:path>
                <a:path w="57784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close/>
                </a:path>
                <a:path w="57784" h="520065">
                  <a:moveTo>
                    <a:pt x="57734" y="115468"/>
                  </a:moveTo>
                  <a:lnTo>
                    <a:pt x="46189" y="115468"/>
                  </a:lnTo>
                  <a:lnTo>
                    <a:pt x="34645" y="115481"/>
                  </a:lnTo>
                  <a:lnTo>
                    <a:pt x="23088" y="115481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15468"/>
                  </a:lnTo>
                  <a:close/>
                </a:path>
                <a:path w="57784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11544" y="57734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57784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23088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87990" y="806422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303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2218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404152"/>
                  </a:move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11544" y="404152"/>
                  </a:lnTo>
                  <a:close/>
                </a:path>
                <a:path w="92709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92709" h="520065">
                  <a:moveTo>
                    <a:pt x="23101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92379"/>
                  </a:lnTo>
                  <a:close/>
                </a:path>
                <a:path w="92709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92709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92709" h="520065">
                  <a:moveTo>
                    <a:pt x="34645" y="127025"/>
                  </a:moveTo>
                  <a:lnTo>
                    <a:pt x="23101" y="127025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92709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23101" y="0"/>
                  </a:lnTo>
                  <a:lnTo>
                    <a:pt x="11544" y="0"/>
                  </a:lnTo>
                  <a:lnTo>
                    <a:pt x="11544" y="46189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92709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50342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46189"/>
                  </a:move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46189"/>
                  </a:lnTo>
                  <a:close/>
                </a:path>
                <a:path w="92709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92709" h="520065">
                  <a:moveTo>
                    <a:pt x="57721" y="496531"/>
                  </a:moveTo>
                  <a:lnTo>
                    <a:pt x="46189" y="496531"/>
                  </a:lnTo>
                  <a:lnTo>
                    <a:pt x="46189" y="519620"/>
                  </a:lnTo>
                  <a:lnTo>
                    <a:pt x="57721" y="519620"/>
                  </a:lnTo>
                  <a:lnTo>
                    <a:pt x="57721" y="496531"/>
                  </a:lnTo>
                  <a:close/>
                </a:path>
                <a:path w="92709" h="520065">
                  <a:moveTo>
                    <a:pt x="57721" y="473430"/>
                  </a:moveTo>
                  <a:lnTo>
                    <a:pt x="46189" y="473430"/>
                  </a:lnTo>
                  <a:lnTo>
                    <a:pt x="46189" y="484974"/>
                  </a:lnTo>
                  <a:lnTo>
                    <a:pt x="57721" y="484974"/>
                  </a:lnTo>
                  <a:lnTo>
                    <a:pt x="57721" y="473430"/>
                  </a:lnTo>
                  <a:close/>
                </a:path>
                <a:path w="92709" h="520065">
                  <a:moveTo>
                    <a:pt x="57721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21" y="450342"/>
                  </a:lnTo>
                  <a:lnTo>
                    <a:pt x="57721" y="438785"/>
                  </a:lnTo>
                  <a:close/>
                </a:path>
                <a:path w="92709" h="520065">
                  <a:moveTo>
                    <a:pt x="57721" y="415696"/>
                  </a:moveTo>
                  <a:lnTo>
                    <a:pt x="46189" y="415696"/>
                  </a:lnTo>
                  <a:lnTo>
                    <a:pt x="34645" y="415709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lnTo>
                    <a:pt x="57721" y="427240"/>
                  </a:lnTo>
                  <a:lnTo>
                    <a:pt x="57721" y="415696"/>
                  </a:lnTo>
                  <a:close/>
                </a:path>
                <a:path w="92709" h="520065">
                  <a:moveTo>
                    <a:pt x="57721" y="369506"/>
                  </a:moveTo>
                  <a:lnTo>
                    <a:pt x="46189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57721" y="381050"/>
                  </a:lnTo>
                  <a:lnTo>
                    <a:pt x="57721" y="369506"/>
                  </a:lnTo>
                  <a:close/>
                </a:path>
                <a:path w="92709" h="520065">
                  <a:moveTo>
                    <a:pt x="57721" y="311772"/>
                  </a:moveTo>
                  <a:lnTo>
                    <a:pt x="46189" y="311772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57962"/>
                  </a:lnTo>
                  <a:lnTo>
                    <a:pt x="57721" y="357962"/>
                  </a:lnTo>
                  <a:lnTo>
                    <a:pt x="57721" y="311772"/>
                  </a:lnTo>
                  <a:close/>
                </a:path>
                <a:path w="92709" h="520065">
                  <a:moveTo>
                    <a:pt x="57721" y="277139"/>
                  </a:move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11544" y="311772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277139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242493"/>
                  </a:lnTo>
                  <a:lnTo>
                    <a:pt x="11544" y="242493"/>
                  </a:lnTo>
                  <a:lnTo>
                    <a:pt x="11544" y="265582"/>
                  </a:lnTo>
                  <a:lnTo>
                    <a:pt x="0" y="265582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101" y="381050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21" y="288683"/>
                  </a:lnTo>
                  <a:lnTo>
                    <a:pt x="57721" y="277139"/>
                  </a:lnTo>
                  <a:close/>
                </a:path>
                <a:path w="92709" h="520065">
                  <a:moveTo>
                    <a:pt x="57721" y="230949"/>
                  </a:moveTo>
                  <a:lnTo>
                    <a:pt x="46189" y="230949"/>
                  </a:lnTo>
                  <a:lnTo>
                    <a:pt x="46189" y="242493"/>
                  </a:lnTo>
                  <a:lnTo>
                    <a:pt x="57721" y="242493"/>
                  </a:lnTo>
                  <a:lnTo>
                    <a:pt x="57721" y="230949"/>
                  </a:lnTo>
                  <a:close/>
                </a:path>
                <a:path w="92709" h="520065">
                  <a:moveTo>
                    <a:pt x="57721" y="184772"/>
                  </a:moveTo>
                  <a:lnTo>
                    <a:pt x="46189" y="184772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57721" y="219405"/>
                  </a:lnTo>
                  <a:lnTo>
                    <a:pt x="57721" y="184772"/>
                  </a:lnTo>
                  <a:close/>
                </a:path>
                <a:path w="92709" h="520065">
                  <a:moveTo>
                    <a:pt x="57721" y="150114"/>
                  </a:move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58"/>
                  </a:lnTo>
                  <a:lnTo>
                    <a:pt x="23101" y="161658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57721" y="173215"/>
                  </a:lnTo>
                  <a:lnTo>
                    <a:pt x="57721" y="150114"/>
                  </a:lnTo>
                  <a:close/>
                </a:path>
                <a:path w="92709" h="520065">
                  <a:moveTo>
                    <a:pt x="57721" y="92379"/>
                  </a:moveTo>
                  <a:lnTo>
                    <a:pt x="46189" y="92379"/>
                  </a:lnTo>
                  <a:lnTo>
                    <a:pt x="46189" y="80835"/>
                  </a:lnTo>
                  <a:lnTo>
                    <a:pt x="34645" y="80835"/>
                  </a:lnTo>
                  <a:lnTo>
                    <a:pt x="34645" y="57734"/>
                  </a:lnTo>
                  <a:lnTo>
                    <a:pt x="23101" y="57734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68"/>
                  </a:lnTo>
                  <a:lnTo>
                    <a:pt x="57721" y="115468"/>
                  </a:lnTo>
                  <a:lnTo>
                    <a:pt x="57721" y="92379"/>
                  </a:lnTo>
                  <a:close/>
                </a:path>
                <a:path w="92709" h="520065">
                  <a:moveTo>
                    <a:pt x="57721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21" y="80835"/>
                  </a:lnTo>
                  <a:lnTo>
                    <a:pt x="57721" y="69291"/>
                  </a:lnTo>
                  <a:close/>
                </a:path>
                <a:path w="92709" h="520065">
                  <a:moveTo>
                    <a:pt x="57721" y="23088"/>
                  </a:moveTo>
                  <a:lnTo>
                    <a:pt x="46189" y="23088"/>
                  </a:lnTo>
                  <a:lnTo>
                    <a:pt x="46189" y="46189"/>
                  </a:lnTo>
                  <a:lnTo>
                    <a:pt x="57721" y="46189"/>
                  </a:lnTo>
                  <a:lnTo>
                    <a:pt x="57721" y="23088"/>
                  </a:lnTo>
                  <a:close/>
                </a:path>
                <a:path w="92709" h="520065">
                  <a:moveTo>
                    <a:pt x="69291" y="369519"/>
                  </a:moveTo>
                  <a:lnTo>
                    <a:pt x="57734" y="369519"/>
                  </a:lnTo>
                  <a:lnTo>
                    <a:pt x="57734" y="404152"/>
                  </a:lnTo>
                  <a:lnTo>
                    <a:pt x="69291" y="404152"/>
                  </a:lnTo>
                  <a:lnTo>
                    <a:pt x="69291" y="369519"/>
                  </a:lnTo>
                  <a:close/>
                </a:path>
                <a:path w="92709" h="520065">
                  <a:moveTo>
                    <a:pt x="69291" y="57734"/>
                  </a:moveTo>
                  <a:lnTo>
                    <a:pt x="57734" y="57734"/>
                  </a:lnTo>
                  <a:lnTo>
                    <a:pt x="57734" y="69278"/>
                  </a:lnTo>
                  <a:lnTo>
                    <a:pt x="69291" y="69278"/>
                  </a:lnTo>
                  <a:lnTo>
                    <a:pt x="69291" y="57734"/>
                  </a:lnTo>
                  <a:close/>
                </a:path>
                <a:path w="92709" h="520065">
                  <a:moveTo>
                    <a:pt x="69291" y="23088"/>
                  </a:moveTo>
                  <a:lnTo>
                    <a:pt x="57734" y="23088"/>
                  </a:lnTo>
                  <a:lnTo>
                    <a:pt x="57734" y="46189"/>
                  </a:lnTo>
                  <a:lnTo>
                    <a:pt x="69291" y="46189"/>
                  </a:lnTo>
                  <a:lnTo>
                    <a:pt x="69291" y="23088"/>
                  </a:lnTo>
                  <a:close/>
                </a:path>
                <a:path w="92709" h="520065">
                  <a:moveTo>
                    <a:pt x="80835" y="473430"/>
                  </a:moveTo>
                  <a:lnTo>
                    <a:pt x="69291" y="473430"/>
                  </a:lnTo>
                  <a:lnTo>
                    <a:pt x="57734" y="473430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519620"/>
                  </a:lnTo>
                  <a:lnTo>
                    <a:pt x="80835" y="519620"/>
                  </a:lnTo>
                  <a:lnTo>
                    <a:pt x="80835" y="496531"/>
                  </a:lnTo>
                  <a:lnTo>
                    <a:pt x="69291" y="496531"/>
                  </a:lnTo>
                  <a:lnTo>
                    <a:pt x="69291" y="484974"/>
                  </a:lnTo>
                  <a:lnTo>
                    <a:pt x="80835" y="484974"/>
                  </a:lnTo>
                  <a:lnTo>
                    <a:pt x="80835" y="473430"/>
                  </a:lnTo>
                  <a:close/>
                </a:path>
                <a:path w="92709" h="520065">
                  <a:moveTo>
                    <a:pt x="80835" y="404152"/>
                  </a:moveTo>
                  <a:lnTo>
                    <a:pt x="69291" y="404152"/>
                  </a:lnTo>
                  <a:lnTo>
                    <a:pt x="69291" y="427240"/>
                  </a:lnTo>
                  <a:lnTo>
                    <a:pt x="57734" y="427240"/>
                  </a:lnTo>
                  <a:lnTo>
                    <a:pt x="57734" y="450342"/>
                  </a:lnTo>
                  <a:lnTo>
                    <a:pt x="69291" y="450342"/>
                  </a:lnTo>
                  <a:lnTo>
                    <a:pt x="80835" y="450342"/>
                  </a:lnTo>
                  <a:lnTo>
                    <a:pt x="80835" y="404152"/>
                  </a:lnTo>
                  <a:close/>
                </a:path>
                <a:path w="92709" h="520065">
                  <a:moveTo>
                    <a:pt x="80835" y="334860"/>
                  </a:moveTo>
                  <a:lnTo>
                    <a:pt x="69291" y="334860"/>
                  </a:lnTo>
                  <a:lnTo>
                    <a:pt x="57734" y="334860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80835" y="357962"/>
                  </a:lnTo>
                  <a:lnTo>
                    <a:pt x="80835" y="334860"/>
                  </a:lnTo>
                  <a:close/>
                </a:path>
                <a:path w="92709" h="520065">
                  <a:moveTo>
                    <a:pt x="80835" y="300228"/>
                  </a:moveTo>
                  <a:lnTo>
                    <a:pt x="69291" y="300228"/>
                  </a:lnTo>
                  <a:lnTo>
                    <a:pt x="57734" y="300228"/>
                  </a:lnTo>
                  <a:lnTo>
                    <a:pt x="57734" y="323329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00228"/>
                  </a:lnTo>
                  <a:close/>
                </a:path>
                <a:path w="9270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138582"/>
                  </a:moveTo>
                  <a:lnTo>
                    <a:pt x="69291" y="138582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138582"/>
                  </a:lnTo>
                  <a:close/>
                </a:path>
                <a:path w="92709" h="520065">
                  <a:moveTo>
                    <a:pt x="80835" y="115481"/>
                  </a:moveTo>
                  <a:lnTo>
                    <a:pt x="69291" y="115481"/>
                  </a:lnTo>
                  <a:lnTo>
                    <a:pt x="57734" y="115481"/>
                  </a:lnTo>
                  <a:lnTo>
                    <a:pt x="57734" y="127025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115481"/>
                  </a:lnTo>
                  <a:close/>
                </a:path>
                <a:path w="92709" h="520065">
                  <a:moveTo>
                    <a:pt x="80835" y="69291"/>
                  </a:moveTo>
                  <a:lnTo>
                    <a:pt x="69291" y="69291"/>
                  </a:lnTo>
                  <a:lnTo>
                    <a:pt x="69291" y="92379"/>
                  </a:lnTo>
                  <a:lnTo>
                    <a:pt x="57734" y="92379"/>
                  </a:lnTo>
                  <a:lnTo>
                    <a:pt x="57734" y="103924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69291"/>
                  </a:lnTo>
                  <a:close/>
                </a:path>
                <a:path w="92709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92709" h="520065">
                  <a:moveTo>
                    <a:pt x="92379" y="34645"/>
                  </a:moveTo>
                  <a:lnTo>
                    <a:pt x="80835" y="34645"/>
                  </a:lnTo>
                  <a:lnTo>
                    <a:pt x="80835" y="46189"/>
                  </a:lnTo>
                  <a:lnTo>
                    <a:pt x="92379" y="46189"/>
                  </a:lnTo>
                  <a:lnTo>
                    <a:pt x="92379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63054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44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close/>
                </a:path>
                <a:path w="46354" h="520065">
                  <a:moveTo>
                    <a:pt x="23075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75" y="519620"/>
                  </a:lnTo>
                  <a:lnTo>
                    <a:pt x="23075" y="496531"/>
                  </a:lnTo>
                  <a:close/>
                </a:path>
                <a:path w="46354" h="520065">
                  <a:moveTo>
                    <a:pt x="23075" y="404152"/>
                  </a:moveTo>
                  <a:lnTo>
                    <a:pt x="11544" y="404152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404152"/>
                  </a:lnTo>
                  <a:close/>
                </a:path>
                <a:path w="46354" h="520065">
                  <a:moveTo>
                    <a:pt x="23075" y="230936"/>
                  </a:moveTo>
                  <a:lnTo>
                    <a:pt x="11544" y="230936"/>
                  </a:lnTo>
                  <a:lnTo>
                    <a:pt x="11544" y="207848"/>
                  </a:lnTo>
                  <a:lnTo>
                    <a:pt x="0" y="207848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54025"/>
                  </a:lnTo>
                  <a:lnTo>
                    <a:pt x="0" y="25402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46405"/>
                  </a:lnTo>
                  <a:lnTo>
                    <a:pt x="11544" y="346405"/>
                  </a:lnTo>
                  <a:lnTo>
                    <a:pt x="11544" y="311772"/>
                  </a:lnTo>
                  <a:lnTo>
                    <a:pt x="23075" y="311772"/>
                  </a:lnTo>
                  <a:lnTo>
                    <a:pt x="23075" y="230936"/>
                  </a:lnTo>
                  <a:close/>
                </a:path>
                <a:path w="46354" h="520065">
                  <a:moveTo>
                    <a:pt x="23075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75" y="196303"/>
                  </a:lnTo>
                  <a:lnTo>
                    <a:pt x="23075" y="184759"/>
                  </a:lnTo>
                  <a:close/>
                </a:path>
                <a:path w="46354" h="520065">
                  <a:moveTo>
                    <a:pt x="23075" y="161671"/>
                  </a:moveTo>
                  <a:lnTo>
                    <a:pt x="11544" y="161671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lnTo>
                    <a:pt x="23075" y="173215"/>
                  </a:lnTo>
                  <a:lnTo>
                    <a:pt x="23075" y="161671"/>
                  </a:lnTo>
                  <a:close/>
                </a:path>
                <a:path w="46354" h="520065">
                  <a:moveTo>
                    <a:pt x="23075" y="34645"/>
                  </a:moveTo>
                  <a:lnTo>
                    <a:pt x="11544" y="34645"/>
                  </a:lnTo>
                  <a:lnTo>
                    <a:pt x="0" y="34645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80835"/>
                  </a:lnTo>
                  <a:lnTo>
                    <a:pt x="0" y="8083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03924"/>
                  </a:lnTo>
                  <a:lnTo>
                    <a:pt x="23075" y="103924"/>
                  </a:lnTo>
                  <a:lnTo>
                    <a:pt x="23075" y="34645"/>
                  </a:lnTo>
                  <a:close/>
                </a:path>
                <a:path w="46354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23088"/>
                  </a:lnTo>
                  <a:lnTo>
                    <a:pt x="23075" y="23088"/>
                  </a:lnTo>
                  <a:lnTo>
                    <a:pt x="23075" y="0"/>
                  </a:lnTo>
                  <a:close/>
                </a:path>
                <a:path w="46354" h="520065">
                  <a:moveTo>
                    <a:pt x="34645" y="461899"/>
                  </a:move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61899"/>
                  </a:lnTo>
                  <a:close/>
                </a:path>
                <a:path w="46354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04152"/>
                  </a:lnTo>
                  <a:close/>
                </a:path>
                <a:path w="46354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46354" h="520065">
                  <a:moveTo>
                    <a:pt x="34645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close/>
                </a:path>
                <a:path w="46354" h="520065">
                  <a:moveTo>
                    <a:pt x="34645" y="207860"/>
                  </a:move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07860"/>
                  </a:lnTo>
                  <a:close/>
                </a:path>
                <a:path w="46354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46354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46354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46354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23088" y="92379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46354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46354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03471" y="8260524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316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924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81280" h="520065">
                  <a:moveTo>
                    <a:pt x="11544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73215"/>
                  </a:lnTo>
                  <a:close/>
                </a:path>
                <a:path w="81280" h="520065">
                  <a:moveTo>
                    <a:pt x="11544" y="0"/>
                  </a:moveTo>
                  <a:lnTo>
                    <a:pt x="0" y="0"/>
                  </a:lnTo>
                  <a:lnTo>
                    <a:pt x="0" y="23088"/>
                  </a:lnTo>
                  <a:lnTo>
                    <a:pt x="11544" y="23088"/>
                  </a:lnTo>
                  <a:lnTo>
                    <a:pt x="11544" y="0"/>
                  </a:lnTo>
                  <a:close/>
                </a:path>
                <a:path w="81280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80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81280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80" h="520065">
                  <a:moveTo>
                    <a:pt x="34645" y="288683"/>
                  </a:moveTo>
                  <a:lnTo>
                    <a:pt x="23088" y="288683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34645" y="288683"/>
                  </a:lnTo>
                  <a:close/>
                </a:path>
                <a:path w="81280" h="520065">
                  <a:moveTo>
                    <a:pt x="46189" y="461886"/>
                  </a:moveTo>
                  <a:lnTo>
                    <a:pt x="34645" y="461886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15709"/>
                  </a:lnTo>
                  <a:lnTo>
                    <a:pt x="11544" y="415709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84974"/>
                  </a:lnTo>
                  <a:lnTo>
                    <a:pt x="23088" y="484974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61886"/>
                  </a:lnTo>
                  <a:close/>
                </a:path>
                <a:path w="81280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81280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23088" y="311772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11772"/>
                  </a:lnTo>
                  <a:lnTo>
                    <a:pt x="0" y="31177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34" y="473430"/>
                  </a:move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73430"/>
                  </a:lnTo>
                  <a:close/>
                </a:path>
                <a:path w="81280" h="520065">
                  <a:moveTo>
                    <a:pt x="57734" y="427240"/>
                  </a:moveTo>
                  <a:lnTo>
                    <a:pt x="46189" y="427240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close/>
                </a:path>
                <a:path w="81280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8128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23088" y="46202"/>
                  </a:lnTo>
                  <a:lnTo>
                    <a:pt x="11544" y="46202"/>
                  </a:ln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46202"/>
                  </a:lnTo>
                  <a:lnTo>
                    <a:pt x="34645" y="46202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23088"/>
                  </a:lnTo>
                  <a:close/>
                </a:path>
                <a:path w="81280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84974"/>
                  </a:lnTo>
                  <a:close/>
                </a:path>
                <a:path w="81280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73215"/>
                  </a:lnTo>
                  <a:close/>
                </a:path>
                <a:path w="81280" h="520065">
                  <a:moveTo>
                    <a:pt x="69278" y="46202"/>
                  </a:moveTo>
                  <a:lnTo>
                    <a:pt x="57734" y="46202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46202"/>
                  </a:lnTo>
                  <a:close/>
                </a:path>
                <a:path w="81280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80" h="520065">
                  <a:moveTo>
                    <a:pt x="80835" y="369519"/>
                  </a:moveTo>
                  <a:lnTo>
                    <a:pt x="69278" y="369519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38785"/>
                  </a:lnTo>
                  <a:lnTo>
                    <a:pt x="57734" y="438785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50342"/>
                  </a:lnTo>
                  <a:lnTo>
                    <a:pt x="80835" y="450342"/>
                  </a:lnTo>
                  <a:lnTo>
                    <a:pt x="80835" y="369519"/>
                  </a:lnTo>
                  <a:close/>
                </a:path>
                <a:path w="81280" h="520065">
                  <a:moveTo>
                    <a:pt x="80835" y="323329"/>
                  </a:moveTo>
                  <a:lnTo>
                    <a:pt x="69278" y="323329"/>
                  </a:ln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80835" y="334873"/>
                  </a:lnTo>
                  <a:lnTo>
                    <a:pt x="80835" y="323329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88671"/>
                  </a:lnTo>
                  <a:lnTo>
                    <a:pt x="46189" y="288671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80835" y="311772"/>
                  </a:lnTo>
                  <a:lnTo>
                    <a:pt x="80835" y="288671"/>
                  </a:lnTo>
                  <a:lnTo>
                    <a:pt x="69278" y="288671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42493"/>
                  </a:lnTo>
                  <a:lnTo>
                    <a:pt x="69278" y="242493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138582"/>
                  </a:moveTo>
                  <a:lnTo>
                    <a:pt x="69278" y="138582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38582"/>
                  </a:lnTo>
                  <a:close/>
                </a:path>
                <a:path w="81280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852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92709" h="520065">
                  <a:moveTo>
                    <a:pt x="23101" y="357962"/>
                  </a:moveTo>
                  <a:lnTo>
                    <a:pt x="11557" y="357962"/>
                  </a:lnTo>
                  <a:lnTo>
                    <a:pt x="11557" y="369519"/>
                  </a:lnTo>
                  <a:lnTo>
                    <a:pt x="0" y="369519"/>
                  </a:lnTo>
                  <a:lnTo>
                    <a:pt x="0" y="450342"/>
                  </a:lnTo>
                  <a:lnTo>
                    <a:pt x="11557" y="450342"/>
                  </a:lnTo>
                  <a:lnTo>
                    <a:pt x="11557" y="427240"/>
                  </a:lnTo>
                  <a:lnTo>
                    <a:pt x="23101" y="427240"/>
                  </a:lnTo>
                  <a:lnTo>
                    <a:pt x="23101" y="415696"/>
                  </a:lnTo>
                  <a:lnTo>
                    <a:pt x="11557" y="415696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57962"/>
                  </a:lnTo>
                  <a:close/>
                </a:path>
                <a:path w="92709" h="520065">
                  <a:moveTo>
                    <a:pt x="23101" y="277139"/>
                  </a:moveTo>
                  <a:lnTo>
                    <a:pt x="11557" y="277139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23101" y="277139"/>
                  </a:lnTo>
                  <a:close/>
                </a:path>
                <a:path w="92709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close/>
                </a:path>
                <a:path w="92709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27025"/>
                  </a:lnTo>
                  <a:close/>
                </a:path>
                <a:path w="92709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0"/>
                  </a:lnTo>
                  <a:close/>
                </a:path>
                <a:path w="92709" h="520065">
                  <a:moveTo>
                    <a:pt x="34645" y="242493"/>
                  </a:moveTo>
                  <a:lnTo>
                    <a:pt x="23101" y="242493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42493"/>
                  </a:lnTo>
                  <a:close/>
                </a:path>
                <a:path w="92709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92709" h="520065">
                  <a:moveTo>
                    <a:pt x="34645" y="57734"/>
                  </a:moveTo>
                  <a:lnTo>
                    <a:pt x="23101" y="57734"/>
                  </a:lnTo>
                  <a:lnTo>
                    <a:pt x="23101" y="46189"/>
                  </a:lnTo>
                  <a:lnTo>
                    <a:pt x="11557" y="46189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57734"/>
                  </a:lnTo>
                  <a:close/>
                </a:path>
                <a:path w="92709" h="520065">
                  <a:moveTo>
                    <a:pt x="46189" y="277139"/>
                  </a:move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57746" y="381050"/>
                  </a:move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381050"/>
                  </a:lnTo>
                  <a:close/>
                </a:path>
                <a:path w="92709" h="520065">
                  <a:moveTo>
                    <a:pt x="57746" y="288683"/>
                  </a:moveTo>
                  <a:lnTo>
                    <a:pt x="46189" y="288683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11557" y="300240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close/>
                </a:path>
                <a:path w="92709" h="520065">
                  <a:moveTo>
                    <a:pt x="57746" y="242493"/>
                  </a:moveTo>
                  <a:lnTo>
                    <a:pt x="46189" y="24249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42493"/>
                  </a:lnTo>
                  <a:close/>
                </a:path>
                <a:path w="92709" h="520065">
                  <a:moveTo>
                    <a:pt x="57746" y="219405"/>
                  </a:moveTo>
                  <a:lnTo>
                    <a:pt x="46189" y="219405"/>
                  </a:lnTo>
                  <a:lnTo>
                    <a:pt x="34645" y="219405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19405"/>
                  </a:lnTo>
                  <a:close/>
                </a:path>
                <a:path w="92709" h="520065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92709" h="520065">
                  <a:moveTo>
                    <a:pt x="57746" y="103924"/>
                  </a:moveTo>
                  <a:lnTo>
                    <a:pt x="46189" y="10392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03924"/>
                  </a:lnTo>
                  <a:close/>
                </a:path>
                <a:path w="92709" h="520065">
                  <a:moveTo>
                    <a:pt x="69291" y="311785"/>
                  </a:moveTo>
                  <a:lnTo>
                    <a:pt x="57746" y="311785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311785"/>
                  </a:lnTo>
                  <a:close/>
                </a:path>
                <a:path w="92709" h="520065">
                  <a:moveTo>
                    <a:pt x="69291" y="277139"/>
                  </a:move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77139"/>
                  </a:lnTo>
                  <a:close/>
                </a:path>
                <a:path w="92709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92709" h="520065">
                  <a:moveTo>
                    <a:pt x="69291" y="207860"/>
                  </a:moveTo>
                  <a:lnTo>
                    <a:pt x="57746" y="207860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close/>
                </a:path>
                <a:path w="92709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92709" h="520065">
                  <a:moveTo>
                    <a:pt x="80835" y="508076"/>
                  </a:moveTo>
                  <a:lnTo>
                    <a:pt x="69291" y="508076"/>
                  </a:lnTo>
                  <a:lnTo>
                    <a:pt x="69291" y="519620"/>
                  </a:lnTo>
                  <a:lnTo>
                    <a:pt x="80835" y="519620"/>
                  </a:lnTo>
                  <a:lnTo>
                    <a:pt x="80835" y="508076"/>
                  </a:lnTo>
                  <a:close/>
                </a:path>
                <a:path w="92709" h="520065">
                  <a:moveTo>
                    <a:pt x="80835" y="473430"/>
                  </a:moveTo>
                  <a:lnTo>
                    <a:pt x="69291" y="473430"/>
                  </a:lnTo>
                  <a:lnTo>
                    <a:pt x="69291" y="484974"/>
                  </a:lnTo>
                  <a:lnTo>
                    <a:pt x="80835" y="484974"/>
                  </a:lnTo>
                  <a:lnTo>
                    <a:pt x="80835" y="473430"/>
                  </a:lnTo>
                  <a:close/>
                </a:path>
                <a:path w="92709" h="520065">
                  <a:moveTo>
                    <a:pt x="80835" y="450342"/>
                  </a:moveTo>
                  <a:lnTo>
                    <a:pt x="69291" y="450342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50342"/>
                  </a:lnTo>
                  <a:close/>
                </a:path>
                <a:path w="92709" h="520065">
                  <a:moveTo>
                    <a:pt x="80835" y="404152"/>
                  </a:moveTo>
                  <a:lnTo>
                    <a:pt x="69291" y="404152"/>
                  </a:lnTo>
                  <a:lnTo>
                    <a:pt x="69291" y="392595"/>
                  </a:lnTo>
                  <a:lnTo>
                    <a:pt x="57746" y="392595"/>
                  </a:lnTo>
                  <a:lnTo>
                    <a:pt x="57746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11557" y="450342"/>
                  </a:lnTo>
                  <a:lnTo>
                    <a:pt x="11557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57746" y="450342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38785"/>
                  </a:lnTo>
                  <a:lnTo>
                    <a:pt x="80835" y="438785"/>
                  </a:lnTo>
                  <a:lnTo>
                    <a:pt x="80835" y="404152"/>
                  </a:lnTo>
                  <a:close/>
                </a:path>
                <a:path w="92709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46405"/>
                  </a:lnTo>
                  <a:close/>
                </a:path>
                <a:path w="92709" h="520065">
                  <a:moveTo>
                    <a:pt x="80835" y="323329"/>
                  </a:moveTo>
                  <a:lnTo>
                    <a:pt x="69291" y="323329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323329"/>
                  </a:lnTo>
                  <a:close/>
                </a:path>
                <a:path w="92709" h="520065">
                  <a:moveTo>
                    <a:pt x="80835" y="300215"/>
                  </a:moveTo>
                  <a:lnTo>
                    <a:pt x="69291" y="300215"/>
                  </a:lnTo>
                  <a:lnTo>
                    <a:pt x="69291" y="311772"/>
                  </a:lnTo>
                  <a:lnTo>
                    <a:pt x="80835" y="311772"/>
                  </a:lnTo>
                  <a:lnTo>
                    <a:pt x="80835" y="300215"/>
                  </a:lnTo>
                  <a:close/>
                </a:path>
                <a:path w="92709" h="520065">
                  <a:moveTo>
                    <a:pt x="80835" y="242493"/>
                  </a:moveTo>
                  <a:lnTo>
                    <a:pt x="69291" y="242493"/>
                  </a:lnTo>
                  <a:lnTo>
                    <a:pt x="69291" y="254038"/>
                  </a:lnTo>
                  <a:lnTo>
                    <a:pt x="80835" y="254038"/>
                  </a:lnTo>
                  <a:lnTo>
                    <a:pt x="80835" y="242493"/>
                  </a:lnTo>
                  <a:close/>
                </a:path>
                <a:path w="9270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80835"/>
                  </a:lnTo>
                  <a:close/>
                </a:path>
                <a:path w="92709" h="520065">
                  <a:moveTo>
                    <a:pt x="92379" y="69291"/>
                  </a:moveTo>
                  <a:lnTo>
                    <a:pt x="80835" y="69291"/>
                  </a:lnTo>
                  <a:lnTo>
                    <a:pt x="80835" y="80835"/>
                  </a:lnTo>
                  <a:lnTo>
                    <a:pt x="92379" y="80835"/>
                  </a:lnTo>
                  <a:lnTo>
                    <a:pt x="92379" y="69291"/>
                  </a:lnTo>
                  <a:close/>
                </a:path>
                <a:path w="92709" h="520065">
                  <a:moveTo>
                    <a:pt x="92379" y="34645"/>
                  </a:moveTo>
                  <a:lnTo>
                    <a:pt x="80835" y="34645"/>
                  </a:lnTo>
                  <a:lnTo>
                    <a:pt x="80835" y="11557"/>
                  </a:ln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92379" y="57734"/>
                  </a:lnTo>
                  <a:lnTo>
                    <a:pt x="92379" y="34645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85"/>
                  </a:lnTo>
                  <a:close/>
                </a:path>
                <a:path w="81280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8128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81280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81280" h="520065">
                  <a:moveTo>
                    <a:pt x="23101" y="150114"/>
                  </a:moveTo>
                  <a:lnTo>
                    <a:pt x="11544" y="150114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23101" y="184759"/>
                  </a:lnTo>
                  <a:lnTo>
                    <a:pt x="23101" y="150114"/>
                  </a:lnTo>
                  <a:close/>
                </a:path>
                <a:path w="81280" h="520065">
                  <a:moveTo>
                    <a:pt x="34645" y="508076"/>
                  </a:move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300228"/>
                  </a:moveTo>
                  <a:lnTo>
                    <a:pt x="23101" y="300228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00228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184759"/>
                  </a:moveTo>
                  <a:lnTo>
                    <a:pt x="23101" y="184759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84759"/>
                  </a:lnTo>
                  <a:close/>
                </a:path>
                <a:path w="81280" h="520065">
                  <a:moveTo>
                    <a:pt x="34645" y="127025"/>
                  </a:moveTo>
                  <a:lnTo>
                    <a:pt x="23101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81280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101" y="334873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81280" h="520065">
                  <a:moveTo>
                    <a:pt x="69291" y="427240"/>
                  </a:moveTo>
                  <a:lnTo>
                    <a:pt x="57734" y="427240"/>
                  </a:lnTo>
                  <a:lnTo>
                    <a:pt x="57734" y="415709"/>
                  </a:lnTo>
                  <a:lnTo>
                    <a:pt x="46189" y="415709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709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92595"/>
                  </a:lnTo>
                  <a:lnTo>
                    <a:pt x="23101" y="392595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91" y="519620"/>
                  </a:lnTo>
                  <a:lnTo>
                    <a:pt x="69291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27240"/>
                  </a:lnTo>
                  <a:close/>
                </a:path>
                <a:path w="81280" h="520065">
                  <a:moveTo>
                    <a:pt x="69291" y="404152"/>
                  </a:moveTo>
                  <a:lnTo>
                    <a:pt x="57734" y="404152"/>
                  </a:lnTo>
                  <a:lnTo>
                    <a:pt x="57734" y="415696"/>
                  </a:lnTo>
                  <a:lnTo>
                    <a:pt x="69291" y="415696"/>
                  </a:lnTo>
                  <a:lnTo>
                    <a:pt x="69291" y="404152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57734" y="369506"/>
                  </a:lnTo>
                  <a:lnTo>
                    <a:pt x="69291" y="369506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23329"/>
                  </a:moveTo>
                  <a:lnTo>
                    <a:pt x="57734" y="323329"/>
                  </a:lnTo>
                  <a:lnTo>
                    <a:pt x="57734" y="346405"/>
                  </a:lnTo>
                  <a:lnTo>
                    <a:pt x="69291" y="346405"/>
                  </a:lnTo>
                  <a:lnTo>
                    <a:pt x="69291" y="323329"/>
                  </a:lnTo>
                  <a:close/>
                </a:path>
                <a:path w="81280" h="520065">
                  <a:moveTo>
                    <a:pt x="69291" y="219405"/>
                  </a:move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11772"/>
                  </a:lnTo>
                  <a:lnTo>
                    <a:pt x="69291" y="311772"/>
                  </a:lnTo>
                  <a:lnTo>
                    <a:pt x="69291" y="288671"/>
                  </a:lnTo>
                  <a:lnTo>
                    <a:pt x="57734" y="288671"/>
                  </a:lnTo>
                  <a:lnTo>
                    <a:pt x="57734" y="277139"/>
                  </a:lnTo>
                  <a:lnTo>
                    <a:pt x="69291" y="277139"/>
                  </a:lnTo>
                  <a:lnTo>
                    <a:pt x="69291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69291" y="230949"/>
                  </a:lnTo>
                  <a:lnTo>
                    <a:pt x="69291" y="219405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lnTo>
                    <a:pt x="69291" y="196303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92392"/>
                  </a:lnTo>
                  <a:lnTo>
                    <a:pt x="34645" y="92392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91" y="138569"/>
                  </a:lnTo>
                  <a:lnTo>
                    <a:pt x="69291" y="115468"/>
                  </a:lnTo>
                  <a:lnTo>
                    <a:pt x="80822" y="115468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28636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34925" h="520065">
                  <a:moveTo>
                    <a:pt x="11544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close/>
                </a:path>
                <a:path w="34925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34925" h="520065">
                  <a:moveTo>
                    <a:pt x="11544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15"/>
                  </a:lnTo>
                  <a:close/>
                </a:path>
                <a:path w="34925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34925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196303"/>
                  </a:lnTo>
                  <a:close/>
                </a:path>
                <a:path w="34925" h="520065">
                  <a:moveTo>
                    <a:pt x="23088" y="473430"/>
                  </a:move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close/>
                </a:path>
                <a:path w="34925" h="520065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50342"/>
                  </a:lnTo>
                  <a:close/>
                </a:path>
                <a:path w="34925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34925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57962"/>
                  </a:lnTo>
                  <a:close/>
                </a:path>
                <a:path w="34925" h="520065">
                  <a:moveTo>
                    <a:pt x="23088" y="311772"/>
                  </a:moveTo>
                  <a:lnTo>
                    <a:pt x="11544" y="31177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11772"/>
                  </a:lnTo>
                  <a:close/>
                </a:path>
                <a:path w="34925" h="520065">
                  <a:moveTo>
                    <a:pt x="23088" y="265595"/>
                  </a:moveTo>
                  <a:lnTo>
                    <a:pt x="11544" y="265595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65595"/>
                  </a:lnTo>
                  <a:close/>
                </a:path>
                <a:path w="34925" h="520065">
                  <a:moveTo>
                    <a:pt x="23088" y="230949"/>
                  </a:moveTo>
                  <a:lnTo>
                    <a:pt x="11544" y="230949"/>
                  </a:ln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close/>
                </a:path>
                <a:path w="34925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34925" h="520065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20065">
                  <a:moveTo>
                    <a:pt x="34645" y="508076"/>
                  </a:move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close/>
                </a:path>
                <a:path w="34925" h="520065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73430"/>
                  </a:lnTo>
                  <a:close/>
                </a:path>
                <a:path w="34925" h="520065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15696"/>
                  </a:lnTo>
                  <a:close/>
                </a:path>
                <a:path w="34925" h="520065">
                  <a:moveTo>
                    <a:pt x="34645" y="381050"/>
                  </a:moveTo>
                  <a:lnTo>
                    <a:pt x="23101" y="381050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81050"/>
                  </a:lnTo>
                  <a:close/>
                </a:path>
                <a:path w="34925" h="520065">
                  <a:moveTo>
                    <a:pt x="34645" y="334860"/>
                  </a:moveTo>
                  <a:lnTo>
                    <a:pt x="23101" y="334860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34860"/>
                  </a:lnTo>
                  <a:close/>
                </a:path>
                <a:path w="34925" h="520065">
                  <a:moveTo>
                    <a:pt x="34645" y="288671"/>
                  </a:moveTo>
                  <a:lnTo>
                    <a:pt x="23101" y="288671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288671"/>
                  </a:lnTo>
                  <a:close/>
                </a:path>
                <a:path w="34925" h="520065">
                  <a:moveTo>
                    <a:pt x="34645" y="161671"/>
                  </a:moveTo>
                  <a:lnTo>
                    <a:pt x="23101" y="161671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161671"/>
                  </a:lnTo>
                  <a:close/>
                </a:path>
                <a:path w="34925" h="520065">
                  <a:moveTo>
                    <a:pt x="34645" y="92392"/>
                  </a:moveTo>
                  <a:lnTo>
                    <a:pt x="23101" y="92392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92392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447303" y="4693996"/>
            <a:ext cx="117221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0" dirty="0">
                <a:latin typeface="Times New Roman"/>
                <a:cs typeface="Times New Roman"/>
              </a:rPr>
              <a:t>Urbanica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379831" y="4871796"/>
            <a:ext cx="11614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CONRETE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44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8371" y="9203328"/>
            <a:ext cx="1847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40" dirty="0">
                <a:latin typeface="Times New Roman"/>
                <a:cs typeface="Times New Roman"/>
              </a:rPr>
              <a:t>64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041" y="1851456"/>
            <a:ext cx="1079995" cy="107999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3340" y="2939071"/>
            <a:ext cx="2038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Salt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2439" y="1850898"/>
            <a:ext cx="1079995" cy="1080554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779739" y="2939071"/>
            <a:ext cx="2032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Ash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3440" y="1851456"/>
            <a:ext cx="1079995" cy="107999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030740" y="2939071"/>
            <a:ext cx="2565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Sand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3953" y="3226803"/>
            <a:ext cx="1080008" cy="1079995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31260" y="4314418"/>
            <a:ext cx="3352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Corten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92439" y="3226803"/>
            <a:ext cx="1079995" cy="107999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779739" y="4314418"/>
            <a:ext cx="20510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Iron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43440" y="3226803"/>
            <a:ext cx="1079995" cy="107999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3030740" y="4314418"/>
            <a:ext cx="4000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Emerald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300" y="534009"/>
            <a:ext cx="80899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Urbanica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08448" y="126663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56251" y="1217536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7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7" y="0"/>
                </a:lnTo>
                <a:lnTo>
                  <a:pt x="259207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248973" y="122853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474665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733859" y="121753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17094" y="126663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06506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423471" y="539229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43960" y="5038369"/>
          <a:ext cx="6186170" cy="2374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9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44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987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marL="107950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90x90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2875">
                <a:tc>
                  <a:txBody>
                    <a:bodyPr/>
                    <a:lstStyle/>
                    <a:p>
                      <a:pPr marL="107950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621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111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Salt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Salt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Salt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Salt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Corten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Corten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Corten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Corten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Iron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Iron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Iron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Iron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Emerald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Emerald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Emerald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Emerald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26" name="object 26"/>
          <p:cNvGrpSpPr/>
          <p:nvPr/>
        </p:nvGrpSpPr>
        <p:grpSpPr>
          <a:xfrm>
            <a:off x="543960" y="7890192"/>
            <a:ext cx="6109970" cy="143510"/>
            <a:chOff x="543960" y="7890192"/>
            <a:chExt cx="6109970" cy="143510"/>
          </a:xfrm>
        </p:grpSpPr>
        <p:sp>
          <p:nvSpPr>
            <p:cNvPr id="27" name="object 27"/>
            <p:cNvSpPr/>
            <p:nvPr/>
          </p:nvSpPr>
          <p:spPr>
            <a:xfrm>
              <a:off x="3598773" y="803156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26177" y="803156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43960" y="803156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071370" y="803156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1957" y="7890192"/>
              <a:ext cx="103276" cy="103276"/>
            </a:xfrm>
            <a:prstGeom prst="rect">
              <a:avLst/>
            </a:prstGeom>
          </p:spPr>
        </p:pic>
      </p:grpSp>
      <p:grpSp>
        <p:nvGrpSpPr>
          <p:cNvPr id="32" name="object 32"/>
          <p:cNvGrpSpPr/>
          <p:nvPr/>
        </p:nvGrpSpPr>
        <p:grpSpPr>
          <a:xfrm>
            <a:off x="543960" y="7480452"/>
            <a:ext cx="6109970" cy="143510"/>
            <a:chOff x="543960" y="7480452"/>
            <a:chExt cx="6109970" cy="143510"/>
          </a:xfrm>
        </p:grpSpPr>
        <p:sp>
          <p:nvSpPr>
            <p:cNvPr id="33" name="object 33"/>
            <p:cNvSpPr/>
            <p:nvPr/>
          </p:nvSpPr>
          <p:spPr>
            <a:xfrm>
              <a:off x="543960" y="762182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071370" y="762182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98773" y="762182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26177" y="7621829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51957" y="7480452"/>
              <a:ext cx="103276" cy="103276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543960" y="7685328"/>
            <a:ext cx="6109970" cy="143510"/>
            <a:chOff x="543960" y="7685328"/>
            <a:chExt cx="6109970" cy="143510"/>
          </a:xfrm>
        </p:grpSpPr>
        <p:sp>
          <p:nvSpPr>
            <p:cNvPr id="39" name="object 39"/>
            <p:cNvSpPr/>
            <p:nvPr/>
          </p:nvSpPr>
          <p:spPr>
            <a:xfrm>
              <a:off x="543960" y="7826704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71370" y="7826704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98773" y="7826704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26177" y="7826704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1957" y="7685328"/>
              <a:ext cx="103276" cy="103276"/>
            </a:xfrm>
            <a:prstGeom prst="rect">
              <a:avLst/>
            </a:prstGeom>
          </p:spPr>
        </p:pic>
      </p:grpSp>
      <p:grpSp>
        <p:nvGrpSpPr>
          <p:cNvPr id="44" name="object 44"/>
          <p:cNvGrpSpPr/>
          <p:nvPr/>
        </p:nvGrpSpPr>
        <p:grpSpPr>
          <a:xfrm>
            <a:off x="543960" y="8209978"/>
            <a:ext cx="6109970" cy="3175"/>
            <a:chOff x="543960" y="8209978"/>
            <a:chExt cx="6109970" cy="3175"/>
          </a:xfrm>
        </p:grpSpPr>
        <p:sp>
          <p:nvSpPr>
            <p:cNvPr id="45" name="object 45"/>
            <p:cNvSpPr/>
            <p:nvPr/>
          </p:nvSpPr>
          <p:spPr>
            <a:xfrm>
              <a:off x="543960" y="821156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071370" y="821156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598773" y="821156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6177" y="821156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43960" y="8275066"/>
            <a:ext cx="6109970" cy="143510"/>
            <a:chOff x="543960" y="8275066"/>
            <a:chExt cx="6109970" cy="143510"/>
          </a:xfrm>
        </p:grpSpPr>
        <p:sp>
          <p:nvSpPr>
            <p:cNvPr id="50" name="object 50"/>
            <p:cNvSpPr/>
            <p:nvPr/>
          </p:nvSpPr>
          <p:spPr>
            <a:xfrm>
              <a:off x="543960" y="8416442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071370" y="8416442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98773" y="8416442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6177" y="8416442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1957" y="8275066"/>
              <a:ext cx="103276" cy="103276"/>
            </a:xfrm>
            <a:prstGeom prst="rect">
              <a:avLst/>
            </a:prstGeom>
          </p:spPr>
        </p:pic>
      </p:grpSp>
      <p:grpSp>
        <p:nvGrpSpPr>
          <p:cNvPr id="55" name="object 55"/>
          <p:cNvGrpSpPr/>
          <p:nvPr/>
        </p:nvGrpSpPr>
        <p:grpSpPr>
          <a:xfrm>
            <a:off x="543960" y="8479938"/>
            <a:ext cx="6109970" cy="143510"/>
            <a:chOff x="543960" y="8479938"/>
            <a:chExt cx="6109970" cy="143510"/>
          </a:xfrm>
        </p:grpSpPr>
        <p:sp>
          <p:nvSpPr>
            <p:cNvPr id="56" name="object 56"/>
            <p:cNvSpPr/>
            <p:nvPr/>
          </p:nvSpPr>
          <p:spPr>
            <a:xfrm>
              <a:off x="543960" y="862131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071370" y="862131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598773" y="862131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6177" y="8621316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1957" y="8479938"/>
              <a:ext cx="103276" cy="103276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543960" y="8684810"/>
            <a:ext cx="6109970" cy="143510"/>
            <a:chOff x="543960" y="8684810"/>
            <a:chExt cx="6109970" cy="143510"/>
          </a:xfrm>
        </p:grpSpPr>
        <p:sp>
          <p:nvSpPr>
            <p:cNvPr id="62" name="object 62"/>
            <p:cNvSpPr/>
            <p:nvPr/>
          </p:nvSpPr>
          <p:spPr>
            <a:xfrm>
              <a:off x="543960" y="8826187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071370" y="8826187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98773" y="8826187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10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126177" y="8826187"/>
              <a:ext cx="1527810" cy="0"/>
            </a:xfrm>
            <a:custGeom>
              <a:avLst/>
              <a:gdLst/>
              <a:ahLst/>
              <a:cxnLst/>
              <a:rect l="l" t="t" r="r" b="b"/>
              <a:pathLst>
                <a:path w="1527809">
                  <a:moveTo>
                    <a:pt x="0" y="0"/>
                  </a:moveTo>
                  <a:lnTo>
                    <a:pt x="1527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51957" y="8684810"/>
              <a:ext cx="103276" cy="103276"/>
            </a:xfrm>
            <a:prstGeom prst="rect">
              <a:avLst/>
            </a:prstGeom>
          </p:spPr>
        </p:pic>
      </p:grpSp>
      <p:sp>
        <p:nvSpPr>
          <p:cNvPr id="67" name="object 67"/>
          <p:cNvSpPr/>
          <p:nvPr/>
        </p:nvSpPr>
        <p:spPr>
          <a:xfrm>
            <a:off x="653541" y="5174030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23757" y="5038369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51161" y="5308371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178564" y="5308371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1" name="object 7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51957" y="6071222"/>
            <a:ext cx="103276" cy="103276"/>
          </a:xfrm>
          <a:prstGeom prst="rect">
            <a:avLst/>
          </a:prstGeom>
        </p:spPr>
      </p:pic>
      <p:pic>
        <p:nvPicPr>
          <p:cNvPr id="72" name="object 7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122157" y="6071222"/>
            <a:ext cx="103276" cy="103276"/>
          </a:xfrm>
          <a:prstGeom prst="rect">
            <a:avLst/>
          </a:prstGeom>
        </p:spPr>
      </p:pic>
      <p:pic>
        <p:nvPicPr>
          <p:cNvPr id="73" name="object 7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49573" y="6071222"/>
            <a:ext cx="103276" cy="103276"/>
          </a:xfrm>
          <a:prstGeom prst="rect">
            <a:avLst/>
          </a:prstGeom>
        </p:spPr>
      </p:pic>
      <p:pic>
        <p:nvPicPr>
          <p:cNvPr id="74" name="object 74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76977" y="6071222"/>
            <a:ext cx="103276" cy="103276"/>
          </a:xfrm>
          <a:prstGeom prst="rect">
            <a:avLst/>
          </a:prstGeom>
        </p:spPr>
      </p:pic>
      <p:pic>
        <p:nvPicPr>
          <p:cNvPr id="75" name="object 7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51957" y="6276098"/>
            <a:ext cx="103276" cy="103276"/>
          </a:xfrm>
          <a:prstGeom prst="rect">
            <a:avLst/>
          </a:prstGeom>
        </p:spPr>
      </p:pic>
      <p:pic>
        <p:nvPicPr>
          <p:cNvPr id="76" name="object 7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122157" y="6276098"/>
            <a:ext cx="103276" cy="103276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649573" y="6276098"/>
            <a:ext cx="103276" cy="103276"/>
          </a:xfrm>
          <a:prstGeom prst="rect">
            <a:avLst/>
          </a:prstGeom>
        </p:spPr>
      </p:pic>
      <p:pic>
        <p:nvPicPr>
          <p:cNvPr id="78" name="object 7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176977" y="6276098"/>
            <a:ext cx="103276" cy="103276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651957" y="6480962"/>
            <a:ext cx="103276" cy="103276"/>
          </a:xfrm>
          <a:prstGeom prst="rect">
            <a:avLst/>
          </a:prstGeom>
        </p:spPr>
      </p:pic>
      <p:pic>
        <p:nvPicPr>
          <p:cNvPr id="80" name="object 8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122157" y="6480962"/>
            <a:ext cx="103276" cy="103276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649573" y="6480962"/>
            <a:ext cx="103276" cy="103276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176977" y="6480962"/>
            <a:ext cx="103276" cy="103276"/>
          </a:xfrm>
          <a:prstGeom prst="rect">
            <a:avLst/>
          </a:prstGeom>
        </p:spPr>
      </p:pic>
      <p:pic>
        <p:nvPicPr>
          <p:cNvPr id="83" name="object 8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51957" y="6685839"/>
            <a:ext cx="103276" cy="103276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122157" y="6685839"/>
            <a:ext cx="103276" cy="103276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649573" y="6685839"/>
            <a:ext cx="103276" cy="103276"/>
          </a:xfrm>
          <a:prstGeom prst="rect">
            <a:avLst/>
          </a:prstGeom>
        </p:spPr>
      </p:pic>
      <p:pic>
        <p:nvPicPr>
          <p:cNvPr id="86" name="object 86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176977" y="6685839"/>
            <a:ext cx="103276" cy="103276"/>
          </a:xfrm>
          <a:prstGeom prst="rect">
            <a:avLst/>
          </a:prstGeom>
        </p:spPr>
      </p:pic>
      <p:pic>
        <p:nvPicPr>
          <p:cNvPr id="87" name="object 8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651957" y="6890715"/>
            <a:ext cx="103276" cy="103276"/>
          </a:xfrm>
          <a:prstGeom prst="rect">
            <a:avLst/>
          </a:prstGeom>
        </p:spPr>
      </p:pic>
      <p:pic>
        <p:nvPicPr>
          <p:cNvPr id="88" name="object 8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2122157" y="6890715"/>
            <a:ext cx="103276" cy="103276"/>
          </a:xfrm>
          <a:prstGeom prst="rect">
            <a:avLst/>
          </a:prstGeom>
        </p:spPr>
      </p:pic>
      <p:pic>
        <p:nvPicPr>
          <p:cNvPr id="89" name="object 89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649573" y="6890715"/>
            <a:ext cx="103276" cy="103276"/>
          </a:xfrm>
          <a:prstGeom prst="rect">
            <a:avLst/>
          </a:prstGeom>
        </p:spPr>
      </p:pic>
      <p:pic>
        <p:nvPicPr>
          <p:cNvPr id="90" name="object 9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176977" y="6890715"/>
            <a:ext cx="103276" cy="103276"/>
          </a:xfrm>
          <a:prstGeom prst="rect">
            <a:avLst/>
          </a:prstGeom>
        </p:spPr>
      </p:pic>
      <p:pic>
        <p:nvPicPr>
          <p:cNvPr id="91" name="object 91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651957" y="7095579"/>
            <a:ext cx="103276" cy="103276"/>
          </a:xfrm>
          <a:prstGeom prst="rect">
            <a:avLst/>
          </a:prstGeom>
        </p:spPr>
      </p:pic>
      <p:pic>
        <p:nvPicPr>
          <p:cNvPr id="92" name="object 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2122157" y="7095579"/>
            <a:ext cx="103276" cy="103276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3649573" y="7095579"/>
            <a:ext cx="103276" cy="103276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176977" y="7095579"/>
            <a:ext cx="103276" cy="103276"/>
          </a:xfrm>
          <a:prstGeom prst="rect">
            <a:avLst/>
          </a:prstGeom>
        </p:spPr>
      </p:pic>
      <p:sp>
        <p:nvSpPr>
          <p:cNvPr id="95" name="object 95"/>
          <p:cNvSpPr txBox="1"/>
          <p:nvPr/>
        </p:nvSpPr>
        <p:spPr>
          <a:xfrm>
            <a:off x="582066" y="7469416"/>
            <a:ext cx="616585" cy="1336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6040" algn="ctr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Salt</a:t>
            </a:r>
            <a:endParaRPr sz="700">
              <a:latin typeface="Roboto"/>
              <a:cs typeface="Roboto"/>
            </a:endParaRPr>
          </a:p>
          <a:p>
            <a:pPr marL="194945" marR="212725" indent="-47625" algn="ctr">
              <a:lnSpc>
                <a:spcPct val="192000"/>
              </a:lnSpc>
            </a:pPr>
            <a:r>
              <a:rPr sz="700" spc="-25" dirty="0">
                <a:latin typeface="Roboto"/>
                <a:cs typeface="Roboto"/>
              </a:rPr>
              <a:t>Ash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Sand</a:t>
            </a:r>
            <a:endParaRPr sz="70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  <a:spcBef>
                <a:spcPts val="695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94945" marR="147320">
              <a:lnSpc>
                <a:spcPts val="1610"/>
              </a:lnSpc>
            </a:pPr>
            <a:r>
              <a:rPr sz="700" spc="-25" dirty="0">
                <a:latin typeface="Roboto"/>
                <a:cs typeface="Roboto"/>
              </a:rPr>
              <a:t>Ash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Sand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Corten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75950" y="1191062"/>
            <a:ext cx="14986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444936" y="121478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4720666" y="1191069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702479" y="121478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0" name="object 100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8460003" y="530999"/>
            <a:ext cx="6120002" cy="8296776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12581978" y="9249295"/>
            <a:ext cx="15792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02" name="object 10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331737" y="1244600"/>
            <a:ext cx="321843" cy="143992"/>
          </a:xfrm>
          <a:prstGeom prst="rect">
            <a:avLst/>
          </a:prstGeom>
        </p:spPr>
      </p:pic>
      <p:sp>
        <p:nvSpPr>
          <p:cNvPr id="103" name="object 103"/>
          <p:cNvSpPr txBox="1"/>
          <p:nvPr/>
        </p:nvSpPr>
        <p:spPr>
          <a:xfrm>
            <a:off x="527257" y="117995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71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745" y="9203328"/>
            <a:ext cx="1797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66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40004"/>
            <a:ext cx="6120003" cy="8279993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300" y="9241428"/>
            <a:ext cx="48679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CORTEN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-</a:t>
            </a:r>
            <a:r>
              <a:rPr sz="800" spc="3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FRECCIA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/CORTEN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41,5x16</a:t>
            </a:r>
            <a:r>
              <a:rPr sz="800" spc="36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16,3”x6,3”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8194" y="538861"/>
            <a:ext cx="6116192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092461" y="9246827"/>
            <a:ext cx="40728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40" dirty="0">
                <a:latin typeface="Roboto"/>
                <a:cs typeface="Roboto"/>
              </a:rPr>
              <a:t>SALT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9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URBANICA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 ESAGONA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35x37,5</a:t>
            </a:r>
            <a:r>
              <a:rPr sz="800" spc="19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13,7”x14,7”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76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1584" y="9203328"/>
            <a:ext cx="1784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68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965" y="1429346"/>
            <a:ext cx="2340000" cy="2340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429346"/>
            <a:ext cx="2340013" cy="2340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257" y="528802"/>
            <a:ext cx="2190115" cy="721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Urbanica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383871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SALT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1" y="4328952"/>
            <a:ext cx="1693545" cy="4552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158750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02UR12610R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58750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02UR610R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02UR310R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228405" y="43770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28405" y="4485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28405" y="4593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28405" y="470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7301" y="5018189"/>
            <a:ext cx="169354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02UR9910OR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228405" y="5277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036265" y="5018189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36265" y="5235778"/>
            <a:ext cx="16935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02UR9940OR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37353" y="5277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036265" y="5490197"/>
            <a:ext cx="169354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02UR9944OR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737353" y="57490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036265" y="383871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ASH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36265" y="4328952"/>
            <a:ext cx="1693545" cy="4552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02UR9940R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158750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02UR12640R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58750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02UR640R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02UR340R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737353" y="43770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737353" y="4485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37353" y="4593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37353" y="470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001133" y="106503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948935" y="1015936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241658" y="102693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467350" y="10159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726544" y="101593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109779" y="106503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057747" y="10159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59991" y="1429346"/>
            <a:ext cx="2340012" cy="2340000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429346"/>
            <a:ext cx="2340000" cy="2340013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8448535" y="383871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SAND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448535" y="4328952"/>
            <a:ext cx="1693545" cy="4552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02UR9920R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158750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02UR12620R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58750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02UR620R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02UR320R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0149637" y="43770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149637" y="4485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149637" y="4593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149637" y="470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8448535" y="5018189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448535" y="5235778"/>
            <a:ext cx="16935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149637" y="5277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8448535" y="5490197"/>
            <a:ext cx="1693545" cy="34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58750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02UR9922OR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149637" y="57490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0956264" y="5018189"/>
            <a:ext cx="174815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4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02UR9955OR</a:t>
            </a:r>
            <a:r>
              <a:rPr sz="700" b="1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2711556" y="5277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0956264" y="383871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CORTEN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956264" y="4334192"/>
            <a:ext cx="1748155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  <a:tab pos="164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02UR9950R</a:t>
            </a:r>
            <a:r>
              <a:rPr sz="700" b="1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1642110" algn="l"/>
              </a:tabLst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02UR12650R</a:t>
            </a:r>
            <a:r>
              <a:rPr sz="700" b="1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4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02UR650R</a:t>
            </a:r>
            <a:r>
              <a:rPr sz="700" b="1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4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94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Rett</a:t>
            </a:r>
            <a:r>
              <a:rPr sz="975" spc="569" baseline="4273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02UR350R</a:t>
            </a:r>
            <a:r>
              <a:rPr sz="700" b="1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2711556" y="43770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711556" y="448503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711556" y="4593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711556" y="470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3342835" y="548220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338150" y="1063459"/>
            <a:ext cx="321843" cy="144005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4466945" y="990155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435944" y="1013866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4711662" y="990155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693488" y="1013866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52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819" y="9203328"/>
            <a:ext cx="1739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965" y="1422958"/>
            <a:ext cx="2340000" cy="234001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422958"/>
            <a:ext cx="2340013" cy="234001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1" y="3827145"/>
            <a:ext cx="713740" cy="433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IRON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4339366"/>
            <a:ext cx="1452880" cy="4552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02UR9970R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02UR12670R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02UR670R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02UR370R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2561" y="4337253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228405" y="43874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28405" y="44954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28405" y="46034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28405" y="47114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036265" y="3827145"/>
            <a:ext cx="713740" cy="433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EMERALD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36265" y="4339366"/>
            <a:ext cx="1452880" cy="4552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02UR9990R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02UR12690R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02UR690R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02UR390R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11522" y="4337253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737353" y="43874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37353" y="44954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37353" y="460344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37353" y="47114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27257" y="528802"/>
            <a:ext cx="2190115" cy="721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Urbanica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7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422874" y="548220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30839" y="5631688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568345" y="2275003"/>
            <a:ext cx="719999" cy="719999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569039" y="2275003"/>
            <a:ext cx="719999" cy="719999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13713" y="2275003"/>
            <a:ext cx="719999" cy="719999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460003" y="2275003"/>
            <a:ext cx="719999" cy="719999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604690" y="2275003"/>
            <a:ext cx="719999" cy="719999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677381" y="2275003"/>
            <a:ext cx="719999" cy="719999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447265" y="3048330"/>
            <a:ext cx="60134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32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SALT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02URM10R</a:t>
            </a:r>
            <a:r>
              <a:rPr sz="650" b="1" spc="9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989364" y="341958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9555606" y="3048330"/>
            <a:ext cx="60134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32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ASH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02URM40R</a:t>
            </a:r>
            <a:r>
              <a:rPr sz="650" b="1" spc="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0094544" y="341958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0591952" y="3048330"/>
            <a:ext cx="60134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32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SAND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02URM20R</a:t>
            </a:r>
            <a:r>
              <a:rPr sz="650" b="1" spc="9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1134052" y="341958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1556301" y="3048330"/>
            <a:ext cx="60134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32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CORTEN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02URM50R</a:t>
            </a:r>
            <a:r>
              <a:rPr sz="650" b="1" spc="9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098388" y="341958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2664643" y="3048330"/>
            <a:ext cx="60134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32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IRON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02URM70R</a:t>
            </a:r>
            <a:r>
              <a:rPr sz="650" b="1" spc="9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3206717" y="341196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3700924" y="3048330"/>
            <a:ext cx="60134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EMERALD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02URM90R</a:t>
            </a:r>
            <a:r>
              <a:rPr sz="650" b="1" spc="9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4243037" y="3411969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1" name="object 4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9568345" y="539996"/>
            <a:ext cx="672033" cy="713692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1569039" y="539996"/>
            <a:ext cx="672030" cy="713692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713713" y="539996"/>
            <a:ext cx="672033" cy="713692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2677381" y="539996"/>
            <a:ext cx="672033" cy="713692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60003" y="539996"/>
            <a:ext cx="672033" cy="713692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604690" y="539996"/>
            <a:ext cx="672043" cy="713692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8447265" y="1297838"/>
            <a:ext cx="825500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ESAGONA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SALT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02URM10E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9029471" y="166908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9555606" y="1297838"/>
            <a:ext cx="78930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8279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ASH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02URM40E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0137812" y="166908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591952" y="1297838"/>
            <a:ext cx="78930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8279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SAND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02URM20E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1174158" y="166908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1556301" y="1297838"/>
            <a:ext cx="78930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8279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CORTEN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02URM50E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2138494" y="166908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12664643" y="1297838"/>
            <a:ext cx="78930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8279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IRON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02URM70E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3246848" y="166908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3700924" y="1297838"/>
            <a:ext cx="78930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08279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EMERALD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35x37,5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02URM90E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283042" y="1661464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5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" name="object 5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651889" y="7581810"/>
            <a:ext cx="744118" cy="719988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652570" y="7581810"/>
            <a:ext cx="744118" cy="719988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797257" y="7581810"/>
            <a:ext cx="744118" cy="719988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760912" y="7581810"/>
            <a:ext cx="744118" cy="719988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43547" y="7581810"/>
            <a:ext cx="744112" cy="719988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2688234" y="7581810"/>
            <a:ext cx="744118" cy="719988"/>
          </a:xfrm>
          <a:prstGeom prst="rect">
            <a:avLst/>
          </a:prstGeom>
        </p:spPr>
      </p:pic>
      <p:sp>
        <p:nvSpPr>
          <p:cNvPr id="65" name="object 65"/>
          <p:cNvSpPr/>
          <p:nvPr/>
        </p:nvSpPr>
        <p:spPr>
          <a:xfrm>
            <a:off x="1111274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19617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255962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220311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28653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364998" y="8704398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1" name="object 71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688234" y="6263994"/>
            <a:ext cx="719999" cy="275832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2675496" y="6585280"/>
            <a:ext cx="77787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FRECCIA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SAND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CORTEN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41,5x16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16,3”x6,3”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02URMF52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3256483" y="6948906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4" name="object 74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51889" y="6265722"/>
            <a:ext cx="719999" cy="274104"/>
          </a:xfrm>
          <a:prstGeom prst="rect">
            <a:avLst/>
          </a:prstGeom>
        </p:spPr>
      </p:pic>
      <p:sp>
        <p:nvSpPr>
          <p:cNvPr id="75" name="object 75"/>
          <p:cNvSpPr txBox="1"/>
          <p:nvPr/>
        </p:nvSpPr>
        <p:spPr>
          <a:xfrm>
            <a:off x="1639150" y="6585280"/>
            <a:ext cx="777875" cy="465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FRECCIA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ASH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2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IRON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41,5x16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16,3”x6,3”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650" b="1" dirty="0">
                <a:latin typeface="Roboto"/>
                <a:cs typeface="Roboto"/>
              </a:rPr>
              <a:t>02URMF47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220137" y="6956526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7" name="object 77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43538" y="6263994"/>
            <a:ext cx="719999" cy="275832"/>
          </a:xfrm>
          <a:prstGeom prst="rect">
            <a:avLst/>
          </a:prstGeom>
        </p:spPr>
      </p:pic>
      <p:sp>
        <p:nvSpPr>
          <p:cNvPr id="78" name="object 78"/>
          <p:cNvSpPr txBox="1"/>
          <p:nvPr/>
        </p:nvSpPr>
        <p:spPr>
          <a:xfrm>
            <a:off x="530805" y="6585280"/>
            <a:ext cx="77787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FRECCIA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SALT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 </a:t>
            </a:r>
            <a:r>
              <a:rPr sz="650" spc="-10" dirty="0">
                <a:latin typeface="Roboto"/>
                <a:cs typeface="Roboto"/>
              </a:rPr>
              <a:t>EMERALD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41,5x16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16,3”x6,3”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02URMF19</a:t>
            </a:r>
            <a:r>
              <a:rPr sz="650" b="1" spc="1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111798" y="6948906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5" h="65404">
                <a:moveTo>
                  <a:pt x="32397" y="0"/>
                </a:moveTo>
                <a:lnTo>
                  <a:pt x="0" y="64795"/>
                </a:lnTo>
                <a:lnTo>
                  <a:pt x="64795" y="64795"/>
                </a:lnTo>
                <a:lnTo>
                  <a:pt x="32397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8462492" y="4819218"/>
            <a:ext cx="6101715" cy="3810"/>
            <a:chOff x="8462492" y="4819218"/>
            <a:chExt cx="6101715" cy="3810"/>
          </a:xfrm>
        </p:grpSpPr>
        <p:sp>
          <p:nvSpPr>
            <p:cNvPr id="81" name="object 81"/>
            <p:cNvSpPr/>
            <p:nvPr/>
          </p:nvSpPr>
          <p:spPr>
            <a:xfrm>
              <a:off x="8462492" y="4821123"/>
              <a:ext cx="3051175" cy="0"/>
            </a:xfrm>
            <a:custGeom>
              <a:avLst/>
              <a:gdLst/>
              <a:ahLst/>
              <a:cxnLst/>
              <a:rect l="l" t="t" r="r" b="b"/>
              <a:pathLst>
                <a:path w="3051175">
                  <a:moveTo>
                    <a:pt x="0" y="0"/>
                  </a:moveTo>
                  <a:lnTo>
                    <a:pt x="305061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513096" y="4821123"/>
              <a:ext cx="3051175" cy="0"/>
            </a:xfrm>
            <a:custGeom>
              <a:avLst/>
              <a:gdLst/>
              <a:ahLst/>
              <a:cxnLst/>
              <a:rect l="l" t="t" r="r" b="b"/>
              <a:pathLst>
                <a:path w="3051175">
                  <a:moveTo>
                    <a:pt x="0" y="0"/>
                  </a:moveTo>
                  <a:lnTo>
                    <a:pt x="3050616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83" name="object 83"/>
          <p:cNvGraphicFramePr>
            <a:graphicFrameLocks noGrp="1"/>
          </p:cNvGraphicFramePr>
          <p:nvPr/>
        </p:nvGraphicFramePr>
        <p:xfrm>
          <a:off x="8462492" y="5299744"/>
          <a:ext cx="6177915" cy="1101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60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08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9060">
                <a:tc>
                  <a:txBody>
                    <a:bodyPr/>
                    <a:lstStyle/>
                    <a:p>
                      <a:pPr>
                        <a:lnSpc>
                          <a:spcPts val="6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ts val="6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605">
                <a:tc>
                  <a:txBody>
                    <a:bodyPr/>
                    <a:lstStyle/>
                    <a:p>
                      <a:pPr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7x90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2,7”x36”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16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6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9x59,5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3,5”x24”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16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67359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SALT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58290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SALT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67995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ASH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58290" algn="l"/>
                        </a:tabLst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ASH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67995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58290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6799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CORTEN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02URB65R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5829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CORTEN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02URB95R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67359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IRON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1558290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IRON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EMERALD</a:t>
                      </a:r>
                      <a:r>
                        <a:rPr sz="650" spc="21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02URB69R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02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EMERALD</a:t>
                      </a:r>
                      <a:r>
                        <a:rPr sz="650" spc="21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02URB99R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4" name="object 84"/>
          <p:cNvSpPr txBox="1"/>
          <p:nvPr/>
        </p:nvSpPr>
        <p:spPr>
          <a:xfrm>
            <a:off x="8449792" y="4639018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464397" y="5065788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515001" y="5065788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301568" y="54239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414745" y="54239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" name="object 89"/>
          <p:cNvGrpSpPr/>
          <p:nvPr/>
        </p:nvGrpSpPr>
        <p:grpSpPr>
          <a:xfrm>
            <a:off x="8460003" y="6830441"/>
            <a:ext cx="6106795" cy="3810"/>
            <a:chOff x="8460003" y="6830441"/>
            <a:chExt cx="6106795" cy="3810"/>
          </a:xfrm>
        </p:grpSpPr>
        <p:sp>
          <p:nvSpPr>
            <p:cNvPr id="90" name="object 90"/>
            <p:cNvSpPr/>
            <p:nvPr/>
          </p:nvSpPr>
          <p:spPr>
            <a:xfrm>
              <a:off x="8460003" y="6832346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223995" y="6832346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753598" y="683234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11598" y="6832346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887606" y="683234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409602" y="6832346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021564" y="6832346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597636" y="6832346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137640" y="683234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191615" y="6832346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object 100"/>
          <p:cNvGrpSpPr/>
          <p:nvPr/>
        </p:nvGrpSpPr>
        <p:grpSpPr>
          <a:xfrm>
            <a:off x="8460003" y="7082434"/>
            <a:ext cx="6106795" cy="3810"/>
            <a:chOff x="8460003" y="7082434"/>
            <a:chExt cx="6106795" cy="3810"/>
          </a:xfrm>
        </p:grpSpPr>
        <p:sp>
          <p:nvSpPr>
            <p:cNvPr id="101" name="object 101"/>
            <p:cNvSpPr/>
            <p:nvPr/>
          </p:nvSpPr>
          <p:spPr>
            <a:xfrm>
              <a:off x="8460003" y="7084339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223995" y="7084339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753598" y="708433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311598" y="708433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887606" y="708433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409602" y="7084339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021564" y="708433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597636" y="7084339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4137640" y="708433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4191615" y="7084339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11" name="object 111"/>
          <p:cNvGraphicFramePr>
            <a:graphicFrameLocks noGrp="1"/>
          </p:cNvGraphicFramePr>
          <p:nvPr/>
        </p:nvGraphicFramePr>
        <p:xfrm>
          <a:off x="8460003" y="7133297"/>
          <a:ext cx="6182995" cy="771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6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21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1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0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92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89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19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1,62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1,62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0,81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 marL="12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29,7X59,7</a:t>
                      </a:r>
                      <a:r>
                        <a:rPr sz="650" spc="2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9177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145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90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1036,8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12" name="object 112"/>
          <p:cNvGraphicFramePr>
            <a:graphicFrameLocks noGrp="1"/>
          </p:cNvGraphicFramePr>
          <p:nvPr/>
        </p:nvGraphicFramePr>
        <p:xfrm>
          <a:off x="8460003" y="7948345"/>
          <a:ext cx="6182995" cy="430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1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4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7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491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06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30x34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11,8”x13,4”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ESAGONA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06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29,7x29,8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LOSANGA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06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3" name="object 113"/>
          <p:cNvGraphicFramePr>
            <a:graphicFrameLocks noGrp="1"/>
          </p:cNvGraphicFramePr>
          <p:nvPr/>
        </p:nvGraphicFramePr>
        <p:xfrm>
          <a:off x="522528" y="8351808"/>
          <a:ext cx="14130019" cy="459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4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2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07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69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31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832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979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881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942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478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16230">
                <a:tc>
                  <a:txBody>
                    <a:bodyPr/>
                    <a:lstStyle/>
                    <a:p>
                      <a:pPr marL="2222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56845">
                        <a:lnSpc>
                          <a:spcPct val="10000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ASH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0650">
                        <a:lnSpc>
                          <a:spcPct val="10000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CORTEN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56845">
                        <a:lnSpc>
                          <a:spcPct val="10000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IRON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LOSANGA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0650">
                        <a:lnSpc>
                          <a:spcPct val="1000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EMERALD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 </a:t>
                      </a:r>
                      <a:r>
                        <a:rPr sz="650" spc="-114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36,3x15,6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14,3”x6,1”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FRECCIA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889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782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889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76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889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0660" algn="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200660" algn="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889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02URM10L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02URM40L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02URM20L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02URM50L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02URM70L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02URM90L</a:t>
                      </a:r>
                      <a:r>
                        <a:rPr sz="650" b="1" spc="1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7x90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06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4" name="object 114"/>
          <p:cNvSpPr txBox="1"/>
          <p:nvPr/>
        </p:nvSpPr>
        <p:spPr>
          <a:xfrm>
            <a:off x="8447303" y="6650240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8447303" y="6852298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211333" y="6852298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Spessore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0740923" y="6852298"/>
            <a:ext cx="15538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  <a:tab pos="1146175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146175" algn="l"/>
              </a:tabLst>
            </a:pPr>
            <a:r>
              <a:rPr sz="600" dirty="0">
                <a:latin typeface="Roboto"/>
                <a:cs typeface="Roboto"/>
              </a:rPr>
              <a:t>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r>
              <a:rPr sz="600" dirty="0">
                <a:latin typeface="Roboto"/>
                <a:cs typeface="Roboto"/>
              </a:rPr>
              <a:t>	Kg/</a:t>
            </a:r>
            <a:r>
              <a:rPr sz="600" spc="-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2396901" y="6852298"/>
            <a:ext cx="15640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624205" algn="l"/>
                <a:tab pos="1200150" algn="l"/>
              </a:tabLst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1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4124965" y="6852298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4137563" y="79933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137563" y="81373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137563" y="82813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" name="object 123"/>
          <p:cNvGrpSpPr/>
          <p:nvPr/>
        </p:nvGrpSpPr>
        <p:grpSpPr>
          <a:xfrm>
            <a:off x="8460003" y="8425345"/>
            <a:ext cx="6106795" cy="198120"/>
            <a:chOff x="8460003" y="8425345"/>
            <a:chExt cx="6106795" cy="198120"/>
          </a:xfrm>
        </p:grpSpPr>
        <p:sp>
          <p:nvSpPr>
            <p:cNvPr id="124" name="object 124"/>
            <p:cNvSpPr/>
            <p:nvPr/>
          </p:nvSpPr>
          <p:spPr>
            <a:xfrm>
              <a:off x="8460003" y="8524343"/>
              <a:ext cx="1764030" cy="0"/>
            </a:xfrm>
            <a:custGeom>
              <a:avLst/>
              <a:gdLst/>
              <a:ahLst/>
              <a:cxnLst/>
              <a:rect l="l" t="t" r="r" b="b"/>
              <a:pathLst>
                <a:path w="1764029">
                  <a:moveTo>
                    <a:pt x="0" y="0"/>
                  </a:moveTo>
                  <a:lnTo>
                    <a:pt x="1764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223995" y="8524343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753598" y="852434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311598" y="8524343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887606" y="852434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409602" y="8524343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2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137640" y="85243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4191615" y="8524343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5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021564" y="8524343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0" y="0"/>
                  </a:moveTo>
                  <a:lnTo>
                    <a:pt x="575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597636" y="8524343"/>
              <a:ext cx="540385" cy="0"/>
            </a:xfrm>
            <a:custGeom>
              <a:avLst/>
              <a:gdLst/>
              <a:ahLst/>
              <a:cxnLst/>
              <a:rect l="l" t="t" r="r" b="b"/>
              <a:pathLst>
                <a:path w="540384">
                  <a:moveTo>
                    <a:pt x="0" y="0"/>
                  </a:moveTo>
                  <a:lnTo>
                    <a:pt x="54000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137564" y="8425345"/>
              <a:ext cx="54610" cy="198120"/>
            </a:xfrm>
            <a:custGeom>
              <a:avLst/>
              <a:gdLst/>
              <a:ahLst/>
              <a:cxnLst/>
              <a:rect l="l" t="t" r="r" b="b"/>
              <a:pathLst>
                <a:path w="54609" h="198120">
                  <a:moveTo>
                    <a:pt x="54000" y="198005"/>
                  </a:moveTo>
                  <a:lnTo>
                    <a:pt x="27000" y="144005"/>
                  </a:lnTo>
                  <a:lnTo>
                    <a:pt x="0" y="198005"/>
                  </a:lnTo>
                  <a:lnTo>
                    <a:pt x="54000" y="198005"/>
                  </a:lnTo>
                  <a:close/>
                </a:path>
                <a:path w="54609" h="198120">
                  <a:moveTo>
                    <a:pt x="54000" y="54000"/>
                  </a:moveTo>
                  <a:lnTo>
                    <a:pt x="27000" y="0"/>
                  </a:lnTo>
                  <a:lnTo>
                    <a:pt x="0" y="54000"/>
                  </a:lnTo>
                  <a:lnTo>
                    <a:pt x="54000" y="54000"/>
                  </a:lnTo>
                  <a:close/>
                </a:path>
              </a:pathLst>
            </a:custGeom>
            <a:solidFill>
              <a:srgbClr val="878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" name="object 135"/>
          <p:cNvSpPr/>
          <p:nvPr/>
        </p:nvSpPr>
        <p:spPr>
          <a:xfrm>
            <a:off x="14137563" y="87133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8462479" y="3891616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8462492" y="3989413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58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2701" y="9203328"/>
            <a:ext cx="1758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38989" y="-12"/>
            <a:ext cx="2781007" cy="377375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72003" cy="3773754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311772"/>
                  </a:moveTo>
                  <a:lnTo>
                    <a:pt x="0" y="31177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11772"/>
                  </a:lnTo>
                  <a:close/>
                </a:path>
                <a:path w="69850" h="520065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219405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311785"/>
                  </a:moveTo>
                  <a:lnTo>
                    <a:pt x="23088" y="31178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11785"/>
                  </a:lnTo>
                  <a:close/>
                </a:path>
                <a:path w="69850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77139"/>
                  </a:lnTo>
                  <a:close/>
                </a:path>
                <a:path w="69850" h="520065">
                  <a:moveTo>
                    <a:pt x="34632" y="254050"/>
                  </a:moveTo>
                  <a:lnTo>
                    <a:pt x="23088" y="254050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54050"/>
                  </a:lnTo>
                  <a:close/>
                </a:path>
                <a:path w="69850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196303"/>
                  </a:lnTo>
                  <a:close/>
                </a:path>
                <a:path w="6985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69850" h="520065">
                  <a:moveTo>
                    <a:pt x="34632" y="92392"/>
                  </a:moveTo>
                  <a:lnTo>
                    <a:pt x="23088" y="92392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69850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69850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6985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369506"/>
                  </a:moveTo>
                  <a:lnTo>
                    <a:pt x="46189" y="36950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69506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81050"/>
                  </a:lnTo>
                  <a:close/>
                </a:path>
                <a:path w="6985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84759"/>
                  </a:lnTo>
                  <a:close/>
                </a:path>
                <a:path w="69850" h="520065">
                  <a:moveTo>
                    <a:pt x="69278" y="138582"/>
                  </a:moveTo>
                  <a:lnTo>
                    <a:pt x="57734" y="138582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38582"/>
                  </a:lnTo>
                  <a:close/>
                </a:path>
                <a:path w="69850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81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31" y="392595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23329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61658"/>
                  </a:moveTo>
                  <a:lnTo>
                    <a:pt x="0" y="161658"/>
                  </a:lnTo>
                  <a:lnTo>
                    <a:pt x="0" y="184759"/>
                  </a:lnTo>
                  <a:lnTo>
                    <a:pt x="11531" y="184759"/>
                  </a:lnTo>
                  <a:lnTo>
                    <a:pt x="11531" y="161658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31" y="103924"/>
                  </a:lnTo>
                  <a:lnTo>
                    <a:pt x="11531" y="92379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84974"/>
                  </a:move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close/>
                </a:path>
                <a:path w="81279" h="520065">
                  <a:moveTo>
                    <a:pt x="23088" y="57734"/>
                  </a:moveTo>
                  <a:lnTo>
                    <a:pt x="11544" y="57734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57734"/>
                  </a:lnTo>
                  <a:close/>
                </a:path>
                <a:path w="81279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461886"/>
                  </a:moveTo>
                  <a:lnTo>
                    <a:pt x="23088" y="461886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close/>
                </a:path>
                <a:path w="81279" h="520065">
                  <a:moveTo>
                    <a:pt x="34645" y="427240"/>
                  </a:moveTo>
                  <a:lnTo>
                    <a:pt x="23088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2724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89" y="115481"/>
                  </a:moveTo>
                  <a:lnTo>
                    <a:pt x="34645" y="115481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81"/>
                  </a:lnTo>
                  <a:close/>
                </a:path>
                <a:path w="81279" h="520065">
                  <a:moveTo>
                    <a:pt x="57734" y="300228"/>
                  </a:moveTo>
                  <a:lnTo>
                    <a:pt x="46189" y="300228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00228"/>
                  </a:lnTo>
                  <a:close/>
                </a:path>
                <a:path w="81279" h="520065">
                  <a:moveTo>
                    <a:pt x="57734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38569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427240"/>
                  </a:moveTo>
                  <a:lnTo>
                    <a:pt x="57734" y="427240"/>
                  </a:lnTo>
                  <a:lnTo>
                    <a:pt x="57734" y="438785"/>
                  </a:lnTo>
                  <a:lnTo>
                    <a:pt x="46189" y="438785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27240"/>
                  </a:lnTo>
                  <a:close/>
                </a:path>
                <a:path w="81279" h="520065">
                  <a:moveTo>
                    <a:pt x="69278" y="369506"/>
                  </a:moveTo>
                  <a:lnTo>
                    <a:pt x="57734" y="369506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close/>
                </a:path>
                <a:path w="81279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60"/>
                  </a:lnTo>
                  <a:close/>
                </a:path>
                <a:path w="81279" h="520065">
                  <a:moveTo>
                    <a:pt x="69278" y="265595"/>
                  </a:moveTo>
                  <a:lnTo>
                    <a:pt x="57734" y="265595"/>
                  </a:lnTo>
                  <a:lnTo>
                    <a:pt x="57734" y="242493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65595"/>
                  </a:lnTo>
                  <a:close/>
                </a:path>
                <a:path w="81279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81279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23088" y="184772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84759"/>
                  </a:lnTo>
                  <a:close/>
                </a:path>
                <a:path w="81279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81279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103924"/>
                  </a:lnTo>
                  <a:close/>
                </a:path>
                <a:path w="81279" h="520065">
                  <a:moveTo>
                    <a:pt x="69278" y="69278"/>
                  </a:moveTo>
                  <a:lnTo>
                    <a:pt x="57734" y="69278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close/>
                </a:path>
                <a:path w="81279" h="520065">
                  <a:moveTo>
                    <a:pt x="69278" y="46189"/>
                  </a:moveTo>
                  <a:lnTo>
                    <a:pt x="57734" y="4618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46189"/>
                  </a:lnTo>
                  <a:close/>
                </a:path>
                <a:path w="81279" h="520065">
                  <a:moveTo>
                    <a:pt x="80835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79" h="520065">
                  <a:moveTo>
                    <a:pt x="80835" y="11544"/>
                  </a:moveTo>
                  <a:lnTo>
                    <a:pt x="69278" y="11544"/>
                  </a:ln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11544"/>
                  </a:lnTo>
                  <a:lnTo>
                    <a:pt x="34645" y="11544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57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46405"/>
                  </a:lnTo>
                  <a:close/>
                </a:path>
                <a:path w="57784" h="520065">
                  <a:moveTo>
                    <a:pt x="11557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57" y="103924"/>
                  </a:lnTo>
                  <a:lnTo>
                    <a:pt x="11557" y="92379"/>
                  </a:lnTo>
                  <a:close/>
                </a:path>
                <a:path w="57784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84974"/>
                  </a:lnTo>
                  <a:close/>
                </a:path>
                <a:path w="57784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0" y="127025"/>
                  </a:lnTo>
                  <a:lnTo>
                    <a:pt x="0" y="150114"/>
                  </a:lnTo>
                  <a:lnTo>
                    <a:pt x="11557" y="150114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27025"/>
                  </a:lnTo>
                  <a:close/>
                </a:path>
                <a:path w="57784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92379"/>
                  </a:lnTo>
                  <a:lnTo>
                    <a:pt x="23101" y="92379"/>
                  </a:lnTo>
                  <a:lnTo>
                    <a:pt x="23101" y="57734"/>
                  </a:lnTo>
                  <a:close/>
                </a:path>
                <a:path w="57784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0"/>
                  </a:lnTo>
                  <a:close/>
                </a:path>
                <a:path w="57784" h="520065">
                  <a:moveTo>
                    <a:pt x="34645" y="461886"/>
                  </a:moveTo>
                  <a:lnTo>
                    <a:pt x="23101" y="461886"/>
                  </a:lnTo>
                  <a:lnTo>
                    <a:pt x="11557" y="461886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61886"/>
                  </a:lnTo>
                  <a:close/>
                </a:path>
                <a:path w="57784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57784" h="520065">
                  <a:moveTo>
                    <a:pt x="46177" y="473430"/>
                  </a:moveTo>
                  <a:lnTo>
                    <a:pt x="34645" y="473430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73430"/>
                  </a:lnTo>
                  <a:close/>
                </a:path>
                <a:path w="57784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46177" y="461886"/>
                  </a:lnTo>
                  <a:lnTo>
                    <a:pt x="46177" y="450342"/>
                  </a:lnTo>
                  <a:close/>
                </a:path>
                <a:path w="57784" h="520065">
                  <a:moveTo>
                    <a:pt x="46177" y="415709"/>
                  </a:moveTo>
                  <a:lnTo>
                    <a:pt x="34645" y="415709"/>
                  </a:lnTo>
                  <a:lnTo>
                    <a:pt x="34645" y="392595"/>
                  </a:lnTo>
                  <a:lnTo>
                    <a:pt x="23101" y="392595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27240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46177" y="438785"/>
                  </a:lnTo>
                  <a:lnTo>
                    <a:pt x="46177" y="415709"/>
                  </a:lnTo>
                  <a:close/>
                </a:path>
                <a:path w="57784" h="520065">
                  <a:moveTo>
                    <a:pt x="46177" y="369506"/>
                  </a:moveTo>
                  <a:lnTo>
                    <a:pt x="34645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11557" y="357962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69506"/>
                  </a:lnTo>
                  <a:close/>
                </a:path>
                <a:path w="57784" h="520065">
                  <a:moveTo>
                    <a:pt x="46177" y="277139"/>
                  </a:moveTo>
                  <a:lnTo>
                    <a:pt x="34645" y="277139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42493"/>
                  </a:lnTo>
                  <a:lnTo>
                    <a:pt x="0" y="242493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11772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close/>
                </a:path>
                <a:path w="57784" h="520065">
                  <a:moveTo>
                    <a:pt x="46177" y="242493"/>
                  </a:moveTo>
                  <a:lnTo>
                    <a:pt x="34645" y="242493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42493"/>
                  </a:lnTo>
                  <a:close/>
                </a:path>
                <a:path w="57784" h="520065">
                  <a:moveTo>
                    <a:pt x="46177" y="207860"/>
                  </a:moveTo>
                  <a:lnTo>
                    <a:pt x="34645" y="207860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207860"/>
                  </a:lnTo>
                  <a:close/>
                </a:path>
                <a:path w="57784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11557" y="150114"/>
                  </a:lnTo>
                  <a:lnTo>
                    <a:pt x="11557" y="161671"/>
                  </a:lnTo>
                  <a:lnTo>
                    <a:pt x="0" y="161671"/>
                  </a:lnTo>
                  <a:lnTo>
                    <a:pt x="0" y="196303"/>
                  </a:lnTo>
                  <a:lnTo>
                    <a:pt x="11557" y="196303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lnTo>
                    <a:pt x="46177" y="173215"/>
                  </a:lnTo>
                  <a:lnTo>
                    <a:pt x="46177" y="150114"/>
                  </a:lnTo>
                  <a:close/>
                </a:path>
                <a:path w="57784" h="520065">
                  <a:moveTo>
                    <a:pt x="46177" y="57734"/>
                  </a:moveTo>
                  <a:lnTo>
                    <a:pt x="34645" y="57734"/>
                  </a:lnTo>
                  <a:lnTo>
                    <a:pt x="34645" y="92392"/>
                  </a:lnTo>
                  <a:lnTo>
                    <a:pt x="23101" y="92392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57734"/>
                  </a:lnTo>
                  <a:close/>
                </a:path>
                <a:path w="57784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57784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57784" h="520065">
                  <a:moveTo>
                    <a:pt x="57746" y="207848"/>
                  </a:moveTo>
                  <a:lnTo>
                    <a:pt x="46189" y="207848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07848"/>
                  </a:lnTo>
                  <a:close/>
                </a:path>
                <a:path w="57784" h="520065">
                  <a:moveTo>
                    <a:pt x="57746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15481"/>
                  </a:lnTo>
                  <a:close/>
                </a:path>
                <a:path w="57784" h="520065">
                  <a:moveTo>
                    <a:pt x="57746" y="80835"/>
                  </a:moveTo>
                  <a:lnTo>
                    <a:pt x="46189" y="80835"/>
                  </a:lnTo>
                  <a:lnTo>
                    <a:pt x="46189" y="103924"/>
                  </a:lnTo>
                  <a:lnTo>
                    <a:pt x="57746" y="103924"/>
                  </a:lnTo>
                  <a:lnTo>
                    <a:pt x="57746" y="80835"/>
                  </a:lnTo>
                  <a:close/>
                </a:path>
                <a:path w="57784" h="520065">
                  <a:moveTo>
                    <a:pt x="57746" y="23088"/>
                  </a:moveTo>
                  <a:lnTo>
                    <a:pt x="46189" y="23088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45731" y="8364448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48"/>
                  </a:lnTo>
                </a:path>
              </a:pathLst>
            </a:custGeom>
            <a:ln w="11556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51509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92709" h="520065">
                  <a:moveTo>
                    <a:pt x="11544" y="46189"/>
                  </a:move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46189"/>
                  </a:lnTo>
                  <a:close/>
                </a:path>
                <a:path w="92709" h="520065">
                  <a:moveTo>
                    <a:pt x="34620" y="496531"/>
                  </a:moveTo>
                  <a:lnTo>
                    <a:pt x="23088" y="496531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20" y="519620"/>
                  </a:lnTo>
                  <a:lnTo>
                    <a:pt x="34620" y="496531"/>
                  </a:lnTo>
                  <a:close/>
                </a:path>
                <a:path w="92709" h="520065">
                  <a:moveTo>
                    <a:pt x="34620" y="381063"/>
                  </a:moveTo>
                  <a:lnTo>
                    <a:pt x="23088" y="381063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20" y="484974"/>
                  </a:lnTo>
                  <a:lnTo>
                    <a:pt x="34620" y="381063"/>
                  </a:lnTo>
                  <a:close/>
                </a:path>
                <a:path w="92709" h="520065">
                  <a:moveTo>
                    <a:pt x="34620" y="230936"/>
                  </a:moveTo>
                  <a:lnTo>
                    <a:pt x="23088" y="230936"/>
                  </a:lnTo>
                  <a:lnTo>
                    <a:pt x="23088" y="254025"/>
                  </a:lnTo>
                  <a:lnTo>
                    <a:pt x="11544" y="254025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20" y="369506"/>
                  </a:lnTo>
                  <a:lnTo>
                    <a:pt x="34620" y="323316"/>
                  </a:lnTo>
                  <a:lnTo>
                    <a:pt x="23088" y="323316"/>
                  </a:lnTo>
                  <a:lnTo>
                    <a:pt x="23088" y="311772"/>
                  </a:lnTo>
                  <a:lnTo>
                    <a:pt x="34620" y="311772"/>
                  </a:lnTo>
                  <a:lnTo>
                    <a:pt x="34620" y="230936"/>
                  </a:lnTo>
                  <a:close/>
                </a:path>
                <a:path w="92709" h="520065">
                  <a:moveTo>
                    <a:pt x="34620" y="138582"/>
                  </a:moveTo>
                  <a:lnTo>
                    <a:pt x="23088" y="138582"/>
                  </a:lnTo>
                  <a:lnTo>
                    <a:pt x="23088" y="161658"/>
                  </a:lnTo>
                  <a:lnTo>
                    <a:pt x="11544" y="161658"/>
                  </a:lnTo>
                  <a:lnTo>
                    <a:pt x="11544" y="138582"/>
                  </a:lnTo>
                  <a:lnTo>
                    <a:pt x="0" y="138582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lnTo>
                    <a:pt x="34620" y="173215"/>
                  </a:lnTo>
                  <a:lnTo>
                    <a:pt x="34620" y="138582"/>
                  </a:lnTo>
                  <a:close/>
                </a:path>
                <a:path w="92709" h="520065">
                  <a:moveTo>
                    <a:pt x="34620" y="34645"/>
                  </a:moveTo>
                  <a:lnTo>
                    <a:pt x="23088" y="34645"/>
                  </a:lnTo>
                  <a:lnTo>
                    <a:pt x="11544" y="34645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115481"/>
                  </a:ln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34620" y="127025"/>
                  </a:lnTo>
                  <a:lnTo>
                    <a:pt x="34620" y="115481"/>
                  </a:lnTo>
                  <a:lnTo>
                    <a:pt x="23088" y="115481"/>
                  </a:lnTo>
                  <a:lnTo>
                    <a:pt x="23088" y="103924"/>
                  </a:lnTo>
                  <a:lnTo>
                    <a:pt x="34620" y="103924"/>
                  </a:lnTo>
                  <a:lnTo>
                    <a:pt x="34620" y="34645"/>
                  </a:lnTo>
                  <a:close/>
                </a:path>
                <a:path w="92709" h="520065">
                  <a:moveTo>
                    <a:pt x="34620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20" y="23088"/>
                  </a:lnTo>
                  <a:lnTo>
                    <a:pt x="34620" y="0"/>
                  </a:lnTo>
                  <a:close/>
                </a:path>
                <a:path w="92709" h="520065">
                  <a:moveTo>
                    <a:pt x="46189" y="173215"/>
                  </a:moveTo>
                  <a:lnTo>
                    <a:pt x="34632" y="173215"/>
                  </a:lnTo>
                  <a:lnTo>
                    <a:pt x="34632" y="196303"/>
                  </a:lnTo>
                  <a:lnTo>
                    <a:pt x="46189" y="196303"/>
                  </a:lnTo>
                  <a:lnTo>
                    <a:pt x="46189" y="173215"/>
                  </a:lnTo>
                  <a:close/>
                </a:path>
                <a:path w="92709" h="520065">
                  <a:moveTo>
                    <a:pt x="46189" y="150114"/>
                  </a:moveTo>
                  <a:lnTo>
                    <a:pt x="34632" y="150114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close/>
                </a:path>
                <a:path w="92709" h="520065">
                  <a:moveTo>
                    <a:pt x="46189" y="127025"/>
                  </a:moveTo>
                  <a:lnTo>
                    <a:pt x="34632" y="127025"/>
                  </a:lnTo>
                  <a:lnTo>
                    <a:pt x="34632" y="138569"/>
                  </a:lnTo>
                  <a:lnTo>
                    <a:pt x="46189" y="138569"/>
                  </a:lnTo>
                  <a:lnTo>
                    <a:pt x="46189" y="127025"/>
                  </a:lnTo>
                  <a:close/>
                </a:path>
                <a:path w="92709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92709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92709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92709" h="520065">
                  <a:moveTo>
                    <a:pt x="57734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50"/>
                  </a:lnTo>
                  <a:close/>
                </a:path>
                <a:path w="92709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92709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9270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0"/>
                  </a:lnTo>
                  <a:close/>
                </a:path>
                <a:path w="92709" h="520065">
                  <a:moveTo>
                    <a:pt x="80822" y="508076"/>
                  </a:moveTo>
                  <a:lnTo>
                    <a:pt x="69278" y="508076"/>
                  </a:lnTo>
                  <a:lnTo>
                    <a:pt x="69278" y="519620"/>
                  </a:lnTo>
                  <a:lnTo>
                    <a:pt x="80822" y="519620"/>
                  </a:lnTo>
                  <a:lnTo>
                    <a:pt x="80822" y="508076"/>
                  </a:lnTo>
                  <a:close/>
                </a:path>
                <a:path w="92709" h="520065">
                  <a:moveTo>
                    <a:pt x="80822" y="415709"/>
                  </a:moveTo>
                  <a:lnTo>
                    <a:pt x="69278" y="415709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32" y="415696"/>
                  </a:lnTo>
                  <a:lnTo>
                    <a:pt x="34632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61899"/>
                  </a:lnTo>
                  <a:lnTo>
                    <a:pt x="57734" y="461899"/>
                  </a:lnTo>
                  <a:lnTo>
                    <a:pt x="46189" y="461886"/>
                  </a:lnTo>
                  <a:lnTo>
                    <a:pt x="34632" y="461899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96531"/>
                  </a:lnTo>
                  <a:lnTo>
                    <a:pt x="80822" y="496531"/>
                  </a:lnTo>
                  <a:lnTo>
                    <a:pt x="80822" y="415709"/>
                  </a:lnTo>
                  <a:close/>
                </a:path>
                <a:path w="92709" h="520065">
                  <a:moveTo>
                    <a:pt x="80822" y="369519"/>
                  </a:moveTo>
                  <a:lnTo>
                    <a:pt x="69278" y="369519"/>
                  </a:lnTo>
                  <a:lnTo>
                    <a:pt x="69278" y="381050"/>
                  </a:lnTo>
                  <a:lnTo>
                    <a:pt x="57734" y="381050"/>
                  </a:lnTo>
                  <a:lnTo>
                    <a:pt x="57734" y="369519"/>
                  </a:lnTo>
                  <a:lnTo>
                    <a:pt x="46189" y="369519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404152"/>
                  </a:lnTo>
                  <a:lnTo>
                    <a:pt x="80822" y="404152"/>
                  </a:lnTo>
                  <a:lnTo>
                    <a:pt x="80822" y="369519"/>
                  </a:lnTo>
                  <a:close/>
                </a:path>
                <a:path w="92709" h="520065">
                  <a:moveTo>
                    <a:pt x="80822" y="334860"/>
                  </a:moveTo>
                  <a:lnTo>
                    <a:pt x="69278" y="334860"/>
                  </a:lnTo>
                  <a:lnTo>
                    <a:pt x="69278" y="311772"/>
                  </a:lnTo>
                  <a:lnTo>
                    <a:pt x="57734" y="311772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lnTo>
                    <a:pt x="80822" y="357962"/>
                  </a:lnTo>
                  <a:lnTo>
                    <a:pt x="80822" y="334860"/>
                  </a:lnTo>
                  <a:close/>
                </a:path>
                <a:path w="92709" h="520065">
                  <a:moveTo>
                    <a:pt x="80822" y="196303"/>
                  </a:moveTo>
                  <a:lnTo>
                    <a:pt x="69278" y="196303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60"/>
                  </a:lnTo>
                  <a:lnTo>
                    <a:pt x="34632" y="207860"/>
                  </a:lnTo>
                  <a:lnTo>
                    <a:pt x="34632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80822" y="288683"/>
                  </a:lnTo>
                  <a:lnTo>
                    <a:pt x="80822" y="196303"/>
                  </a:lnTo>
                  <a:close/>
                </a:path>
                <a:path w="92709" h="520065">
                  <a:moveTo>
                    <a:pt x="80822" y="150114"/>
                  </a:moveTo>
                  <a:lnTo>
                    <a:pt x="69278" y="150114"/>
                  </a:lnTo>
                  <a:lnTo>
                    <a:pt x="69278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80822" y="184759"/>
                  </a:lnTo>
                  <a:lnTo>
                    <a:pt x="80822" y="150114"/>
                  </a:lnTo>
                  <a:close/>
                </a:path>
                <a:path w="92709" h="520065">
                  <a:moveTo>
                    <a:pt x="92379" y="23088"/>
                  </a:moveTo>
                  <a:lnTo>
                    <a:pt x="80822" y="23088"/>
                  </a:lnTo>
                  <a:lnTo>
                    <a:pt x="80822" y="46189"/>
                  </a:lnTo>
                  <a:lnTo>
                    <a:pt x="69278" y="46189"/>
                  </a:lnTo>
                  <a:lnTo>
                    <a:pt x="57734" y="46189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92379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69278"/>
                  </a:lnTo>
                  <a:lnTo>
                    <a:pt x="92379" y="69278"/>
                  </a:lnTo>
                  <a:lnTo>
                    <a:pt x="92379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3233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11557" y="484974"/>
                  </a:lnTo>
                  <a:close/>
                </a:path>
                <a:path w="81280" h="520065">
                  <a:moveTo>
                    <a:pt x="11557" y="404152"/>
                  </a:moveTo>
                  <a:lnTo>
                    <a:pt x="0" y="404152"/>
                  </a:lnTo>
                  <a:lnTo>
                    <a:pt x="0" y="415696"/>
                  </a:lnTo>
                  <a:lnTo>
                    <a:pt x="11557" y="415696"/>
                  </a:lnTo>
                  <a:lnTo>
                    <a:pt x="11557" y="404152"/>
                  </a:lnTo>
                  <a:close/>
                </a:path>
                <a:path w="81280" h="520065">
                  <a:moveTo>
                    <a:pt x="11557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57" y="381050"/>
                  </a:lnTo>
                  <a:lnTo>
                    <a:pt x="11557" y="369506"/>
                  </a:lnTo>
                  <a:close/>
                </a:path>
                <a:path w="81280" h="520065">
                  <a:moveTo>
                    <a:pt x="11557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288683"/>
                  </a:lnTo>
                  <a:close/>
                </a:path>
                <a:path w="81280" h="520065">
                  <a:moveTo>
                    <a:pt x="11557" y="150114"/>
                  </a:moveTo>
                  <a:lnTo>
                    <a:pt x="0" y="150114"/>
                  </a:lnTo>
                  <a:lnTo>
                    <a:pt x="0" y="173215"/>
                  </a:lnTo>
                  <a:lnTo>
                    <a:pt x="11557" y="173215"/>
                  </a:lnTo>
                  <a:lnTo>
                    <a:pt x="11557" y="150114"/>
                  </a:lnTo>
                  <a:close/>
                </a:path>
                <a:path w="81280" h="520065">
                  <a:moveTo>
                    <a:pt x="11557" y="103924"/>
                  </a:moveTo>
                  <a:lnTo>
                    <a:pt x="0" y="103924"/>
                  </a:lnTo>
                  <a:lnTo>
                    <a:pt x="0" y="127025"/>
                  </a:lnTo>
                  <a:lnTo>
                    <a:pt x="11557" y="127025"/>
                  </a:lnTo>
                  <a:lnTo>
                    <a:pt x="11557" y="103924"/>
                  </a:lnTo>
                  <a:close/>
                </a:path>
                <a:path w="81280" h="520065">
                  <a:moveTo>
                    <a:pt x="23101" y="461886"/>
                  </a:moveTo>
                  <a:lnTo>
                    <a:pt x="11557" y="461886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61886"/>
                  </a:lnTo>
                  <a:close/>
                </a:path>
                <a:path w="81280" h="520065">
                  <a:moveTo>
                    <a:pt x="23101" y="415696"/>
                  </a:moveTo>
                  <a:lnTo>
                    <a:pt x="11557" y="415696"/>
                  </a:lnTo>
                  <a:lnTo>
                    <a:pt x="11557" y="427240"/>
                  </a:lnTo>
                  <a:lnTo>
                    <a:pt x="23101" y="427240"/>
                  </a:lnTo>
                  <a:lnTo>
                    <a:pt x="23101" y="415696"/>
                  </a:lnTo>
                  <a:close/>
                </a:path>
                <a:path w="81280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11557" y="184759"/>
                  </a:lnTo>
                  <a:lnTo>
                    <a:pt x="0" y="184759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23101" y="219405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81280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20065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73430"/>
                  </a:lnTo>
                  <a:close/>
                </a:path>
                <a:path w="81280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81280" h="520065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50114"/>
                  </a:lnTo>
                  <a:close/>
                </a:path>
                <a:path w="81280" h="520065">
                  <a:moveTo>
                    <a:pt x="34645" y="23088"/>
                  </a:moveTo>
                  <a:lnTo>
                    <a:pt x="23101" y="23088"/>
                  </a:lnTo>
                  <a:lnTo>
                    <a:pt x="11557" y="23088"/>
                  </a:lnTo>
                  <a:lnTo>
                    <a:pt x="0" y="23088"/>
                  </a:lnTo>
                  <a:lnTo>
                    <a:pt x="0" y="69278"/>
                  </a:lnTo>
                  <a:lnTo>
                    <a:pt x="11557" y="69278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46202"/>
                  </a:lnTo>
                  <a:lnTo>
                    <a:pt x="11557" y="46202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23088"/>
                  </a:lnTo>
                  <a:close/>
                </a:path>
                <a:path w="8128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73215"/>
                  </a:lnTo>
                  <a:close/>
                </a:path>
                <a:path w="81280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46" y="496531"/>
                  </a:moveTo>
                  <a:lnTo>
                    <a:pt x="46189" y="496531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57746" y="496531"/>
                  </a:lnTo>
                  <a:close/>
                </a:path>
                <a:path w="81280" h="520065">
                  <a:moveTo>
                    <a:pt x="57746" y="473430"/>
                  </a:moveTo>
                  <a:lnTo>
                    <a:pt x="46189" y="473430"/>
                  </a:lnTo>
                  <a:lnTo>
                    <a:pt x="46189" y="484974"/>
                  </a:lnTo>
                  <a:lnTo>
                    <a:pt x="57746" y="484974"/>
                  </a:lnTo>
                  <a:lnTo>
                    <a:pt x="57746" y="473430"/>
                  </a:lnTo>
                  <a:close/>
                </a:path>
                <a:path w="81280" h="520065">
                  <a:moveTo>
                    <a:pt x="57746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57746" y="150114"/>
                  </a:lnTo>
                  <a:close/>
                </a:path>
                <a:path w="81280" h="520065">
                  <a:moveTo>
                    <a:pt x="57746" y="34645"/>
                  </a:moveTo>
                  <a:lnTo>
                    <a:pt x="46189" y="34645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34645"/>
                  </a:lnTo>
                  <a:close/>
                </a:path>
                <a:path w="81280" h="520065">
                  <a:moveTo>
                    <a:pt x="69291" y="461886"/>
                  </a:moveTo>
                  <a:lnTo>
                    <a:pt x="57746" y="461886"/>
                  </a:lnTo>
                  <a:lnTo>
                    <a:pt x="57746" y="473430"/>
                  </a:lnTo>
                  <a:lnTo>
                    <a:pt x="69291" y="473430"/>
                  </a:lnTo>
                  <a:lnTo>
                    <a:pt x="69291" y="461886"/>
                  </a:lnTo>
                  <a:close/>
                </a:path>
                <a:path w="81280" h="520065">
                  <a:moveTo>
                    <a:pt x="69291" y="323329"/>
                  </a:moveTo>
                  <a:lnTo>
                    <a:pt x="57746" y="323329"/>
                  </a:lnTo>
                  <a:lnTo>
                    <a:pt x="57746" y="334873"/>
                  </a:lnTo>
                  <a:lnTo>
                    <a:pt x="69291" y="334873"/>
                  </a:lnTo>
                  <a:lnTo>
                    <a:pt x="69291" y="323329"/>
                  </a:lnTo>
                  <a:close/>
                </a:path>
                <a:path w="81280" h="520065">
                  <a:moveTo>
                    <a:pt x="69291" y="300215"/>
                  </a:moveTo>
                  <a:lnTo>
                    <a:pt x="57746" y="300215"/>
                  </a:lnTo>
                  <a:lnTo>
                    <a:pt x="57746" y="265582"/>
                  </a:lnTo>
                  <a:lnTo>
                    <a:pt x="46189" y="265582"/>
                  </a:lnTo>
                  <a:lnTo>
                    <a:pt x="46189" y="288683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65582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lnTo>
                    <a:pt x="46189" y="242493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196303"/>
                  </a:lnTo>
                  <a:lnTo>
                    <a:pt x="46189" y="196303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54038"/>
                  </a:lnTo>
                  <a:lnTo>
                    <a:pt x="23101" y="254038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11557" y="242493"/>
                  </a:lnTo>
                  <a:lnTo>
                    <a:pt x="0" y="242493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11785"/>
                  </a:lnTo>
                  <a:lnTo>
                    <a:pt x="11557" y="311785"/>
                  </a:lnTo>
                  <a:lnTo>
                    <a:pt x="0" y="311772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92595"/>
                  </a:lnTo>
                  <a:lnTo>
                    <a:pt x="23101" y="392595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15696"/>
                  </a:lnTo>
                  <a:lnTo>
                    <a:pt x="57746" y="415696"/>
                  </a:lnTo>
                  <a:lnTo>
                    <a:pt x="57746" y="381050"/>
                  </a:lnTo>
                  <a:lnTo>
                    <a:pt x="69291" y="381050"/>
                  </a:lnTo>
                  <a:lnTo>
                    <a:pt x="69291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46189" y="369506"/>
                  </a:lnTo>
                  <a:lnTo>
                    <a:pt x="46189" y="311772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15"/>
                  </a:lnTo>
                  <a:close/>
                </a:path>
                <a:path w="81280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81280" h="520065">
                  <a:moveTo>
                    <a:pt x="69291" y="161671"/>
                  </a:moveTo>
                  <a:lnTo>
                    <a:pt x="57746" y="161671"/>
                  </a:lnTo>
                  <a:lnTo>
                    <a:pt x="57746" y="173215"/>
                  </a:lnTo>
                  <a:lnTo>
                    <a:pt x="69291" y="173215"/>
                  </a:lnTo>
                  <a:lnTo>
                    <a:pt x="69291" y="161671"/>
                  </a:lnTo>
                  <a:close/>
                </a:path>
                <a:path w="81280" h="520065">
                  <a:moveTo>
                    <a:pt x="69291" y="138569"/>
                  </a:move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38569"/>
                  </a:lnTo>
                  <a:close/>
                </a:path>
                <a:path w="81280" h="520065">
                  <a:moveTo>
                    <a:pt x="69291" y="115481"/>
                  </a:moveTo>
                  <a:lnTo>
                    <a:pt x="57746" y="115481"/>
                  </a:lnTo>
                  <a:lnTo>
                    <a:pt x="57746" y="127025"/>
                  </a:lnTo>
                  <a:lnTo>
                    <a:pt x="69291" y="127025"/>
                  </a:lnTo>
                  <a:lnTo>
                    <a:pt x="69291" y="115481"/>
                  </a:lnTo>
                  <a:close/>
                </a:path>
                <a:path w="81280" h="520065">
                  <a:moveTo>
                    <a:pt x="69291" y="0"/>
                  </a:moveTo>
                  <a:lnTo>
                    <a:pt x="57746" y="0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0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91" y="103924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57746" y="46189"/>
                  </a:lnTo>
                  <a:lnTo>
                    <a:pt x="57746" y="80835"/>
                  </a:lnTo>
                  <a:lnTo>
                    <a:pt x="46189" y="80835"/>
                  </a:lnTo>
                  <a:lnTo>
                    <a:pt x="46189" y="46202"/>
                  </a:lnTo>
                  <a:lnTo>
                    <a:pt x="34645" y="46202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15468"/>
                  </a:lnTo>
                  <a:lnTo>
                    <a:pt x="57746" y="115468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07395" y="8283626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46"/>
                  </a:lnTo>
                </a:path>
              </a:pathLst>
            </a:custGeom>
            <a:ln w="11544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01623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92709" h="520065">
                  <a:moveTo>
                    <a:pt x="34645" y="427240"/>
                  </a:moveTo>
                  <a:lnTo>
                    <a:pt x="23088" y="427240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92709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92709" h="520065">
                  <a:moveTo>
                    <a:pt x="34645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34645" y="138569"/>
                  </a:lnTo>
                  <a:close/>
                </a:path>
                <a:path w="92709" h="520065">
                  <a:moveTo>
                    <a:pt x="34645" y="103924"/>
                  </a:moveTo>
                  <a:lnTo>
                    <a:pt x="23088" y="103924"/>
                  </a:ln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03924"/>
                  </a:lnTo>
                  <a:close/>
                </a:path>
                <a:path w="92709" h="520065">
                  <a:moveTo>
                    <a:pt x="34645" y="57734"/>
                  </a:moveTo>
                  <a:lnTo>
                    <a:pt x="23088" y="57734"/>
                  </a:lnTo>
                  <a:lnTo>
                    <a:pt x="11544" y="57734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close/>
                </a:path>
                <a:path w="92709" h="520065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0"/>
                  </a:lnTo>
                  <a:close/>
                </a:path>
                <a:path w="92709" h="520065">
                  <a:moveTo>
                    <a:pt x="46189" y="496531"/>
                  </a:moveTo>
                  <a:lnTo>
                    <a:pt x="34645" y="496531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57734" y="473430"/>
                  </a:move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73430"/>
                  </a:lnTo>
                  <a:close/>
                </a:path>
                <a:path w="92709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84759"/>
                  </a:lnTo>
                  <a:close/>
                </a:path>
                <a:path w="92709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27025"/>
                  </a:lnTo>
                  <a:close/>
                </a:path>
                <a:path w="92709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92379"/>
                  </a:lnTo>
                  <a:close/>
                </a:path>
                <a:path w="92709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92709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92709" h="520065">
                  <a:moveTo>
                    <a:pt x="69278" y="34645"/>
                  </a:moveTo>
                  <a:lnTo>
                    <a:pt x="57734" y="34645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34645"/>
                  </a:lnTo>
                  <a:close/>
                </a:path>
                <a:path w="9270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92709" h="520065">
                  <a:moveTo>
                    <a:pt x="80835" y="484974"/>
                  </a:moveTo>
                  <a:lnTo>
                    <a:pt x="69278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508076"/>
                  </a:lnTo>
                  <a:lnTo>
                    <a:pt x="80835" y="508076"/>
                  </a:lnTo>
                  <a:lnTo>
                    <a:pt x="80835" y="484974"/>
                  </a:lnTo>
                  <a:close/>
                </a:path>
                <a:path w="92709" h="520065">
                  <a:moveTo>
                    <a:pt x="80835" y="415696"/>
                  </a:moveTo>
                  <a:lnTo>
                    <a:pt x="69278" y="415696"/>
                  </a:lnTo>
                  <a:lnTo>
                    <a:pt x="57734" y="415696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80835" y="473430"/>
                  </a:lnTo>
                  <a:lnTo>
                    <a:pt x="80835" y="461886"/>
                  </a:lnTo>
                  <a:lnTo>
                    <a:pt x="69278" y="461886"/>
                  </a:lnTo>
                  <a:lnTo>
                    <a:pt x="69278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92709" h="520065">
                  <a:moveTo>
                    <a:pt x="80835" y="346405"/>
                  </a:moveTo>
                  <a:lnTo>
                    <a:pt x="69278" y="346405"/>
                  </a:lnTo>
                  <a:lnTo>
                    <a:pt x="69278" y="357962"/>
                  </a:lnTo>
                  <a:lnTo>
                    <a:pt x="80835" y="357962"/>
                  </a:lnTo>
                  <a:lnTo>
                    <a:pt x="80835" y="346405"/>
                  </a:lnTo>
                  <a:close/>
                </a:path>
                <a:path w="92709" h="520065">
                  <a:moveTo>
                    <a:pt x="80835" y="311785"/>
                  </a:moveTo>
                  <a:lnTo>
                    <a:pt x="69278" y="311785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65582"/>
                  </a:lnTo>
                  <a:lnTo>
                    <a:pt x="11544" y="26558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404152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81050"/>
                  </a:lnTo>
                  <a:lnTo>
                    <a:pt x="69278" y="381050"/>
                  </a:lnTo>
                  <a:lnTo>
                    <a:pt x="57734" y="381050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73"/>
                  </a:lnTo>
                  <a:lnTo>
                    <a:pt x="80835" y="334873"/>
                  </a:lnTo>
                  <a:lnTo>
                    <a:pt x="80835" y="311785"/>
                  </a:lnTo>
                  <a:close/>
                </a:path>
                <a:path w="9270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80835" y="184759"/>
                  </a:lnTo>
                  <a:lnTo>
                    <a:pt x="80835" y="150114"/>
                  </a:lnTo>
                  <a:close/>
                </a:path>
                <a:path w="92709" h="520065">
                  <a:moveTo>
                    <a:pt x="92379" y="254050"/>
                  </a:moveTo>
                  <a:lnTo>
                    <a:pt x="80835" y="254050"/>
                  </a:lnTo>
                  <a:lnTo>
                    <a:pt x="80835" y="265595"/>
                  </a:lnTo>
                  <a:lnTo>
                    <a:pt x="92379" y="265595"/>
                  </a:lnTo>
                  <a:lnTo>
                    <a:pt x="92379" y="254050"/>
                  </a:lnTo>
                  <a:close/>
                </a:path>
                <a:path w="92709" h="520065">
                  <a:moveTo>
                    <a:pt x="92379" y="219405"/>
                  </a:moveTo>
                  <a:lnTo>
                    <a:pt x="80835" y="219405"/>
                  </a:lnTo>
                  <a:lnTo>
                    <a:pt x="80835" y="196303"/>
                  </a:lnTo>
                  <a:lnTo>
                    <a:pt x="69278" y="196303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80835" y="288683"/>
                  </a:lnTo>
                  <a:lnTo>
                    <a:pt x="80835" y="277139"/>
                  </a:lnTo>
                  <a:lnTo>
                    <a:pt x="69278" y="277139"/>
                  </a:lnTo>
                  <a:lnTo>
                    <a:pt x="69278" y="242493"/>
                  </a:lnTo>
                  <a:lnTo>
                    <a:pt x="80835" y="242493"/>
                  </a:lnTo>
                  <a:lnTo>
                    <a:pt x="92379" y="242493"/>
                  </a:lnTo>
                  <a:lnTo>
                    <a:pt x="92379" y="219405"/>
                  </a:lnTo>
                  <a:close/>
                </a:path>
                <a:path w="92709" h="520065">
                  <a:moveTo>
                    <a:pt x="92379" y="184759"/>
                  </a:moveTo>
                  <a:lnTo>
                    <a:pt x="80835" y="184759"/>
                  </a:lnTo>
                  <a:lnTo>
                    <a:pt x="80835" y="196303"/>
                  </a:lnTo>
                  <a:lnTo>
                    <a:pt x="92379" y="196303"/>
                  </a:lnTo>
                  <a:lnTo>
                    <a:pt x="92379" y="184759"/>
                  </a:lnTo>
                  <a:close/>
                </a:path>
                <a:path w="92709" h="520065">
                  <a:moveTo>
                    <a:pt x="92379" y="127025"/>
                  </a:moveTo>
                  <a:lnTo>
                    <a:pt x="80835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92379" y="138569"/>
                  </a:lnTo>
                  <a:lnTo>
                    <a:pt x="92379" y="127025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80835"/>
                  </a:lnTo>
                  <a:lnTo>
                    <a:pt x="92379" y="80835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245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81280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81280" h="520065">
                  <a:moveTo>
                    <a:pt x="34632" y="369506"/>
                  </a:moveTo>
                  <a:lnTo>
                    <a:pt x="23088" y="369506"/>
                  </a:lnTo>
                  <a:lnTo>
                    <a:pt x="11544" y="369519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69506"/>
                  </a:lnTo>
                  <a:close/>
                </a:path>
                <a:path w="8128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81280" h="520065">
                  <a:moveTo>
                    <a:pt x="57721" y="346405"/>
                  </a:moveTo>
                  <a:lnTo>
                    <a:pt x="46189" y="346405"/>
                  </a:lnTo>
                  <a:lnTo>
                    <a:pt x="46189" y="323329"/>
                  </a:lnTo>
                  <a:lnTo>
                    <a:pt x="34632" y="323329"/>
                  </a:lnTo>
                  <a:lnTo>
                    <a:pt x="34632" y="346405"/>
                  </a:lnTo>
                  <a:lnTo>
                    <a:pt x="46177" y="346405"/>
                  </a:lnTo>
                  <a:lnTo>
                    <a:pt x="46177" y="357962"/>
                  </a:lnTo>
                  <a:lnTo>
                    <a:pt x="34632" y="357962"/>
                  </a:lnTo>
                  <a:lnTo>
                    <a:pt x="34632" y="369506"/>
                  </a:lnTo>
                  <a:lnTo>
                    <a:pt x="46189" y="369506"/>
                  </a:lnTo>
                  <a:lnTo>
                    <a:pt x="46189" y="357962"/>
                  </a:lnTo>
                  <a:lnTo>
                    <a:pt x="57721" y="357962"/>
                  </a:lnTo>
                  <a:lnTo>
                    <a:pt x="57721" y="346405"/>
                  </a:lnTo>
                  <a:close/>
                </a:path>
                <a:path w="81280" h="520065">
                  <a:moveTo>
                    <a:pt x="57721" y="23088"/>
                  </a:moveTo>
                  <a:lnTo>
                    <a:pt x="46189" y="23088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77" y="57734"/>
                  </a:lnTo>
                  <a:lnTo>
                    <a:pt x="57721" y="57734"/>
                  </a:lnTo>
                  <a:lnTo>
                    <a:pt x="57721" y="23088"/>
                  </a:lnTo>
                  <a:close/>
                </a:path>
                <a:path w="81280" h="520065">
                  <a:moveTo>
                    <a:pt x="69265" y="473430"/>
                  </a:moveTo>
                  <a:lnTo>
                    <a:pt x="57721" y="473430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57721" y="450342"/>
                  </a:lnTo>
                  <a:lnTo>
                    <a:pt x="57721" y="438785"/>
                  </a:lnTo>
                  <a:lnTo>
                    <a:pt x="46189" y="438785"/>
                  </a:lnTo>
                  <a:lnTo>
                    <a:pt x="46189" y="427240"/>
                  </a:lnTo>
                  <a:lnTo>
                    <a:pt x="34632" y="427240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23088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484974"/>
                  </a:lnTo>
                  <a:lnTo>
                    <a:pt x="57721" y="484974"/>
                  </a:lnTo>
                  <a:lnTo>
                    <a:pt x="69265" y="484974"/>
                  </a:lnTo>
                  <a:lnTo>
                    <a:pt x="69265" y="473430"/>
                  </a:lnTo>
                  <a:close/>
                </a:path>
                <a:path w="81280" h="520065">
                  <a:moveTo>
                    <a:pt x="69265" y="450342"/>
                  </a:moveTo>
                  <a:lnTo>
                    <a:pt x="57721" y="450342"/>
                  </a:lnTo>
                  <a:lnTo>
                    <a:pt x="57721" y="461886"/>
                  </a:lnTo>
                  <a:lnTo>
                    <a:pt x="69265" y="461886"/>
                  </a:lnTo>
                  <a:lnTo>
                    <a:pt x="69265" y="450342"/>
                  </a:lnTo>
                  <a:close/>
                </a:path>
                <a:path w="81280" h="520065">
                  <a:moveTo>
                    <a:pt x="69265" y="404152"/>
                  </a:moveTo>
                  <a:lnTo>
                    <a:pt x="57721" y="404152"/>
                  </a:lnTo>
                  <a:lnTo>
                    <a:pt x="57721" y="415696"/>
                  </a:lnTo>
                  <a:lnTo>
                    <a:pt x="69265" y="415696"/>
                  </a:lnTo>
                  <a:lnTo>
                    <a:pt x="69265" y="404152"/>
                  </a:lnTo>
                  <a:close/>
                </a:path>
                <a:path w="81280" h="520065">
                  <a:moveTo>
                    <a:pt x="69265" y="369519"/>
                  </a:moveTo>
                  <a:lnTo>
                    <a:pt x="57721" y="369519"/>
                  </a:lnTo>
                  <a:lnTo>
                    <a:pt x="57721" y="381050"/>
                  </a:lnTo>
                  <a:lnTo>
                    <a:pt x="46177" y="381050"/>
                  </a:lnTo>
                  <a:lnTo>
                    <a:pt x="46177" y="392595"/>
                  </a:lnTo>
                  <a:lnTo>
                    <a:pt x="57721" y="392595"/>
                  </a:lnTo>
                  <a:lnTo>
                    <a:pt x="69265" y="392595"/>
                  </a:lnTo>
                  <a:lnTo>
                    <a:pt x="69265" y="369519"/>
                  </a:lnTo>
                  <a:close/>
                </a:path>
                <a:path w="81280" h="520065">
                  <a:moveTo>
                    <a:pt x="69265" y="311785"/>
                  </a:moveTo>
                  <a:lnTo>
                    <a:pt x="57721" y="311785"/>
                  </a:lnTo>
                  <a:lnTo>
                    <a:pt x="57721" y="334873"/>
                  </a:lnTo>
                  <a:lnTo>
                    <a:pt x="69265" y="334873"/>
                  </a:lnTo>
                  <a:lnTo>
                    <a:pt x="69265" y="311785"/>
                  </a:lnTo>
                  <a:close/>
                </a:path>
                <a:path w="81280" h="520065">
                  <a:moveTo>
                    <a:pt x="69265" y="265595"/>
                  </a:moveTo>
                  <a:lnTo>
                    <a:pt x="57721" y="265595"/>
                  </a:lnTo>
                  <a:lnTo>
                    <a:pt x="57721" y="288683"/>
                  </a:lnTo>
                  <a:lnTo>
                    <a:pt x="69265" y="288683"/>
                  </a:lnTo>
                  <a:lnTo>
                    <a:pt x="69265" y="265595"/>
                  </a:lnTo>
                  <a:close/>
                </a:path>
                <a:path w="81280" h="520065">
                  <a:moveTo>
                    <a:pt x="69265" y="230949"/>
                  </a:moveTo>
                  <a:lnTo>
                    <a:pt x="57721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21" y="219405"/>
                  </a:lnTo>
                  <a:lnTo>
                    <a:pt x="57721" y="207860"/>
                  </a:lnTo>
                  <a:lnTo>
                    <a:pt x="46177" y="207860"/>
                  </a:lnTo>
                  <a:lnTo>
                    <a:pt x="46177" y="219405"/>
                  </a:lnTo>
                  <a:lnTo>
                    <a:pt x="34632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11772"/>
                  </a:lnTo>
                  <a:lnTo>
                    <a:pt x="46177" y="311772"/>
                  </a:lnTo>
                  <a:lnTo>
                    <a:pt x="57721" y="311772"/>
                  </a:lnTo>
                  <a:lnTo>
                    <a:pt x="57721" y="300215"/>
                  </a:lnTo>
                  <a:lnTo>
                    <a:pt x="46189" y="300215"/>
                  </a:lnTo>
                  <a:lnTo>
                    <a:pt x="46189" y="288671"/>
                  </a:lnTo>
                  <a:lnTo>
                    <a:pt x="34632" y="288671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46189" y="265595"/>
                  </a:lnTo>
                  <a:lnTo>
                    <a:pt x="57721" y="265595"/>
                  </a:lnTo>
                  <a:lnTo>
                    <a:pt x="57721" y="254050"/>
                  </a:lnTo>
                  <a:lnTo>
                    <a:pt x="46189" y="254050"/>
                  </a:lnTo>
                  <a:lnTo>
                    <a:pt x="46189" y="242493"/>
                  </a:lnTo>
                  <a:lnTo>
                    <a:pt x="57721" y="242493"/>
                  </a:lnTo>
                  <a:lnTo>
                    <a:pt x="69265" y="242493"/>
                  </a:lnTo>
                  <a:lnTo>
                    <a:pt x="69265" y="230949"/>
                  </a:lnTo>
                  <a:close/>
                </a:path>
                <a:path w="81280" h="520065">
                  <a:moveTo>
                    <a:pt x="69265" y="138582"/>
                  </a:moveTo>
                  <a:lnTo>
                    <a:pt x="57721" y="138582"/>
                  </a:lnTo>
                  <a:lnTo>
                    <a:pt x="57721" y="150114"/>
                  </a:lnTo>
                  <a:lnTo>
                    <a:pt x="46189" y="150114"/>
                  </a:lnTo>
                  <a:lnTo>
                    <a:pt x="34632" y="150114"/>
                  </a:lnTo>
                  <a:lnTo>
                    <a:pt x="34632" y="184759"/>
                  </a:lnTo>
                  <a:lnTo>
                    <a:pt x="23088" y="184759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61658"/>
                  </a:lnTo>
                  <a:lnTo>
                    <a:pt x="57721" y="161658"/>
                  </a:lnTo>
                  <a:lnTo>
                    <a:pt x="57721" y="173215"/>
                  </a:lnTo>
                  <a:lnTo>
                    <a:pt x="69265" y="173215"/>
                  </a:lnTo>
                  <a:lnTo>
                    <a:pt x="69265" y="138582"/>
                  </a:lnTo>
                  <a:close/>
                </a:path>
                <a:path w="81280" h="520065">
                  <a:moveTo>
                    <a:pt x="69265" y="103924"/>
                  </a:moveTo>
                  <a:lnTo>
                    <a:pt x="57721" y="103924"/>
                  </a:lnTo>
                  <a:lnTo>
                    <a:pt x="57721" y="92379"/>
                  </a:lnTo>
                  <a:lnTo>
                    <a:pt x="46177" y="92379"/>
                  </a:lnTo>
                  <a:lnTo>
                    <a:pt x="46177" y="103924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92392"/>
                  </a:ln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lnTo>
                    <a:pt x="46189" y="138569"/>
                  </a:lnTo>
                  <a:lnTo>
                    <a:pt x="46189" y="115468"/>
                  </a:lnTo>
                  <a:lnTo>
                    <a:pt x="57721" y="115468"/>
                  </a:lnTo>
                  <a:lnTo>
                    <a:pt x="69265" y="115468"/>
                  </a:lnTo>
                  <a:lnTo>
                    <a:pt x="69265" y="103924"/>
                  </a:lnTo>
                  <a:close/>
                </a:path>
                <a:path w="81280" h="520065">
                  <a:moveTo>
                    <a:pt x="69265" y="69291"/>
                  </a:moveTo>
                  <a:lnTo>
                    <a:pt x="69265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80" h="520065">
                  <a:moveTo>
                    <a:pt x="69265" y="0"/>
                  </a:moveTo>
                  <a:lnTo>
                    <a:pt x="69265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80" h="520065">
                  <a:moveTo>
                    <a:pt x="80822" y="415696"/>
                  </a:moveTo>
                  <a:lnTo>
                    <a:pt x="69278" y="415696"/>
                  </a:lnTo>
                  <a:lnTo>
                    <a:pt x="69278" y="461886"/>
                  </a:lnTo>
                  <a:lnTo>
                    <a:pt x="80822" y="461886"/>
                  </a:lnTo>
                  <a:lnTo>
                    <a:pt x="80822" y="415696"/>
                  </a:lnTo>
                  <a:close/>
                </a:path>
                <a:path w="81280" h="520065">
                  <a:moveTo>
                    <a:pt x="80822" y="381050"/>
                  </a:moveTo>
                  <a:lnTo>
                    <a:pt x="69278" y="381050"/>
                  </a:lnTo>
                  <a:lnTo>
                    <a:pt x="69278" y="404152"/>
                  </a:lnTo>
                  <a:lnTo>
                    <a:pt x="80822" y="404152"/>
                  </a:lnTo>
                  <a:lnTo>
                    <a:pt x="80822" y="381050"/>
                  </a:lnTo>
                  <a:close/>
                </a:path>
                <a:path w="81280" h="520065">
                  <a:moveTo>
                    <a:pt x="80822" y="334860"/>
                  </a:moveTo>
                  <a:lnTo>
                    <a:pt x="69278" y="334860"/>
                  </a:lnTo>
                  <a:lnTo>
                    <a:pt x="69278" y="369506"/>
                  </a:lnTo>
                  <a:lnTo>
                    <a:pt x="80822" y="369506"/>
                  </a:lnTo>
                  <a:lnTo>
                    <a:pt x="80822" y="334860"/>
                  </a:lnTo>
                  <a:close/>
                </a:path>
                <a:path w="81280" h="520065">
                  <a:moveTo>
                    <a:pt x="80822" y="288671"/>
                  </a:moveTo>
                  <a:lnTo>
                    <a:pt x="69278" y="288671"/>
                  </a:lnTo>
                  <a:lnTo>
                    <a:pt x="69278" y="311772"/>
                  </a:lnTo>
                  <a:lnTo>
                    <a:pt x="80822" y="311772"/>
                  </a:lnTo>
                  <a:lnTo>
                    <a:pt x="80822" y="288671"/>
                  </a:lnTo>
                  <a:close/>
                </a:path>
                <a:path w="81280" h="520065">
                  <a:moveTo>
                    <a:pt x="80822" y="150114"/>
                  </a:moveTo>
                  <a:lnTo>
                    <a:pt x="69278" y="150114"/>
                  </a:lnTo>
                  <a:lnTo>
                    <a:pt x="69278" y="265595"/>
                  </a:lnTo>
                  <a:lnTo>
                    <a:pt x="80822" y="265595"/>
                  </a:lnTo>
                  <a:lnTo>
                    <a:pt x="80822" y="150114"/>
                  </a:lnTo>
                  <a:close/>
                </a:path>
                <a:path w="81280" h="520065">
                  <a:moveTo>
                    <a:pt x="80822" y="92392"/>
                  </a:moveTo>
                  <a:lnTo>
                    <a:pt x="69278" y="92392"/>
                  </a:lnTo>
                  <a:lnTo>
                    <a:pt x="69278" y="127025"/>
                  </a:lnTo>
                  <a:lnTo>
                    <a:pt x="80822" y="127025"/>
                  </a:lnTo>
                  <a:lnTo>
                    <a:pt x="80822" y="92392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51737" y="8479917"/>
              <a:ext cx="12065" cy="104139"/>
            </a:xfrm>
            <a:custGeom>
              <a:avLst/>
              <a:gdLst/>
              <a:ahLst/>
              <a:cxnLst/>
              <a:rect l="l" t="t" r="r" b="b"/>
              <a:pathLst>
                <a:path w="12065" h="104140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12065" h="104140">
                  <a:moveTo>
                    <a:pt x="11544" y="57734"/>
                  </a:moveTo>
                  <a:lnTo>
                    <a:pt x="0" y="57734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57734"/>
                  </a:lnTo>
                  <a:close/>
                </a:path>
                <a:path w="12065" h="104140">
                  <a:moveTo>
                    <a:pt x="11544" y="0"/>
                  </a:moveTo>
                  <a:lnTo>
                    <a:pt x="0" y="0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8447303" y="4693996"/>
            <a:ext cx="142621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dirty="0">
                <a:latin typeface="Times New Roman"/>
                <a:cs typeface="Times New Roman"/>
              </a:rPr>
              <a:t>Comfort</a:t>
            </a:r>
            <a:r>
              <a:rPr sz="2500" spc="40" dirty="0">
                <a:latin typeface="Times New Roman"/>
                <a:cs typeface="Times New Roman"/>
              </a:rPr>
              <a:t> </a:t>
            </a:r>
            <a:r>
              <a:rPr sz="2500" spc="95" dirty="0">
                <a:latin typeface="Times New Roman"/>
                <a:cs typeface="Times New Roman"/>
              </a:rPr>
              <a:t>R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379831" y="4871796"/>
            <a:ext cx="11614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CONRETE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20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0664" y="9203328"/>
            <a:ext cx="1600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98107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latin typeface="Times New Roman"/>
                <a:cs typeface="Times New Roman"/>
              </a:rPr>
              <a:t>Comfort</a:t>
            </a:r>
            <a:r>
              <a:rPr sz="1700" spc="55" dirty="0">
                <a:latin typeface="Times New Roman"/>
                <a:cs typeface="Times New Roman"/>
              </a:rPr>
              <a:t> </a:t>
            </a:r>
            <a:r>
              <a:rPr sz="1700" spc="50" dirty="0">
                <a:latin typeface="Times New Roman"/>
                <a:cs typeface="Times New Roman"/>
              </a:rPr>
              <a:t>R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57417" y="586320"/>
            <a:ext cx="9175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CONCRETE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EFFECT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647118" y="1279245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594934" y="123014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887643" y="1241145"/>
            <a:ext cx="14414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63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ts val="63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854128" y="123014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115939" y="123014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99174" y="1279245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447142" y="123014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36458"/>
            <a:ext cx="1080008" cy="1079995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27300" y="2924073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36458"/>
            <a:ext cx="1080008" cy="1079995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783702" y="2924073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6407" y="1836458"/>
            <a:ext cx="1079995" cy="107999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043694" y="2924073"/>
            <a:ext cx="2216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Roboto"/>
                <a:cs typeface="Roboto"/>
              </a:rPr>
              <a:t>Ash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004" y="3373805"/>
            <a:ext cx="1080008" cy="107999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527301" y="4461421"/>
            <a:ext cx="2806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Sand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99996" y="3373805"/>
            <a:ext cx="1080008" cy="107999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787296" y="4461421"/>
            <a:ext cx="1905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25" dirty="0">
                <a:latin typeface="Roboto"/>
                <a:cs typeface="Roboto"/>
              </a:rPr>
              <a:t>Tin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56407" y="3373805"/>
            <a:ext cx="1079995" cy="1079995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3043694" y="4461421"/>
            <a:ext cx="3663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Smoke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36399" y="6619824"/>
          <a:ext cx="6199505" cy="2194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09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0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8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987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marL="50800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90x90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9380">
                <a:tc>
                  <a:txBody>
                    <a:bodyPr/>
                    <a:lstStyle/>
                    <a:p>
                      <a:pPr marL="50800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429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latin typeface="Roboto"/>
                          <a:cs typeface="Roboto"/>
                        </a:rPr>
                        <a:t>Citylife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429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latin typeface="Roboto"/>
                          <a:cs typeface="Roboto"/>
                        </a:rPr>
                        <a:t>Citylife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429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779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2585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Ash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9888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617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Sand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Tin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Tin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Tin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5" dirty="0">
                          <a:latin typeface="Roboto"/>
                          <a:cs typeface="Roboto"/>
                        </a:rPr>
                        <a:t>Tin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Smoke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Smoke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6" name="object 26"/>
          <p:cNvSpPr/>
          <p:nvPr/>
        </p:nvSpPr>
        <p:spPr>
          <a:xfrm>
            <a:off x="588784" y="6755472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119477" y="6619824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50170" y="6889813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80863" y="6889813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object 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87197" y="7652677"/>
            <a:ext cx="103276" cy="103276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648583" y="7652677"/>
            <a:ext cx="103276" cy="103276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87197" y="7857540"/>
            <a:ext cx="103276" cy="103276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117890" y="7857540"/>
            <a:ext cx="103276" cy="1032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648583" y="7857540"/>
            <a:ext cx="103276" cy="10327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79275" y="7857540"/>
            <a:ext cx="103276" cy="10327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87197" y="8062417"/>
            <a:ext cx="103276" cy="10327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117890" y="8062417"/>
            <a:ext cx="103276" cy="103276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648583" y="8062417"/>
            <a:ext cx="103276" cy="103276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79275" y="8062417"/>
            <a:ext cx="103276" cy="10327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87197" y="8267293"/>
            <a:ext cx="103276" cy="10327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117890" y="8267293"/>
            <a:ext cx="103276" cy="103276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648583" y="8267293"/>
            <a:ext cx="103276" cy="103276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179275" y="8267293"/>
            <a:ext cx="103276" cy="103276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87197" y="8472159"/>
            <a:ext cx="103276" cy="103276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117890" y="8472159"/>
            <a:ext cx="103276" cy="103276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648583" y="8472159"/>
            <a:ext cx="103276" cy="103276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179275" y="8472159"/>
            <a:ext cx="103276" cy="103276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87197" y="8677030"/>
            <a:ext cx="103276" cy="103276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648583" y="8677030"/>
            <a:ext cx="103276" cy="103276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5342191" y="1204351"/>
            <a:ext cx="14986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895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5311178" y="1228077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27257" y="1191742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53" name="object 5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460003" y="539991"/>
            <a:ext cx="6120003" cy="8280005"/>
          </a:xfrm>
          <a:prstGeom prst="rect">
            <a:avLst/>
          </a:prstGeom>
        </p:spPr>
      </p:pic>
      <p:sp>
        <p:nvSpPr>
          <p:cNvPr id="54" name="object 54"/>
          <p:cNvSpPr txBox="1"/>
          <p:nvPr/>
        </p:nvSpPr>
        <p:spPr>
          <a:xfrm>
            <a:off x="12655943" y="9241428"/>
            <a:ext cx="15055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COMFORT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ASH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36x36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492703" y="3837190"/>
            <a:ext cx="4883785" cy="214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Roboto Lt"/>
                <a:cs typeface="Roboto Lt"/>
              </a:rPr>
              <a:t>Due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eccellenze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del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settore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ceramico,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Ascot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Everytile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Dom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Design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spc="-20" dirty="0">
                <a:latin typeface="Roboto Lt"/>
                <a:cs typeface="Roboto Lt"/>
              </a:rPr>
              <a:t>Lab, </a:t>
            </a:r>
            <a:r>
              <a:rPr sz="1200" dirty="0">
                <a:latin typeface="Roboto Lt"/>
                <a:cs typeface="Roboto Lt"/>
              </a:rPr>
              <a:t>si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uniscono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dare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vita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25" dirty="0">
                <a:latin typeface="Roboto Lt"/>
                <a:cs typeface="Roboto Lt"/>
              </a:rPr>
              <a:t>un’unico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brand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più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dinamico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competitivo. </a:t>
            </a:r>
            <a:r>
              <a:rPr sz="1200" dirty="0">
                <a:latin typeface="Roboto Lt"/>
                <a:cs typeface="Roboto Lt"/>
              </a:rPr>
              <a:t>Oltre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20" dirty="0">
                <a:latin typeface="Roboto Lt"/>
                <a:cs typeface="Roboto Lt"/>
              </a:rPr>
              <a:t>quarant’anni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esperienza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Ascot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Everytile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nella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produzione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spc="-25" dirty="0">
                <a:latin typeface="Roboto Lt"/>
                <a:cs typeface="Roboto Lt"/>
              </a:rPr>
              <a:t>di </a:t>
            </a:r>
            <a:r>
              <a:rPr sz="1200" spc="-10" dirty="0">
                <a:latin typeface="Roboto Lt"/>
                <a:cs typeface="Roboto Lt"/>
              </a:rPr>
              <a:t>pavimenti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rivestimenti</a:t>
            </a:r>
            <a:r>
              <a:rPr sz="1200" spc="26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fondono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creatività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l’innovazione</a:t>
            </a:r>
            <a:endParaRPr sz="1200">
              <a:latin typeface="Roboto Lt"/>
              <a:cs typeface="Roboto Lt"/>
            </a:endParaRPr>
          </a:p>
          <a:p>
            <a:pPr marL="12700" marR="45085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Dom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Design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Lab.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Nasce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gamma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prodotti</a:t>
            </a:r>
            <a:r>
              <a:rPr sz="1200" spc="-3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servizi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ancora</a:t>
            </a:r>
            <a:r>
              <a:rPr sz="1200" spc="-25" dirty="0">
                <a:latin typeface="Roboto Lt"/>
                <a:cs typeface="Roboto Lt"/>
              </a:rPr>
              <a:t> più </a:t>
            </a:r>
            <a:r>
              <a:rPr sz="1200" dirty="0">
                <a:latin typeface="Roboto Lt"/>
                <a:cs typeface="Roboto Lt"/>
              </a:rPr>
              <a:t>ampia e</a:t>
            </a:r>
            <a:r>
              <a:rPr sz="1200" spc="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completa,</a:t>
            </a:r>
            <a:r>
              <a:rPr sz="1200" spc="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offrirti </a:t>
            </a:r>
            <a:r>
              <a:rPr sz="1200" spc="-10" dirty="0">
                <a:latin typeface="Roboto Lt"/>
                <a:cs typeface="Roboto Lt"/>
              </a:rPr>
              <a:t>soluzioni</a:t>
            </a:r>
            <a:r>
              <a:rPr sz="120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personalizzabili</a:t>
            </a:r>
            <a:r>
              <a:rPr sz="1200" dirty="0">
                <a:latin typeface="Roboto Lt"/>
                <a:cs typeface="Roboto Lt"/>
              </a:rPr>
              <a:t> e</a:t>
            </a:r>
            <a:r>
              <a:rPr sz="1200" spc="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adattabili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20" dirty="0">
                <a:latin typeface="Roboto Lt"/>
                <a:cs typeface="Roboto Lt"/>
              </a:rPr>
              <a:t>alle </a:t>
            </a:r>
            <a:r>
              <a:rPr sz="1200" dirty="0">
                <a:latin typeface="Roboto Lt"/>
                <a:cs typeface="Roboto Lt"/>
              </a:rPr>
              <a:t>esigenze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0" dirty="0">
                <a:latin typeface="Roboto Lt"/>
                <a:cs typeface="Roboto Lt"/>
              </a:rPr>
              <a:t> qualsiasi </a:t>
            </a:r>
            <a:r>
              <a:rPr sz="1200" dirty="0">
                <a:latin typeface="Roboto Lt"/>
                <a:cs typeface="Roboto Lt"/>
              </a:rPr>
              <a:t>progetto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ambiente.</a:t>
            </a:r>
            <a:endParaRPr sz="1200">
              <a:latin typeface="Roboto Lt"/>
              <a:cs typeface="Roboto Lt"/>
            </a:endParaRPr>
          </a:p>
          <a:p>
            <a:pPr marL="480695" marR="622935">
              <a:lnSpc>
                <a:spcPct val="100000"/>
              </a:lnSpc>
              <a:spcBef>
                <a:spcPts val="880"/>
              </a:spcBef>
            </a:pPr>
            <a:r>
              <a:rPr sz="800" dirty="0">
                <a:latin typeface="Roboto"/>
                <a:cs typeface="Roboto"/>
              </a:rPr>
              <a:t>Two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ceramic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industry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leaders,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Ascot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Everytile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Dom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Design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Lab,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join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forces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to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create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single,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dynamic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competitive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brand.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Over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forty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years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Ascot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Everytile’s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experience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0" dirty="0">
                <a:latin typeface="Roboto"/>
                <a:cs typeface="Roboto"/>
              </a:rPr>
              <a:t> production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flooring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wall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coverings </a:t>
            </a:r>
            <a:r>
              <a:rPr sz="800" dirty="0">
                <a:latin typeface="Roboto"/>
                <a:cs typeface="Roboto"/>
              </a:rPr>
              <a:t>merge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with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creativity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innovation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Dom</a:t>
            </a:r>
            <a:r>
              <a:rPr sz="800" spc="-10" dirty="0">
                <a:latin typeface="Roboto"/>
                <a:cs typeface="Roboto"/>
              </a:rPr>
              <a:t> Design Lab.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This</a:t>
            </a:r>
            <a:r>
              <a:rPr sz="800" spc="-10" dirty="0">
                <a:latin typeface="Roboto"/>
                <a:cs typeface="Roboto"/>
              </a:rPr>
              <a:t> results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</a:t>
            </a:r>
            <a:r>
              <a:rPr sz="800" spc="-10" dirty="0">
                <a:latin typeface="Roboto"/>
                <a:cs typeface="Roboto"/>
              </a:rPr>
              <a:t> even broader </a:t>
            </a:r>
            <a:r>
              <a:rPr sz="800" spc="-25" dirty="0">
                <a:latin typeface="Roboto"/>
                <a:cs typeface="Roboto"/>
              </a:rPr>
              <a:t>and</a:t>
            </a:r>
            <a:endParaRPr sz="800">
              <a:latin typeface="Roboto"/>
              <a:cs typeface="Roboto"/>
            </a:endParaRPr>
          </a:p>
          <a:p>
            <a:pPr marL="480695" marR="55753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more</a:t>
            </a:r>
            <a:r>
              <a:rPr sz="800" spc="-10" dirty="0">
                <a:latin typeface="Roboto"/>
                <a:cs typeface="Roboto"/>
              </a:rPr>
              <a:t> comprehensive </a:t>
            </a:r>
            <a:r>
              <a:rPr sz="800" dirty="0">
                <a:latin typeface="Roboto"/>
                <a:cs typeface="Roboto"/>
              </a:rPr>
              <a:t>range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0" dirty="0">
                <a:latin typeface="Roboto"/>
                <a:cs typeface="Roboto"/>
              </a:rPr>
              <a:t> products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services, </a:t>
            </a:r>
            <a:r>
              <a:rPr sz="800" dirty="0">
                <a:latin typeface="Roboto"/>
                <a:cs typeface="Roboto"/>
              </a:rPr>
              <a:t>offering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customizable solutions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that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can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adapt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needs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any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project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environment.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8463076" cy="9720008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9492703" y="3269792"/>
            <a:ext cx="182435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</a:t>
            </a:r>
            <a:r>
              <a:rPr spc="-135" dirty="0"/>
              <a:t> </a:t>
            </a:r>
            <a:r>
              <a:rPr spc="-40" dirty="0"/>
              <a:t>new</a:t>
            </a:r>
            <a:r>
              <a:rPr spc="-114" dirty="0"/>
              <a:t> </a:t>
            </a:r>
            <a:r>
              <a:rPr spc="-10" dirty="0"/>
              <a:t>chapter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4567281" y="9247961"/>
            <a:ext cx="793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50" dirty="0">
                <a:latin typeface="Times New Roman"/>
                <a:cs typeface="Times New Roman"/>
              </a:rPr>
              <a:t>5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828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latin typeface="Times New Roman"/>
                <a:cs typeface="Times New Roman"/>
              </a:rPr>
              <a:t>77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8848" y="9203328"/>
            <a:ext cx="1638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21995"/>
            <a:ext cx="6120003" cy="829800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16446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COMFORT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21995"/>
            <a:ext cx="6120003" cy="8298002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475273" y="9240296"/>
            <a:ext cx="16859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COMFORT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27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260" y="9203328"/>
            <a:ext cx="1746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78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1083" y="1422171"/>
            <a:ext cx="2340000" cy="234000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18256" y="528802"/>
            <a:ext cx="2190115" cy="715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latin typeface="Times New Roman"/>
                <a:cs typeface="Times New Roman"/>
              </a:rPr>
              <a:t>Comfort</a:t>
            </a:r>
            <a:r>
              <a:rPr sz="1700" spc="55" dirty="0">
                <a:latin typeface="Times New Roman"/>
                <a:cs typeface="Times New Roman"/>
              </a:rPr>
              <a:t> </a:t>
            </a:r>
            <a:r>
              <a:rPr sz="1700" spc="50" dirty="0">
                <a:latin typeface="Times New Roman"/>
                <a:cs typeface="Times New Roman"/>
              </a:rPr>
              <a:t>R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3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8380" y="3822547"/>
            <a:ext cx="713740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49124" y="1059636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96928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889650" y="101772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56135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115342" y="1010539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498564" y="1059636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446532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1096" y="5698464"/>
            <a:ext cx="2363393" cy="2363393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27300" y="8122958"/>
            <a:ext cx="720725" cy="3790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700" dirty="0">
                <a:latin typeface="Roboto"/>
                <a:cs typeface="Roboto"/>
              </a:rPr>
              <a:t>NATURALE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300" y="8579606"/>
            <a:ext cx="254635" cy="24384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90900" y="8581739"/>
            <a:ext cx="1218565" cy="2476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50" dirty="0">
                <a:latin typeface="Roboto"/>
                <a:cs typeface="Roboto"/>
              </a:rPr>
              <a:t>36”x36”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0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02DCOR9910RS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02DCOR610RS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65554" y="8579606"/>
            <a:ext cx="119380" cy="24384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92540" y="86301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533" y="0"/>
                </a:moveTo>
                <a:lnTo>
                  <a:pt x="0" y="0"/>
                </a:lnTo>
                <a:lnTo>
                  <a:pt x="0" y="54533"/>
                </a:lnTo>
                <a:lnTo>
                  <a:pt x="54533" y="54533"/>
                </a:lnTo>
                <a:lnTo>
                  <a:pt x="54533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92540" y="873926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533" y="0"/>
                </a:moveTo>
                <a:lnTo>
                  <a:pt x="0" y="0"/>
                </a:lnTo>
                <a:lnTo>
                  <a:pt x="0" y="54533"/>
                </a:lnTo>
                <a:lnTo>
                  <a:pt x="54533" y="54533"/>
                </a:lnTo>
                <a:lnTo>
                  <a:pt x="54533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28380" y="4276804"/>
            <a:ext cx="156718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02DCOR9902RS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02DCOR602RS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46534" y="42746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72398" y="4324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72398" y="4432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8380" y="4642027"/>
            <a:ext cx="1054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City </a:t>
            </a:r>
            <a:r>
              <a:rPr sz="700" dirty="0">
                <a:latin typeface="Roboto"/>
                <a:cs typeface="Roboto"/>
              </a:rPr>
              <a:t>Life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8380" y="4852789"/>
            <a:ext cx="183642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173037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02DCOR12602RS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73037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02DCOR302RS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372398" y="49008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72398" y="50088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043643" y="3822547"/>
            <a:ext cx="713740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ASH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0032" y="1422171"/>
            <a:ext cx="2340013" cy="2340000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3043643" y="4276804"/>
            <a:ext cx="156718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02DCOR9904RS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02DCOR604RS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759318" y="42746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885194" y="4324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85194" y="4432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043643" y="4642027"/>
            <a:ext cx="1054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City </a:t>
            </a:r>
            <a:r>
              <a:rPr sz="700" dirty="0">
                <a:latin typeface="Roboto"/>
                <a:cs typeface="Roboto"/>
              </a:rPr>
              <a:t>Life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43643" y="4852789"/>
            <a:ext cx="1826895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7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02DCOR12604RS</a:t>
            </a:r>
            <a:r>
              <a:rPr sz="650" b="1" spc="28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72085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02DCOR304RS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877993" y="49008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77993" y="50088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369191" y="984757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338178" y="100846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8448382" y="3822547"/>
            <a:ext cx="713740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SAND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61082" y="1422171"/>
            <a:ext cx="2340000" cy="2340000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8448382" y="4276804"/>
            <a:ext cx="156718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02DCOR9922RS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02DCOR622RS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0166534" y="42746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292397" y="4324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292397" y="4432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8448382" y="4642027"/>
            <a:ext cx="1054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City </a:t>
            </a:r>
            <a:r>
              <a:rPr sz="700" dirty="0">
                <a:latin typeface="Roboto"/>
                <a:cs typeface="Roboto"/>
              </a:rPr>
              <a:t>Life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448382" y="4852789"/>
            <a:ext cx="1844039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173799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02DCOR12622RS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73736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02DCOR322RS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0299598" y="49008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0299598" y="50088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3340587" y="548957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52" name="object 5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968964" y="1422171"/>
            <a:ext cx="2340013" cy="2340013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10956264" y="3822420"/>
            <a:ext cx="713740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TIN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54" name="object 5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461082" y="5720397"/>
            <a:ext cx="2340000" cy="233998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8448382" y="8120760"/>
            <a:ext cx="713740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SMOKE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956264" y="4276804"/>
            <a:ext cx="156718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90x90</a:t>
            </a:r>
            <a:r>
              <a:rPr sz="650" dirty="0">
                <a:latin typeface="Roboto"/>
                <a:cs typeface="Roboto"/>
              </a:rPr>
              <a:t>	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02DCOR9940RS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02DCOR640RS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686550" y="427469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2812394" y="4324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812394" y="443285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8448382" y="8572883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808383" y="8574995"/>
            <a:ext cx="1207135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650" dirty="0">
                <a:latin typeface="Roboto"/>
                <a:cs typeface="Roboto"/>
              </a:rPr>
              <a:t>36”x36”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02DCOR9970RS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02DCOR670RS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0180980" y="8572883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0306799" y="862307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306799" y="87310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10956264" y="4642027"/>
            <a:ext cx="1054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City </a:t>
            </a:r>
            <a:r>
              <a:rPr sz="700" dirty="0">
                <a:latin typeface="Roboto"/>
                <a:cs typeface="Roboto"/>
              </a:rPr>
              <a:t>Life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0956264" y="4852789"/>
            <a:ext cx="184912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1742439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02DCOR12640RS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742439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02DCOR340RS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2812394" y="490086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812394" y="500886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676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81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0047" y="9203328"/>
            <a:ext cx="1816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0" dirty="0">
                <a:latin typeface="Times New Roman"/>
                <a:cs typeface="Times New Roman"/>
              </a:rPr>
              <a:t>80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40740"/>
            <a:ext cx="6107912" cy="4319257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300" y="9241428"/>
            <a:ext cx="25107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COMFORT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TURTLE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ASH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33x29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13”x11,4”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447303" y="2129391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02DCORMT10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168930" y="241451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0015397" y="3517893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TIN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02DCORMT40</a:t>
            </a:r>
            <a:r>
              <a:rPr sz="650" b="1" spc="175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737036" y="3803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0015397" y="2129391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02DCORMT02</a:t>
            </a:r>
            <a:r>
              <a:rPr sz="650" b="1" spc="175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737036" y="241451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1583504" y="3517893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SMOKE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02DCORMT70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2305131" y="3803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11583504" y="2129391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ASH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02DCORMT04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2305131" y="241451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447303" y="3517893"/>
            <a:ext cx="114109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TURTLE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SAND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33x29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13”x11,4”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02DCORMT22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550" spc="-25" dirty="0">
                <a:latin typeface="Roboto"/>
                <a:cs typeface="Roboto"/>
              </a:rPr>
              <a:t>11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168930" y="38030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447303" y="968667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4" y="1349997"/>
            <a:ext cx="778239" cy="68399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028097" y="2738513"/>
            <a:ext cx="778243" cy="68399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596204" y="2738513"/>
            <a:ext cx="778230" cy="683996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028101" y="1349997"/>
            <a:ext cx="778239" cy="683996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1596204" y="1352359"/>
            <a:ext cx="778230" cy="681634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459990" y="2738513"/>
            <a:ext cx="778243" cy="683996"/>
          </a:xfrm>
          <a:prstGeom prst="rect">
            <a:avLst/>
          </a:prstGeom>
        </p:spPr>
      </p:pic>
      <p:grpSp>
        <p:nvGrpSpPr>
          <p:cNvPr id="25" name="object 25"/>
          <p:cNvGrpSpPr/>
          <p:nvPr/>
        </p:nvGrpSpPr>
        <p:grpSpPr>
          <a:xfrm>
            <a:off x="8458593" y="7556182"/>
            <a:ext cx="6123305" cy="3810"/>
            <a:chOff x="8458593" y="7556182"/>
            <a:chExt cx="6123305" cy="3810"/>
          </a:xfrm>
        </p:grpSpPr>
        <p:sp>
          <p:nvSpPr>
            <p:cNvPr id="26" name="object 26"/>
            <p:cNvSpPr/>
            <p:nvPr/>
          </p:nvSpPr>
          <p:spPr>
            <a:xfrm>
              <a:off x="8458593" y="7558087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549394" y="75580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999393" y="7558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557393" y="75580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079401" y="75580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601397" y="7558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159359" y="7558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717397" y="75580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167358" y="7558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221460" y="7558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8458593" y="7810093"/>
          <a:ext cx="6199505" cy="574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1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4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73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9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16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16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819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CITY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LIFE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11,7”x23,4”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CITY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LIFE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7" name="object 37"/>
          <p:cNvSpPr txBox="1"/>
          <p:nvPr/>
        </p:nvSpPr>
        <p:spPr>
          <a:xfrm>
            <a:off x="8445893" y="7375994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445893" y="7578038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536669" y="7578038"/>
            <a:ext cx="13862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2066689" y="7578038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536669" y="7669479"/>
            <a:ext cx="195008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2588658" y="7578038"/>
            <a:ext cx="49339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3146671" y="7578038"/>
            <a:ext cx="1189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2588658" y="7669479"/>
            <a:ext cx="17475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28395" algn="l"/>
              </a:tabLst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4167408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167408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167408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8458593" y="8318042"/>
          <a:ext cx="6199505" cy="498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1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4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537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28,4x24,6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11,2”x9,7”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TURTLE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26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26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26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695"/>
                        </a:spcBef>
                        <a:tabLst>
                          <a:tab pos="754380" algn="l"/>
                          <a:tab pos="1276350" algn="l"/>
                          <a:tab pos="1833880" algn="l"/>
                          <a:tab pos="2392045" algn="l"/>
                          <a:tab pos="295021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8265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754380" algn="l"/>
                          <a:tab pos="1276350" algn="l"/>
                          <a:tab pos="1834514" algn="l"/>
                          <a:tab pos="2392045" algn="l"/>
                          <a:tab pos="295021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1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754380" algn="l"/>
                          <a:tab pos="1276350" algn="l"/>
                          <a:tab pos="1834514" algn="l"/>
                          <a:tab pos="2392045" algn="l"/>
                          <a:tab pos="295021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9" name="object 49"/>
          <p:cNvSpPr/>
          <p:nvPr/>
        </p:nvSpPr>
        <p:spPr>
          <a:xfrm>
            <a:off x="14167358" y="78590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67358" y="800304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167358" y="814705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167358" y="82910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8458593" y="5281041"/>
            <a:ext cx="6123305" cy="3810"/>
            <a:chOff x="8458593" y="5281041"/>
            <a:chExt cx="6123305" cy="3810"/>
          </a:xfrm>
        </p:grpSpPr>
        <p:sp>
          <p:nvSpPr>
            <p:cNvPr id="54" name="object 54"/>
            <p:cNvSpPr/>
            <p:nvPr/>
          </p:nvSpPr>
          <p:spPr>
            <a:xfrm>
              <a:off x="8458593" y="528294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19992" y="528294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8458593" y="6001042"/>
            <a:ext cx="6123305" cy="3810"/>
            <a:chOff x="8458593" y="6001042"/>
            <a:chExt cx="6123305" cy="3810"/>
          </a:xfrm>
        </p:grpSpPr>
        <p:sp>
          <p:nvSpPr>
            <p:cNvPr id="57" name="object 57"/>
            <p:cNvSpPr/>
            <p:nvPr/>
          </p:nvSpPr>
          <p:spPr>
            <a:xfrm>
              <a:off x="8458593" y="600294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9992" y="600294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58593" y="6145034"/>
            <a:ext cx="6123305" cy="3810"/>
            <a:chOff x="8458593" y="6145034"/>
            <a:chExt cx="6123305" cy="3810"/>
          </a:xfrm>
        </p:grpSpPr>
        <p:sp>
          <p:nvSpPr>
            <p:cNvPr id="60" name="object 60"/>
            <p:cNvSpPr/>
            <p:nvPr/>
          </p:nvSpPr>
          <p:spPr>
            <a:xfrm>
              <a:off x="8458593" y="6146939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9992" y="6146939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8458593" y="6289040"/>
            <a:ext cx="6123305" cy="3810"/>
            <a:chOff x="8458593" y="6289040"/>
            <a:chExt cx="6123305" cy="3810"/>
          </a:xfrm>
        </p:grpSpPr>
        <p:sp>
          <p:nvSpPr>
            <p:cNvPr id="63" name="object 63"/>
            <p:cNvSpPr/>
            <p:nvPr/>
          </p:nvSpPr>
          <p:spPr>
            <a:xfrm>
              <a:off x="8458593" y="6290945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519992" y="6290945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8458593" y="6433032"/>
            <a:ext cx="6123305" cy="3810"/>
            <a:chOff x="8458593" y="6433032"/>
            <a:chExt cx="6123305" cy="3810"/>
          </a:xfrm>
        </p:grpSpPr>
        <p:sp>
          <p:nvSpPr>
            <p:cNvPr id="66" name="object 66"/>
            <p:cNvSpPr/>
            <p:nvPr/>
          </p:nvSpPr>
          <p:spPr>
            <a:xfrm>
              <a:off x="8458593" y="643493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519992" y="643493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8458593" y="6577038"/>
            <a:ext cx="6123305" cy="3810"/>
            <a:chOff x="8458593" y="6577038"/>
            <a:chExt cx="6123305" cy="3810"/>
          </a:xfrm>
        </p:grpSpPr>
        <p:sp>
          <p:nvSpPr>
            <p:cNvPr id="69" name="object 69"/>
            <p:cNvSpPr/>
            <p:nvPr/>
          </p:nvSpPr>
          <p:spPr>
            <a:xfrm>
              <a:off x="8458593" y="6578943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519992" y="6578943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8458593" y="6721043"/>
            <a:ext cx="6123305" cy="3810"/>
            <a:chOff x="8458593" y="6721043"/>
            <a:chExt cx="6123305" cy="3810"/>
          </a:xfrm>
        </p:grpSpPr>
        <p:sp>
          <p:nvSpPr>
            <p:cNvPr id="72" name="object 72"/>
            <p:cNvSpPr/>
            <p:nvPr/>
          </p:nvSpPr>
          <p:spPr>
            <a:xfrm>
              <a:off x="8458593" y="6722948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519992" y="6722948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8458593" y="6865036"/>
            <a:ext cx="6123305" cy="3810"/>
            <a:chOff x="8458593" y="6865036"/>
            <a:chExt cx="6123305" cy="3810"/>
          </a:xfrm>
        </p:grpSpPr>
        <p:sp>
          <p:nvSpPr>
            <p:cNvPr id="75" name="object 75"/>
            <p:cNvSpPr/>
            <p:nvPr/>
          </p:nvSpPr>
          <p:spPr>
            <a:xfrm>
              <a:off x="8458593" y="686694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519992" y="686694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8445893" y="5100840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60511" y="5527611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521897" y="5527611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290545" y="58857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289396" y="588575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8445480" y="5742901"/>
            <a:ext cx="929005" cy="1112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4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45300"/>
              </a:lnSpc>
              <a:spcBef>
                <a:spcPts val="175"/>
              </a:spcBef>
              <a:tabLst>
                <a:tab pos="408305" algn="l"/>
              </a:tabLst>
            </a:pP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7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02DCORB91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02DCORB902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ASH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02DCORB904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  <a:tabLst>
                <a:tab pos="408305" algn="l"/>
              </a:tabLst>
            </a:pPr>
            <a:r>
              <a:rPr sz="650" spc="-20" dirty="0">
                <a:latin typeface="Roboto"/>
                <a:cs typeface="Roboto"/>
              </a:rPr>
              <a:t>SAND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02DCORB92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408305" algn="l"/>
              </a:tabLst>
            </a:pPr>
            <a:r>
              <a:rPr sz="650" spc="-25" dirty="0">
                <a:latin typeface="Roboto"/>
                <a:cs typeface="Roboto"/>
              </a:rPr>
              <a:t>TIN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02DCORB94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sz="650" dirty="0">
                <a:latin typeface="Roboto"/>
                <a:cs typeface="Roboto"/>
              </a:rPr>
              <a:t>SMOKE</a:t>
            </a:r>
            <a:r>
              <a:rPr sz="650" spc="29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02DCORB97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1506848" y="5742901"/>
            <a:ext cx="929005" cy="1112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4”x24”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</a:t>
            </a:r>
            <a:endParaRPr sz="550">
              <a:latin typeface="Roboto"/>
              <a:cs typeface="Roboto"/>
            </a:endParaRPr>
          </a:p>
          <a:p>
            <a:pPr marL="12700" marR="5080">
              <a:lnSpc>
                <a:spcPct val="145300"/>
              </a:lnSpc>
              <a:spcBef>
                <a:spcPts val="175"/>
              </a:spcBef>
              <a:tabLst>
                <a:tab pos="408305" algn="l"/>
              </a:tabLst>
            </a:pP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7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02DCORB61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02DCORB602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ASH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02DCORB604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  <a:tabLst>
                <a:tab pos="408305" algn="l"/>
              </a:tabLst>
            </a:pPr>
            <a:r>
              <a:rPr sz="650" spc="-20" dirty="0">
                <a:latin typeface="Roboto"/>
                <a:cs typeface="Roboto"/>
              </a:rPr>
              <a:t>SAND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02DCORB62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408305" algn="l"/>
              </a:tabLst>
            </a:pPr>
            <a:r>
              <a:rPr sz="650" spc="-25" dirty="0">
                <a:latin typeface="Roboto"/>
                <a:cs typeface="Roboto"/>
              </a:rPr>
              <a:t>TIN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02DCORB64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sz="650" dirty="0">
                <a:latin typeface="Roboto"/>
                <a:cs typeface="Roboto"/>
              </a:rPr>
              <a:t>SMOKE</a:t>
            </a:r>
            <a:r>
              <a:rPr sz="650" spc="29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02DCORB67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3340587" y="548957"/>
            <a:ext cx="1252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CONCRETE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460003" y="4129684"/>
            <a:ext cx="2482215" cy="40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0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1584" y="9203328"/>
            <a:ext cx="1784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210681" y="4707642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212256" y="5134126"/>
            <a:ext cx="1073785" cy="1285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0840">
              <a:lnSpc>
                <a:spcPct val="1313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SAINT</a:t>
            </a:r>
            <a:r>
              <a:rPr sz="900" spc="85" dirty="0">
                <a:latin typeface="Roboto"/>
                <a:cs typeface="Roboto"/>
              </a:rPr>
              <a:t> </a:t>
            </a:r>
            <a:r>
              <a:rPr sz="900" spc="-20" dirty="0">
                <a:latin typeface="Roboto"/>
                <a:cs typeface="Roboto"/>
              </a:rPr>
              <a:t>REMY </a:t>
            </a:r>
            <a:r>
              <a:rPr sz="900" dirty="0">
                <a:latin typeface="Roboto"/>
                <a:cs typeface="Roboto"/>
              </a:rPr>
              <a:t>ARA</a:t>
            </a:r>
            <a:r>
              <a:rPr sz="900" spc="9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STONE</a:t>
            </a:r>
            <a:endParaRPr sz="900">
              <a:latin typeface="Roboto"/>
              <a:cs typeface="Roboto"/>
            </a:endParaRPr>
          </a:p>
          <a:p>
            <a:pPr marL="12700" marR="5080">
              <a:lnSpc>
                <a:spcPct val="131300"/>
              </a:lnSpc>
            </a:pP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6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STONE </a:t>
            </a:r>
            <a:r>
              <a:rPr sz="900" spc="-25" dirty="0">
                <a:latin typeface="Roboto"/>
                <a:cs typeface="Roboto"/>
              </a:rPr>
              <a:t>MUN</a:t>
            </a:r>
            <a:endParaRPr sz="900">
              <a:latin typeface="Roboto"/>
              <a:cs typeface="Roboto"/>
            </a:endParaRPr>
          </a:p>
          <a:p>
            <a:pPr marL="12700" marR="220979">
              <a:lnSpc>
                <a:spcPct val="131200"/>
              </a:lnSpc>
            </a:pPr>
            <a:r>
              <a:rPr sz="900" dirty="0">
                <a:latin typeface="Roboto"/>
                <a:cs typeface="Roboto"/>
              </a:rPr>
              <a:t>STONE</a:t>
            </a:r>
            <a:r>
              <a:rPr sz="900" spc="130" dirty="0">
                <a:latin typeface="Roboto"/>
                <a:cs typeface="Roboto"/>
              </a:rPr>
              <a:t> </a:t>
            </a:r>
            <a:r>
              <a:rPr sz="900" spc="-10" dirty="0">
                <a:latin typeface="Roboto"/>
                <a:cs typeface="Roboto"/>
              </a:rPr>
              <a:t>VALLEY DISTRICT</a:t>
            </a:r>
            <a:endParaRPr sz="9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900" spc="-10" dirty="0">
                <a:latin typeface="Roboto"/>
                <a:cs typeface="Roboto"/>
              </a:rPr>
              <a:t>LIMEQUARTZ</a:t>
            </a:r>
            <a:endParaRPr sz="9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852918" y="5134126"/>
            <a:ext cx="189230" cy="128587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95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105</a:t>
            </a:r>
            <a:endParaRPr sz="900">
              <a:latin typeface="Times New Roman"/>
              <a:cs typeface="Times New Roman"/>
            </a:endParaRPr>
          </a:p>
          <a:p>
            <a:pPr marL="33655">
              <a:lnSpc>
                <a:spcPct val="100000"/>
              </a:lnSpc>
              <a:spcBef>
                <a:spcPts val="335"/>
              </a:spcBef>
            </a:pPr>
            <a:r>
              <a:rPr sz="900" b="1" spc="-65" dirty="0">
                <a:latin typeface="Times New Roman"/>
                <a:cs typeface="Times New Roman"/>
              </a:rPr>
              <a:t>115</a:t>
            </a:r>
            <a:endParaRPr sz="9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125</a:t>
            </a:r>
            <a:endParaRPr sz="9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335"/>
              </a:spcBef>
            </a:pPr>
            <a:r>
              <a:rPr sz="900" b="1" spc="-45" dirty="0">
                <a:latin typeface="Times New Roman"/>
                <a:cs typeface="Times New Roman"/>
              </a:rPr>
              <a:t>135</a:t>
            </a:r>
            <a:endParaRPr sz="9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145</a:t>
            </a:r>
            <a:endParaRPr sz="90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335"/>
              </a:spcBef>
            </a:pPr>
            <a:r>
              <a:rPr sz="900" b="1" spc="-50" dirty="0">
                <a:latin typeface="Times New Roman"/>
                <a:cs typeface="Times New Roman"/>
              </a:rPr>
              <a:t>155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0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2003" y="9203328"/>
            <a:ext cx="170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0394" y="-12"/>
            <a:ext cx="2765323" cy="376200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73215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57962"/>
                  </a:lnTo>
                  <a:close/>
                </a:path>
                <a:path w="69850" h="520065">
                  <a:moveTo>
                    <a:pt x="34632" y="288683"/>
                  </a:moveTo>
                  <a:lnTo>
                    <a:pt x="23088" y="288683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0" y="323329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88683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15481"/>
                  </a:lnTo>
                  <a:lnTo>
                    <a:pt x="0" y="115481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57962"/>
                  </a:moveTo>
                  <a:lnTo>
                    <a:pt x="46189" y="357962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57962"/>
                  </a:lnTo>
                  <a:close/>
                </a:path>
                <a:path w="69850" h="520065">
                  <a:moveTo>
                    <a:pt x="57734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close/>
                </a:path>
                <a:path w="6985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69850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38582"/>
                  </a:lnTo>
                  <a:lnTo>
                    <a:pt x="46189" y="138582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57962"/>
                  </a:lnTo>
                  <a:close/>
                </a:path>
                <a:path w="23495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31" y="427240"/>
                  </a:lnTo>
                  <a:lnTo>
                    <a:pt x="11531" y="415696"/>
                  </a:lnTo>
                  <a:close/>
                </a:path>
                <a:path w="81279" h="520065">
                  <a:moveTo>
                    <a:pt x="11531" y="369519"/>
                  </a:moveTo>
                  <a:lnTo>
                    <a:pt x="0" y="369519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69519"/>
                  </a:lnTo>
                  <a:close/>
                </a:path>
                <a:path w="81279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23329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81279" h="520065">
                  <a:moveTo>
                    <a:pt x="34645" y="115468"/>
                  </a:moveTo>
                  <a:lnTo>
                    <a:pt x="23088" y="115468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close/>
                </a:path>
                <a:path w="81279" h="520065">
                  <a:moveTo>
                    <a:pt x="34645" y="46189"/>
                  </a:moveTo>
                  <a:lnTo>
                    <a:pt x="23088" y="46189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46189"/>
                  </a:lnTo>
                  <a:close/>
                </a:path>
                <a:path w="81279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23088" y="207860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79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7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11544" y="31177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61899"/>
                  </a:lnTo>
                  <a:lnTo>
                    <a:pt x="34645" y="461899"/>
                  </a:lnTo>
                  <a:lnTo>
                    <a:pt x="34645" y="438785"/>
                  </a:lnTo>
                  <a:lnTo>
                    <a:pt x="23088" y="438785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57962"/>
                  </a:lnTo>
                  <a:close/>
                </a:path>
                <a:path w="81279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81279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03924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30949"/>
                  </a:moveTo>
                  <a:lnTo>
                    <a:pt x="69278" y="23094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23088" y="230962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288683"/>
                  </a:lnTo>
                  <a:lnTo>
                    <a:pt x="69278" y="288683"/>
                  </a:lnTo>
                  <a:lnTo>
                    <a:pt x="69278" y="300240"/>
                  </a:lnTo>
                  <a:lnTo>
                    <a:pt x="57734" y="300240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88671"/>
                  </a:lnTo>
                  <a:lnTo>
                    <a:pt x="46189" y="288671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65595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84759"/>
                  </a:moveTo>
                  <a:lnTo>
                    <a:pt x="69278" y="184759"/>
                  </a:lnTo>
                  <a:lnTo>
                    <a:pt x="69278" y="161658"/>
                  </a:lnTo>
                  <a:lnTo>
                    <a:pt x="57734" y="161658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79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484974"/>
                  </a:lnTo>
                  <a:close/>
                </a:path>
                <a:path w="81279" h="520065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81279" h="520065">
                  <a:moveTo>
                    <a:pt x="34645" y="392595"/>
                  </a:moveTo>
                  <a:lnTo>
                    <a:pt x="23101" y="392595"/>
                  </a:lnTo>
                  <a:lnTo>
                    <a:pt x="11557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23101" y="207848"/>
                  </a:lnTo>
                  <a:lnTo>
                    <a:pt x="11557" y="207848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34645" y="161671"/>
                  </a:move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61671"/>
                  </a:lnTo>
                  <a:close/>
                </a:path>
                <a:path w="81279" h="520065">
                  <a:moveTo>
                    <a:pt x="34645" y="23088"/>
                  </a:moveTo>
                  <a:lnTo>
                    <a:pt x="23101" y="23088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34645"/>
                  </a:lnTo>
                  <a:lnTo>
                    <a:pt x="34645" y="34645"/>
                  </a:lnTo>
                  <a:lnTo>
                    <a:pt x="34645" y="23088"/>
                  </a:lnTo>
                  <a:close/>
                </a:path>
                <a:path w="81279" h="520065">
                  <a:moveTo>
                    <a:pt x="46177" y="461886"/>
                  </a:moveTo>
                  <a:lnTo>
                    <a:pt x="34645" y="461886"/>
                  </a:lnTo>
                  <a:lnTo>
                    <a:pt x="23101" y="461899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61886"/>
                  </a:lnTo>
                  <a:close/>
                </a:path>
                <a:path w="81279" h="520065">
                  <a:moveTo>
                    <a:pt x="46177" y="369506"/>
                  </a:moveTo>
                  <a:lnTo>
                    <a:pt x="34645" y="369506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69506"/>
                  </a:lnTo>
                  <a:close/>
                </a:path>
                <a:path w="81279" h="520065">
                  <a:moveTo>
                    <a:pt x="46177" y="300228"/>
                  </a:moveTo>
                  <a:lnTo>
                    <a:pt x="34645" y="300228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0" y="288683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46177" y="346405"/>
                  </a:lnTo>
                  <a:lnTo>
                    <a:pt x="46177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00228"/>
                  </a:lnTo>
                  <a:close/>
                </a:path>
                <a:path w="81279" h="520065">
                  <a:moveTo>
                    <a:pt x="46177" y="265595"/>
                  </a:moveTo>
                  <a:lnTo>
                    <a:pt x="34645" y="265595"/>
                  </a:lnTo>
                  <a:lnTo>
                    <a:pt x="34645" y="277139"/>
                  </a:lnTo>
                  <a:lnTo>
                    <a:pt x="46177" y="277139"/>
                  </a:lnTo>
                  <a:lnTo>
                    <a:pt x="46177" y="265595"/>
                  </a:lnTo>
                  <a:close/>
                </a:path>
                <a:path w="81279" h="520065">
                  <a:moveTo>
                    <a:pt x="46177" y="242493"/>
                  </a:moveTo>
                  <a:lnTo>
                    <a:pt x="34645" y="242493"/>
                  </a:lnTo>
                  <a:lnTo>
                    <a:pt x="23101" y="242493"/>
                  </a:lnTo>
                  <a:lnTo>
                    <a:pt x="11557" y="242493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46177" y="254038"/>
                  </a:lnTo>
                  <a:lnTo>
                    <a:pt x="46177" y="242493"/>
                  </a:lnTo>
                  <a:close/>
                </a:path>
                <a:path w="81279" h="520065">
                  <a:moveTo>
                    <a:pt x="46177" y="184759"/>
                  </a:moveTo>
                  <a:lnTo>
                    <a:pt x="34645" y="184759"/>
                  </a:lnTo>
                  <a:lnTo>
                    <a:pt x="23101" y="184759"/>
                  </a:lnTo>
                  <a:lnTo>
                    <a:pt x="11557" y="184759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84759"/>
                  </a:lnTo>
                  <a:close/>
                </a:path>
                <a:path w="81279" h="520065">
                  <a:moveTo>
                    <a:pt x="46177" y="138569"/>
                  </a:moveTo>
                  <a:lnTo>
                    <a:pt x="34645" y="138569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38569"/>
                  </a:lnTo>
                  <a:close/>
                </a:path>
                <a:path w="81279" h="520065">
                  <a:moveTo>
                    <a:pt x="46177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23101" y="115468"/>
                  </a:lnTo>
                  <a:lnTo>
                    <a:pt x="11557" y="115481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103924"/>
                  </a:lnTo>
                  <a:close/>
                </a:path>
                <a:path w="81279" h="520065">
                  <a:moveTo>
                    <a:pt x="46177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57734"/>
                  </a:lnTo>
                  <a:close/>
                </a:path>
                <a:path w="81279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79" h="520065">
                  <a:moveTo>
                    <a:pt x="57746" y="473430"/>
                  </a:moveTo>
                  <a:lnTo>
                    <a:pt x="46189" y="473430"/>
                  </a:lnTo>
                  <a:lnTo>
                    <a:pt x="46189" y="484974"/>
                  </a:lnTo>
                  <a:lnTo>
                    <a:pt x="57746" y="484974"/>
                  </a:lnTo>
                  <a:lnTo>
                    <a:pt x="57746" y="473430"/>
                  </a:lnTo>
                  <a:close/>
                </a:path>
                <a:path w="81279" h="520065">
                  <a:moveTo>
                    <a:pt x="57746" y="311772"/>
                  </a:moveTo>
                  <a:lnTo>
                    <a:pt x="46189" y="311772"/>
                  </a:lnTo>
                  <a:lnTo>
                    <a:pt x="46189" y="346405"/>
                  </a:lnTo>
                  <a:lnTo>
                    <a:pt x="57746" y="346405"/>
                  </a:lnTo>
                  <a:lnTo>
                    <a:pt x="57746" y="311772"/>
                  </a:lnTo>
                  <a:close/>
                </a:path>
                <a:path w="81279" h="520065">
                  <a:moveTo>
                    <a:pt x="57746" y="242493"/>
                  </a:moveTo>
                  <a:lnTo>
                    <a:pt x="46189" y="242493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42493"/>
                  </a:lnTo>
                  <a:close/>
                </a:path>
                <a:path w="81279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57746" y="0"/>
                  </a:lnTo>
                  <a:close/>
                </a:path>
                <a:path w="81279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79" h="520065">
                  <a:moveTo>
                    <a:pt x="69291" y="415696"/>
                  </a:moveTo>
                  <a:lnTo>
                    <a:pt x="57746" y="415696"/>
                  </a:lnTo>
                  <a:lnTo>
                    <a:pt x="57746" y="438785"/>
                  </a:lnTo>
                  <a:lnTo>
                    <a:pt x="46189" y="438785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69291" y="461886"/>
                  </a:lnTo>
                  <a:lnTo>
                    <a:pt x="69291" y="415696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46189" y="415696"/>
                  </a:lnTo>
                  <a:lnTo>
                    <a:pt x="57746" y="415696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46405"/>
                  </a:lnTo>
                  <a:close/>
                </a:path>
                <a:path w="81279" h="520065">
                  <a:moveTo>
                    <a:pt x="69291" y="288671"/>
                  </a:moveTo>
                  <a:lnTo>
                    <a:pt x="57746" y="288671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288671"/>
                  </a:lnTo>
                  <a:close/>
                </a:path>
                <a:path w="81279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81279" h="520065">
                  <a:moveTo>
                    <a:pt x="69291" y="207860"/>
                  </a:moveTo>
                  <a:lnTo>
                    <a:pt x="57746" y="207860"/>
                  </a:lnTo>
                  <a:lnTo>
                    <a:pt x="46189" y="207860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close/>
                </a:path>
                <a:path w="81279" h="520065">
                  <a:moveTo>
                    <a:pt x="69291" y="161671"/>
                  </a:move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61671"/>
                  </a:lnTo>
                  <a:close/>
                </a:path>
                <a:path w="81279" h="520065">
                  <a:moveTo>
                    <a:pt x="69291" y="11557"/>
                  </a:move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11557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57734"/>
                  </a:lnTo>
                  <a:lnTo>
                    <a:pt x="57746" y="57734"/>
                  </a:lnTo>
                  <a:lnTo>
                    <a:pt x="57746" y="46189"/>
                  </a:lnTo>
                  <a:lnTo>
                    <a:pt x="46189" y="46189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127025"/>
                  </a:lnTo>
                  <a:lnTo>
                    <a:pt x="69291" y="127025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103924"/>
                  </a:lnTo>
                  <a:lnTo>
                    <a:pt x="69291" y="103924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57746" y="46189"/>
                  </a:ln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3054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46354" h="520065">
                  <a:moveTo>
                    <a:pt x="11544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85"/>
                  </a:lnTo>
                  <a:close/>
                </a:path>
                <a:path w="46354" h="520065">
                  <a:moveTo>
                    <a:pt x="11544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close/>
                </a:path>
                <a:path w="46354" h="520065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46354" h="520065">
                  <a:moveTo>
                    <a:pt x="23075" y="415696"/>
                  </a:moveTo>
                  <a:lnTo>
                    <a:pt x="11544" y="415696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75" y="508076"/>
                  </a:lnTo>
                  <a:lnTo>
                    <a:pt x="23075" y="415696"/>
                  </a:lnTo>
                  <a:close/>
                </a:path>
                <a:path w="46354" h="520065">
                  <a:moveTo>
                    <a:pt x="23075" y="381050"/>
                  </a:move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81050"/>
                  </a:lnTo>
                  <a:close/>
                </a:path>
                <a:path w="46354" h="520065">
                  <a:moveTo>
                    <a:pt x="23075" y="323329"/>
                  </a:move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75" y="346405"/>
                  </a:lnTo>
                  <a:lnTo>
                    <a:pt x="23075" y="323329"/>
                  </a:lnTo>
                  <a:close/>
                </a:path>
                <a:path w="46354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75" y="300228"/>
                  </a:lnTo>
                  <a:lnTo>
                    <a:pt x="23075" y="230949"/>
                  </a:lnTo>
                  <a:close/>
                </a:path>
                <a:path w="46354" h="520065">
                  <a:moveTo>
                    <a:pt x="23075" y="184772"/>
                  </a:moveTo>
                  <a:lnTo>
                    <a:pt x="11544" y="184772"/>
                  </a:lnTo>
                  <a:lnTo>
                    <a:pt x="11544" y="173215"/>
                  </a:ln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23075" y="219405"/>
                  </a:lnTo>
                  <a:lnTo>
                    <a:pt x="23075" y="184772"/>
                  </a:lnTo>
                  <a:close/>
                </a:path>
                <a:path w="46354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75" y="150114"/>
                  </a:lnTo>
                  <a:lnTo>
                    <a:pt x="23075" y="138569"/>
                  </a:lnTo>
                  <a:close/>
                </a:path>
                <a:path w="46354" h="520065">
                  <a:moveTo>
                    <a:pt x="23075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75" y="127025"/>
                  </a:lnTo>
                  <a:lnTo>
                    <a:pt x="23075" y="115481"/>
                  </a:lnTo>
                  <a:close/>
                </a:path>
                <a:path w="46354" h="520065">
                  <a:moveTo>
                    <a:pt x="23075" y="11557"/>
                  </a:moveTo>
                  <a:lnTo>
                    <a:pt x="11544" y="11557"/>
                  </a:lnTo>
                  <a:lnTo>
                    <a:pt x="11544" y="103924"/>
                  </a:lnTo>
                  <a:lnTo>
                    <a:pt x="23075" y="103924"/>
                  </a:lnTo>
                  <a:lnTo>
                    <a:pt x="23075" y="11557"/>
                  </a:lnTo>
                  <a:close/>
                </a:path>
                <a:path w="46354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84974"/>
                  </a:lnTo>
                  <a:close/>
                </a:path>
                <a:path w="46354" h="520065">
                  <a:moveTo>
                    <a:pt x="34645" y="461886"/>
                  </a:moveTo>
                  <a:lnTo>
                    <a:pt x="23088" y="461886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close/>
                </a:path>
                <a:path w="46354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04152"/>
                  </a:lnTo>
                  <a:close/>
                </a:path>
                <a:path w="46354" h="520065">
                  <a:moveTo>
                    <a:pt x="34645" y="334860"/>
                  </a:moveTo>
                  <a:lnTo>
                    <a:pt x="23088" y="334860"/>
                  </a:lnTo>
                  <a:lnTo>
                    <a:pt x="23088" y="381050"/>
                  </a:lnTo>
                  <a:lnTo>
                    <a:pt x="34645" y="381050"/>
                  </a:lnTo>
                  <a:lnTo>
                    <a:pt x="34645" y="334860"/>
                  </a:lnTo>
                  <a:close/>
                </a:path>
                <a:path w="46354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46354" h="520065">
                  <a:moveTo>
                    <a:pt x="34645" y="127025"/>
                  </a:move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46354" h="520065">
                  <a:moveTo>
                    <a:pt x="46189" y="277139"/>
                  </a:moveTo>
                  <a:lnTo>
                    <a:pt x="34645" y="277139"/>
                  </a:lnTo>
                  <a:lnTo>
                    <a:pt x="23088" y="277139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77139"/>
                  </a:lnTo>
                  <a:close/>
                </a:path>
                <a:path w="46354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46354" h="520065">
                  <a:moveTo>
                    <a:pt x="46189" y="230949"/>
                  </a:moveTo>
                  <a:lnTo>
                    <a:pt x="34645" y="230949"/>
                  </a:lnTo>
                  <a:lnTo>
                    <a:pt x="23088" y="23094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close/>
                </a:path>
                <a:path w="46354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23088" y="184772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84759"/>
                  </a:lnTo>
                  <a:close/>
                </a:path>
                <a:path w="46354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46354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46354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23088" y="92379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92379"/>
                  </a:lnTo>
                  <a:close/>
                </a:path>
                <a:path w="46354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46354" h="520065">
                  <a:moveTo>
                    <a:pt x="46189" y="34645"/>
                  </a:moveTo>
                  <a:lnTo>
                    <a:pt x="34645" y="34645"/>
                  </a:lnTo>
                  <a:lnTo>
                    <a:pt x="34645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34645"/>
                  </a:lnTo>
                  <a:close/>
                </a:path>
                <a:path w="46354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03471" y="839908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56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09244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34860"/>
                  </a:lnTo>
                  <a:close/>
                </a:path>
                <a:path w="34925" h="520065">
                  <a:moveTo>
                    <a:pt x="11544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close/>
                </a:path>
                <a:path w="34925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81"/>
                  </a:lnTo>
                  <a:close/>
                </a:path>
                <a:path w="34925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34645" y="496531"/>
                  </a:lnTo>
                  <a:close/>
                </a:path>
                <a:path w="34925" h="520065">
                  <a:moveTo>
                    <a:pt x="34645" y="369519"/>
                  </a:moveTo>
                  <a:lnTo>
                    <a:pt x="23088" y="369519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0" y="36950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69519"/>
                  </a:lnTo>
                  <a:close/>
                </a:path>
                <a:path w="34925" h="520065">
                  <a:moveTo>
                    <a:pt x="34645" y="334860"/>
                  </a:moveTo>
                  <a:lnTo>
                    <a:pt x="23088" y="334860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60"/>
                  </a:lnTo>
                  <a:close/>
                </a:path>
                <a:path w="34925" h="520065">
                  <a:moveTo>
                    <a:pt x="34645" y="207848"/>
                  </a:moveTo>
                  <a:lnTo>
                    <a:pt x="23088" y="207848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07848"/>
                  </a:lnTo>
                  <a:close/>
                </a:path>
                <a:path w="34925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34925" h="520065">
                  <a:moveTo>
                    <a:pt x="34645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38569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0" y="11557"/>
                  </a:lnTo>
                  <a:lnTo>
                    <a:pt x="0" y="34645"/>
                  </a:lnTo>
                  <a:lnTo>
                    <a:pt x="11544" y="34645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46189"/>
                  </a:lnTo>
                  <a:lnTo>
                    <a:pt x="0" y="46189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49661" y="8075765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481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43889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close/>
                </a:path>
                <a:path w="6985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69850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69850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69850" h="520065">
                  <a:moveTo>
                    <a:pt x="23088" y="300228"/>
                  </a:move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28"/>
                  </a:lnTo>
                  <a:close/>
                </a:path>
                <a:path w="69850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81"/>
                  </a:lnTo>
                  <a:close/>
                </a:path>
                <a:path w="69850" h="520065">
                  <a:moveTo>
                    <a:pt x="34632" y="450342"/>
                  </a:move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5034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27025"/>
                  </a:lnTo>
                  <a:close/>
                </a:path>
                <a:path w="69850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03924"/>
                  </a:lnTo>
                  <a:close/>
                </a:path>
                <a:path w="69850" h="520065">
                  <a:moveTo>
                    <a:pt x="46189" y="115481"/>
                  </a:moveTo>
                  <a:lnTo>
                    <a:pt x="34632" y="115481"/>
                  </a:lnTo>
                  <a:lnTo>
                    <a:pt x="34632" y="127025"/>
                  </a:lnTo>
                  <a:lnTo>
                    <a:pt x="46189" y="127025"/>
                  </a:lnTo>
                  <a:lnTo>
                    <a:pt x="46189" y="115481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496531"/>
                  </a:lnTo>
                  <a:lnTo>
                    <a:pt x="34632" y="496531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69278"/>
                  </a:moveTo>
                  <a:lnTo>
                    <a:pt x="46189" y="69278"/>
                  </a:lnTo>
                  <a:lnTo>
                    <a:pt x="46189" y="80835"/>
                  </a:lnTo>
                  <a:lnTo>
                    <a:pt x="34632" y="80835"/>
                  </a:lnTo>
                  <a:lnTo>
                    <a:pt x="34632" y="57734"/>
                  </a:lnTo>
                  <a:lnTo>
                    <a:pt x="23088" y="57734"/>
                  </a:ln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69278"/>
                  </a:lnTo>
                  <a:close/>
                </a:path>
                <a:path w="69850" h="520065">
                  <a:moveTo>
                    <a:pt x="69278" y="450342"/>
                  </a:moveTo>
                  <a:lnTo>
                    <a:pt x="57734" y="450342"/>
                  </a:lnTo>
                  <a:lnTo>
                    <a:pt x="57734" y="473430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50342"/>
                  </a:lnTo>
                  <a:close/>
                </a:path>
                <a:path w="69850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34632" y="404152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04152"/>
                  </a:lnTo>
                  <a:close/>
                </a:path>
                <a:path w="6985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6985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54050"/>
                  </a:lnTo>
                  <a:lnTo>
                    <a:pt x="0" y="254050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65595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184772"/>
                  </a:moveTo>
                  <a:lnTo>
                    <a:pt x="57734" y="184772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59"/>
                  </a:lnTo>
                  <a:lnTo>
                    <a:pt x="34632" y="184759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184772"/>
                  </a:lnTo>
                  <a:close/>
                </a:path>
                <a:path w="69850" h="520065">
                  <a:moveTo>
                    <a:pt x="69278" y="138582"/>
                  </a:moveTo>
                  <a:lnTo>
                    <a:pt x="57734" y="138582"/>
                  </a:lnTo>
                  <a:lnTo>
                    <a:pt x="46189" y="138569"/>
                  </a:lnTo>
                  <a:lnTo>
                    <a:pt x="34632" y="138582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38582"/>
                  </a:lnTo>
                  <a:close/>
                </a:path>
                <a:path w="69850" h="520065">
                  <a:moveTo>
                    <a:pt x="69278" y="92392"/>
                  </a:moveTo>
                  <a:lnTo>
                    <a:pt x="57734" y="92392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92392"/>
                  </a:lnTo>
                  <a:close/>
                </a:path>
                <a:path w="69850" h="520065">
                  <a:moveTo>
                    <a:pt x="69278" y="23088"/>
                  </a:moveTo>
                  <a:lnTo>
                    <a:pt x="57734" y="23088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23088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6927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69278"/>
                  </a:lnTo>
                  <a:lnTo>
                    <a:pt x="69278" y="69278"/>
                  </a:lnTo>
                  <a:lnTo>
                    <a:pt x="69278" y="46189"/>
                  </a:lnTo>
                  <a:lnTo>
                    <a:pt x="57734" y="46189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01623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9270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92709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92709" h="520065">
                  <a:moveTo>
                    <a:pt x="23088" y="288683"/>
                  </a:move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close/>
                </a:path>
                <a:path w="92709" h="520065">
                  <a:moveTo>
                    <a:pt x="23088" y="265595"/>
                  </a:moveTo>
                  <a:lnTo>
                    <a:pt x="11544" y="265595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close/>
                </a:path>
                <a:path w="92709" h="520065">
                  <a:moveTo>
                    <a:pt x="23088" y="46202"/>
                  </a:moveTo>
                  <a:lnTo>
                    <a:pt x="11544" y="46202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46202"/>
                  </a:lnTo>
                  <a:close/>
                </a:path>
                <a:path w="92709" h="520065">
                  <a:moveTo>
                    <a:pt x="34645" y="80835"/>
                  </a:moveTo>
                  <a:lnTo>
                    <a:pt x="23088" y="80835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close/>
                </a:path>
                <a:path w="92709" h="520065">
                  <a:moveTo>
                    <a:pt x="34645" y="23088"/>
                  </a:moveTo>
                  <a:lnTo>
                    <a:pt x="23088" y="23088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23088"/>
                  </a:lnTo>
                  <a:close/>
                </a:path>
                <a:path w="92709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92709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92709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23088" y="369506"/>
                  </a:lnTo>
                  <a:lnTo>
                    <a:pt x="23088" y="381050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92709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92709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69278" y="69278"/>
                  </a:moveTo>
                  <a:lnTo>
                    <a:pt x="57734" y="69278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close/>
                </a:path>
                <a:path w="92709" h="520065">
                  <a:moveTo>
                    <a:pt x="69278" y="34645"/>
                  </a:moveTo>
                  <a:lnTo>
                    <a:pt x="57734" y="34645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34645"/>
                  </a:lnTo>
                  <a:close/>
                </a:path>
                <a:path w="9270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92709" h="520065">
                  <a:moveTo>
                    <a:pt x="80835" y="415696"/>
                  </a:moveTo>
                  <a:lnTo>
                    <a:pt x="69278" y="415696"/>
                  </a:lnTo>
                  <a:lnTo>
                    <a:pt x="69278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427240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34645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80835" y="508076"/>
                  </a:lnTo>
                  <a:lnTo>
                    <a:pt x="80835" y="484974"/>
                  </a:lnTo>
                  <a:lnTo>
                    <a:pt x="69278" y="484974"/>
                  </a:lnTo>
                  <a:lnTo>
                    <a:pt x="69278" y="473430"/>
                  </a:lnTo>
                  <a:lnTo>
                    <a:pt x="80835" y="473430"/>
                  </a:lnTo>
                  <a:lnTo>
                    <a:pt x="80835" y="461886"/>
                  </a:lnTo>
                  <a:lnTo>
                    <a:pt x="69278" y="461886"/>
                  </a:lnTo>
                  <a:lnTo>
                    <a:pt x="69278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92709" h="520065">
                  <a:moveTo>
                    <a:pt x="80835" y="369519"/>
                  </a:moveTo>
                  <a:lnTo>
                    <a:pt x="69278" y="369519"/>
                  </a:lnTo>
                  <a:lnTo>
                    <a:pt x="69278" y="392595"/>
                  </a:lnTo>
                  <a:lnTo>
                    <a:pt x="80835" y="392595"/>
                  </a:lnTo>
                  <a:lnTo>
                    <a:pt x="80835" y="369519"/>
                  </a:lnTo>
                  <a:close/>
                </a:path>
                <a:path w="92709" h="520065">
                  <a:moveTo>
                    <a:pt x="80835" y="173215"/>
                  </a:moveTo>
                  <a:lnTo>
                    <a:pt x="69278" y="173215"/>
                  </a:lnTo>
                  <a:lnTo>
                    <a:pt x="69278" y="196303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34645" y="300240"/>
                  </a:lnTo>
                  <a:lnTo>
                    <a:pt x="34645" y="311772"/>
                  </a:lnTo>
                  <a:lnTo>
                    <a:pt x="23088" y="311772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288683"/>
                  </a:lnTo>
                  <a:lnTo>
                    <a:pt x="80835" y="288683"/>
                  </a:lnTo>
                  <a:lnTo>
                    <a:pt x="80835" y="277139"/>
                  </a:lnTo>
                  <a:lnTo>
                    <a:pt x="69278" y="277139"/>
                  </a:lnTo>
                  <a:lnTo>
                    <a:pt x="69278" y="242493"/>
                  </a:lnTo>
                  <a:lnTo>
                    <a:pt x="80835" y="242493"/>
                  </a:lnTo>
                  <a:lnTo>
                    <a:pt x="80835" y="230949"/>
                  </a:lnTo>
                  <a:lnTo>
                    <a:pt x="69278" y="230949"/>
                  </a:lnTo>
                  <a:lnTo>
                    <a:pt x="57734" y="230936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73215"/>
                  </a:lnTo>
                  <a:close/>
                </a:path>
                <a:path w="92709" h="520065">
                  <a:moveTo>
                    <a:pt x="92379" y="161671"/>
                  </a:moveTo>
                  <a:lnTo>
                    <a:pt x="80835" y="161671"/>
                  </a:lnTo>
                  <a:lnTo>
                    <a:pt x="80835" y="173215"/>
                  </a:lnTo>
                  <a:lnTo>
                    <a:pt x="92379" y="173215"/>
                  </a:lnTo>
                  <a:lnTo>
                    <a:pt x="92379" y="161671"/>
                  </a:lnTo>
                  <a:close/>
                </a:path>
                <a:path w="92709" h="520065">
                  <a:moveTo>
                    <a:pt x="92379" y="115481"/>
                  </a:moveTo>
                  <a:lnTo>
                    <a:pt x="80835" y="115481"/>
                  </a:lnTo>
                  <a:lnTo>
                    <a:pt x="69278" y="115468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23088" y="115468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lnTo>
                    <a:pt x="92379" y="150114"/>
                  </a:lnTo>
                  <a:lnTo>
                    <a:pt x="92379" y="115481"/>
                  </a:lnTo>
                  <a:close/>
                </a:path>
                <a:path w="92709" h="520065">
                  <a:moveTo>
                    <a:pt x="92379" y="92379"/>
                  </a:moveTo>
                  <a:lnTo>
                    <a:pt x="80835" y="92379"/>
                  </a:lnTo>
                  <a:lnTo>
                    <a:pt x="80835" y="103924"/>
                  </a:lnTo>
                  <a:lnTo>
                    <a:pt x="92379" y="103924"/>
                  </a:lnTo>
                  <a:lnTo>
                    <a:pt x="92379" y="92379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80835"/>
                  </a:lnTo>
                  <a:lnTo>
                    <a:pt x="92379" y="80835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245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81280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81280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81280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46405"/>
                  </a:lnTo>
                  <a:close/>
                </a:path>
                <a:path w="81280" h="520065">
                  <a:moveTo>
                    <a:pt x="23088" y="311785"/>
                  </a:moveTo>
                  <a:lnTo>
                    <a:pt x="11544" y="311785"/>
                  </a:lnTo>
                  <a:lnTo>
                    <a:pt x="0" y="311772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81280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80" h="520065">
                  <a:moveTo>
                    <a:pt x="57721" y="496531"/>
                  </a:moveTo>
                  <a:lnTo>
                    <a:pt x="46189" y="496531"/>
                  </a:lnTo>
                  <a:lnTo>
                    <a:pt x="34632" y="496531"/>
                  </a:lnTo>
                  <a:lnTo>
                    <a:pt x="34632" y="508076"/>
                  </a:lnTo>
                  <a:lnTo>
                    <a:pt x="46177" y="508076"/>
                  </a:lnTo>
                  <a:lnTo>
                    <a:pt x="57721" y="508076"/>
                  </a:lnTo>
                  <a:lnTo>
                    <a:pt x="57721" y="496531"/>
                  </a:lnTo>
                  <a:close/>
                </a:path>
                <a:path w="81280" h="520065">
                  <a:moveTo>
                    <a:pt x="57721" y="127025"/>
                  </a:moveTo>
                  <a:lnTo>
                    <a:pt x="46189" y="127025"/>
                  </a:lnTo>
                  <a:lnTo>
                    <a:pt x="34632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38569"/>
                  </a:lnTo>
                  <a:lnTo>
                    <a:pt x="57721" y="138569"/>
                  </a:lnTo>
                  <a:lnTo>
                    <a:pt x="57721" y="127025"/>
                  </a:lnTo>
                  <a:close/>
                </a:path>
                <a:path w="81280" h="520065">
                  <a:moveTo>
                    <a:pt x="57721" y="92379"/>
                  </a:moveTo>
                  <a:lnTo>
                    <a:pt x="57721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57721" y="103924"/>
                  </a:lnTo>
                  <a:lnTo>
                    <a:pt x="57721" y="92379"/>
                  </a:lnTo>
                  <a:close/>
                </a:path>
                <a:path w="81280" h="520065">
                  <a:moveTo>
                    <a:pt x="57721" y="23088"/>
                  </a:moveTo>
                  <a:lnTo>
                    <a:pt x="46189" y="23088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77" y="57734"/>
                  </a:lnTo>
                  <a:lnTo>
                    <a:pt x="57721" y="57734"/>
                  </a:lnTo>
                  <a:lnTo>
                    <a:pt x="57721" y="23088"/>
                  </a:lnTo>
                  <a:close/>
                </a:path>
                <a:path w="81280" h="520065">
                  <a:moveTo>
                    <a:pt x="69265" y="508076"/>
                  </a:moveTo>
                  <a:lnTo>
                    <a:pt x="57721" y="508076"/>
                  </a:lnTo>
                  <a:lnTo>
                    <a:pt x="57721" y="519620"/>
                  </a:lnTo>
                  <a:lnTo>
                    <a:pt x="69265" y="519620"/>
                  </a:lnTo>
                  <a:lnTo>
                    <a:pt x="69265" y="508076"/>
                  </a:lnTo>
                  <a:close/>
                </a:path>
                <a:path w="81280" h="520065">
                  <a:moveTo>
                    <a:pt x="69265" y="438785"/>
                  </a:moveTo>
                  <a:lnTo>
                    <a:pt x="57721" y="438785"/>
                  </a:lnTo>
                  <a:lnTo>
                    <a:pt x="57721" y="427240"/>
                  </a:lnTo>
                  <a:lnTo>
                    <a:pt x="46189" y="427240"/>
                  </a:lnTo>
                  <a:lnTo>
                    <a:pt x="46189" y="415709"/>
                  </a:lnTo>
                  <a:lnTo>
                    <a:pt x="46177" y="438785"/>
                  </a:lnTo>
                  <a:lnTo>
                    <a:pt x="46177" y="450342"/>
                  </a:lnTo>
                  <a:lnTo>
                    <a:pt x="34632" y="450342"/>
                  </a:lnTo>
                  <a:lnTo>
                    <a:pt x="34632" y="438785"/>
                  </a:lnTo>
                  <a:lnTo>
                    <a:pt x="46177" y="438785"/>
                  </a:lnTo>
                  <a:lnTo>
                    <a:pt x="46177" y="415709"/>
                  </a:lnTo>
                  <a:lnTo>
                    <a:pt x="34632" y="415709"/>
                  </a:lnTo>
                  <a:lnTo>
                    <a:pt x="23088" y="415709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46189" y="461886"/>
                  </a:lnTo>
                  <a:lnTo>
                    <a:pt x="57721" y="461886"/>
                  </a:lnTo>
                  <a:lnTo>
                    <a:pt x="57721" y="496531"/>
                  </a:lnTo>
                  <a:lnTo>
                    <a:pt x="69265" y="496531"/>
                  </a:lnTo>
                  <a:lnTo>
                    <a:pt x="69265" y="438785"/>
                  </a:lnTo>
                  <a:close/>
                </a:path>
                <a:path w="81280" h="520065">
                  <a:moveTo>
                    <a:pt x="69265" y="346405"/>
                  </a:moveTo>
                  <a:lnTo>
                    <a:pt x="57721" y="346405"/>
                  </a:lnTo>
                  <a:lnTo>
                    <a:pt x="57721" y="334860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81050"/>
                  </a:lnTo>
                  <a:lnTo>
                    <a:pt x="46177" y="381050"/>
                  </a:lnTo>
                  <a:lnTo>
                    <a:pt x="46177" y="392595"/>
                  </a:lnTo>
                  <a:lnTo>
                    <a:pt x="57721" y="392595"/>
                  </a:lnTo>
                  <a:lnTo>
                    <a:pt x="57721" y="404152"/>
                  </a:lnTo>
                  <a:lnTo>
                    <a:pt x="46177" y="404152"/>
                  </a:lnTo>
                  <a:lnTo>
                    <a:pt x="46177" y="415696"/>
                  </a:lnTo>
                  <a:lnTo>
                    <a:pt x="57721" y="415696"/>
                  </a:lnTo>
                  <a:lnTo>
                    <a:pt x="57721" y="427240"/>
                  </a:lnTo>
                  <a:lnTo>
                    <a:pt x="69265" y="427240"/>
                  </a:lnTo>
                  <a:lnTo>
                    <a:pt x="69265" y="381050"/>
                  </a:lnTo>
                  <a:lnTo>
                    <a:pt x="57721" y="381050"/>
                  </a:lnTo>
                  <a:lnTo>
                    <a:pt x="46189" y="381050"/>
                  </a:lnTo>
                  <a:lnTo>
                    <a:pt x="46189" y="369506"/>
                  </a:lnTo>
                  <a:lnTo>
                    <a:pt x="57721" y="369506"/>
                  </a:lnTo>
                  <a:lnTo>
                    <a:pt x="69265" y="369506"/>
                  </a:lnTo>
                  <a:lnTo>
                    <a:pt x="69265" y="346405"/>
                  </a:lnTo>
                  <a:close/>
                </a:path>
                <a:path w="81280" h="520065">
                  <a:moveTo>
                    <a:pt x="69265" y="207860"/>
                  </a:moveTo>
                  <a:lnTo>
                    <a:pt x="57721" y="207860"/>
                  </a:lnTo>
                  <a:lnTo>
                    <a:pt x="46177" y="207848"/>
                  </a:lnTo>
                  <a:lnTo>
                    <a:pt x="46177" y="265595"/>
                  </a:lnTo>
                  <a:lnTo>
                    <a:pt x="34632" y="265595"/>
                  </a:lnTo>
                  <a:lnTo>
                    <a:pt x="34632" y="254038"/>
                  </a:lnTo>
                  <a:lnTo>
                    <a:pt x="46177" y="254038"/>
                  </a:lnTo>
                  <a:lnTo>
                    <a:pt x="46177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46177" y="219405"/>
                  </a:lnTo>
                  <a:lnTo>
                    <a:pt x="46177" y="207860"/>
                  </a:lnTo>
                  <a:lnTo>
                    <a:pt x="34632" y="207860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15"/>
                  </a:lnTo>
                  <a:lnTo>
                    <a:pt x="23088" y="300215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28"/>
                  </a:lnTo>
                  <a:lnTo>
                    <a:pt x="46177" y="300228"/>
                  </a:lnTo>
                  <a:lnTo>
                    <a:pt x="46177" y="323329"/>
                  </a:lnTo>
                  <a:lnTo>
                    <a:pt x="57721" y="323329"/>
                  </a:lnTo>
                  <a:lnTo>
                    <a:pt x="69265" y="323329"/>
                  </a:lnTo>
                  <a:lnTo>
                    <a:pt x="69265" y="300228"/>
                  </a:lnTo>
                  <a:lnTo>
                    <a:pt x="57721" y="300228"/>
                  </a:lnTo>
                  <a:lnTo>
                    <a:pt x="57721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21" y="277139"/>
                  </a:lnTo>
                  <a:lnTo>
                    <a:pt x="69265" y="277139"/>
                  </a:lnTo>
                  <a:lnTo>
                    <a:pt x="69265" y="254038"/>
                  </a:lnTo>
                  <a:lnTo>
                    <a:pt x="57721" y="254038"/>
                  </a:lnTo>
                  <a:lnTo>
                    <a:pt x="57721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57721" y="230949"/>
                  </a:lnTo>
                  <a:lnTo>
                    <a:pt x="57721" y="219405"/>
                  </a:lnTo>
                  <a:lnTo>
                    <a:pt x="69265" y="219405"/>
                  </a:lnTo>
                  <a:lnTo>
                    <a:pt x="69265" y="207860"/>
                  </a:lnTo>
                  <a:close/>
                </a:path>
                <a:path w="81280" h="520065">
                  <a:moveTo>
                    <a:pt x="69265" y="161658"/>
                  </a:moveTo>
                  <a:lnTo>
                    <a:pt x="57721" y="161658"/>
                  </a:lnTo>
                  <a:lnTo>
                    <a:pt x="57721" y="173215"/>
                  </a:lnTo>
                  <a:lnTo>
                    <a:pt x="46189" y="173215"/>
                  </a:lnTo>
                  <a:lnTo>
                    <a:pt x="34632" y="173215"/>
                  </a:lnTo>
                  <a:lnTo>
                    <a:pt x="34632" y="184759"/>
                  </a:lnTo>
                  <a:lnTo>
                    <a:pt x="46177" y="184759"/>
                  </a:lnTo>
                  <a:lnTo>
                    <a:pt x="57721" y="184759"/>
                  </a:lnTo>
                  <a:lnTo>
                    <a:pt x="69265" y="184759"/>
                  </a:lnTo>
                  <a:lnTo>
                    <a:pt x="69265" y="161658"/>
                  </a:lnTo>
                  <a:close/>
                </a:path>
                <a:path w="81280" h="520065">
                  <a:moveTo>
                    <a:pt x="69265" y="103924"/>
                  </a:moveTo>
                  <a:lnTo>
                    <a:pt x="57721" y="103924"/>
                  </a:lnTo>
                  <a:lnTo>
                    <a:pt x="57721" y="127025"/>
                  </a:lnTo>
                  <a:lnTo>
                    <a:pt x="69265" y="127025"/>
                  </a:lnTo>
                  <a:lnTo>
                    <a:pt x="69265" y="103924"/>
                  </a:lnTo>
                  <a:close/>
                </a:path>
                <a:path w="81280" h="520065">
                  <a:moveTo>
                    <a:pt x="69265" y="69291"/>
                  </a:moveTo>
                  <a:lnTo>
                    <a:pt x="69265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80" h="520065">
                  <a:moveTo>
                    <a:pt x="69265" y="0"/>
                  </a:moveTo>
                  <a:lnTo>
                    <a:pt x="69265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80" h="520065">
                  <a:moveTo>
                    <a:pt x="80822" y="103924"/>
                  </a:moveTo>
                  <a:lnTo>
                    <a:pt x="69278" y="103924"/>
                  </a:lnTo>
                  <a:lnTo>
                    <a:pt x="69278" y="115468"/>
                  </a:lnTo>
                  <a:lnTo>
                    <a:pt x="80822" y="115468"/>
                  </a:lnTo>
                  <a:lnTo>
                    <a:pt x="80822" y="103924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51737" y="8168144"/>
              <a:ext cx="12065" cy="381635"/>
            </a:xfrm>
            <a:custGeom>
              <a:avLst/>
              <a:gdLst/>
              <a:ahLst/>
              <a:cxnLst/>
              <a:rect l="l" t="t" r="r" b="b"/>
              <a:pathLst>
                <a:path w="12065" h="381634">
                  <a:moveTo>
                    <a:pt x="11544" y="346417"/>
                  </a:moveTo>
                  <a:lnTo>
                    <a:pt x="0" y="346417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46417"/>
                  </a:lnTo>
                  <a:close/>
                </a:path>
                <a:path w="12065" h="381634">
                  <a:moveTo>
                    <a:pt x="11544" y="323316"/>
                  </a:moveTo>
                  <a:lnTo>
                    <a:pt x="0" y="323316"/>
                  </a:lnTo>
                  <a:lnTo>
                    <a:pt x="0" y="334860"/>
                  </a:lnTo>
                  <a:lnTo>
                    <a:pt x="11544" y="334860"/>
                  </a:lnTo>
                  <a:lnTo>
                    <a:pt x="11544" y="323316"/>
                  </a:lnTo>
                  <a:close/>
                </a:path>
                <a:path w="12065" h="381634">
                  <a:moveTo>
                    <a:pt x="11544" y="265595"/>
                  </a:moveTo>
                  <a:lnTo>
                    <a:pt x="0" y="265595"/>
                  </a:lnTo>
                  <a:lnTo>
                    <a:pt x="0" y="288671"/>
                  </a:lnTo>
                  <a:lnTo>
                    <a:pt x="11544" y="288671"/>
                  </a:lnTo>
                  <a:lnTo>
                    <a:pt x="11544" y="265595"/>
                  </a:lnTo>
                  <a:close/>
                </a:path>
                <a:path w="12065" h="381634">
                  <a:moveTo>
                    <a:pt x="11544" y="219405"/>
                  </a:moveTo>
                  <a:lnTo>
                    <a:pt x="0" y="219405"/>
                  </a:lnTo>
                  <a:lnTo>
                    <a:pt x="0" y="242481"/>
                  </a:lnTo>
                  <a:lnTo>
                    <a:pt x="11544" y="242481"/>
                  </a:lnTo>
                  <a:lnTo>
                    <a:pt x="11544" y="219405"/>
                  </a:lnTo>
                  <a:close/>
                </a:path>
                <a:path w="12065" h="381634">
                  <a:moveTo>
                    <a:pt x="11544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73215"/>
                  </a:lnTo>
                  <a:close/>
                </a:path>
                <a:path w="12065" h="381634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12065" h="381634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12065" h="381634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12065" h="381634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12065" h="381634">
                  <a:moveTo>
                    <a:pt x="11544" y="34645"/>
                  </a:moveTo>
                  <a:lnTo>
                    <a:pt x="0" y="34645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34645"/>
                  </a:lnTo>
                  <a:close/>
                </a:path>
                <a:path w="12065" h="381634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447303" y="4693996"/>
            <a:ext cx="146113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5" dirty="0">
                <a:latin typeface="Times New Roman"/>
                <a:cs typeface="Times New Roman"/>
              </a:rPr>
              <a:t>Saint</a:t>
            </a:r>
            <a:r>
              <a:rPr sz="2500" spc="-125" dirty="0">
                <a:latin typeface="Times New Roman"/>
                <a:cs typeface="Times New Roman"/>
              </a:rPr>
              <a:t> </a:t>
            </a:r>
            <a:r>
              <a:rPr sz="2500" spc="-45" dirty="0">
                <a:latin typeface="Times New Roman"/>
                <a:cs typeface="Times New Roman"/>
              </a:rPr>
              <a:t>Remy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822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latin typeface="Times New Roman"/>
                <a:cs typeface="Times New Roman"/>
              </a:rPr>
              <a:t>97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1723" y="9203328"/>
            <a:ext cx="1714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00520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Saint</a:t>
            </a:r>
            <a:r>
              <a:rPr sz="1700" spc="-100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Remy</a:t>
            </a:r>
            <a:endParaRPr sz="17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44103"/>
            <a:ext cx="1079995" cy="1079995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291" y="2931718"/>
            <a:ext cx="3575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Avorio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52800" y="1844103"/>
            <a:ext cx="1079995" cy="1079995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040087" y="2931718"/>
            <a:ext cx="337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Grigio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792795" y="1844116"/>
            <a:ext cx="1080008" cy="1079995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780095" y="2931718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71542" y="122274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54777" y="1271841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202745" y="12227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4138333" y="1271841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86136" y="12227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378858" y="1229931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345343" y="12227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645850" y="1229931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612335" y="122274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47199" y="6197306"/>
          <a:ext cx="6186170" cy="26161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67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76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50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83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702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288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120x180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50800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24”x110”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58750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75x150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4635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90x90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4414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53670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4414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6700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30x30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3525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158115">
                        <a:lnSpc>
                          <a:spcPts val="77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675">
                <a:tc gridSpan="9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6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mm</a:t>
                      </a:r>
                      <a:r>
                        <a:rPr sz="700" spc="22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mm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spc="-10" dirty="0">
                          <a:latin typeface="Roboto"/>
                          <a:cs typeface="Roboto"/>
                        </a:rPr>
                        <a:t>Lappato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92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651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384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1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589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1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256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67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1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72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589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256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67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5461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Avorio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589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256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67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Grigio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21" name="object 21"/>
          <p:cNvSpPr/>
          <p:nvPr/>
        </p:nvSpPr>
        <p:spPr>
          <a:xfrm>
            <a:off x="1294383" y="5645200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80" h="538479">
                <a:moveTo>
                  <a:pt x="0" y="538416"/>
                </a:moveTo>
                <a:lnTo>
                  <a:pt x="538403" y="538416"/>
                </a:lnTo>
                <a:lnTo>
                  <a:pt x="538403" y="0"/>
                </a:lnTo>
                <a:lnTo>
                  <a:pt x="0" y="0"/>
                </a:lnTo>
                <a:lnTo>
                  <a:pt x="0" y="5384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78380" y="5510199"/>
            <a:ext cx="335915" cy="673735"/>
          </a:xfrm>
          <a:custGeom>
            <a:avLst/>
            <a:gdLst/>
            <a:ahLst/>
            <a:cxnLst/>
            <a:rect l="l" t="t" r="r" b="b"/>
            <a:pathLst>
              <a:path w="335914" h="673735">
                <a:moveTo>
                  <a:pt x="335914" y="0"/>
                </a:moveTo>
                <a:lnTo>
                  <a:pt x="0" y="0"/>
                </a:lnTo>
                <a:lnTo>
                  <a:pt x="0" y="673417"/>
                </a:lnTo>
                <a:lnTo>
                  <a:pt x="335914" y="673417"/>
                </a:lnTo>
                <a:lnTo>
                  <a:pt x="3359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44394" y="5780862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28390" y="5645200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4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94391" y="5915202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05387" y="5915202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53393" y="6050216"/>
            <a:ext cx="133985" cy="133985"/>
          </a:xfrm>
          <a:custGeom>
            <a:avLst/>
            <a:gdLst/>
            <a:ahLst/>
            <a:cxnLst/>
            <a:rect l="l" t="t" r="r" b="b"/>
            <a:pathLst>
              <a:path w="133985" h="133985">
                <a:moveTo>
                  <a:pt x="0" y="133400"/>
                </a:moveTo>
                <a:lnTo>
                  <a:pt x="133413" y="133400"/>
                </a:lnTo>
                <a:lnTo>
                  <a:pt x="133413" y="0"/>
                </a:lnTo>
                <a:lnTo>
                  <a:pt x="0" y="0"/>
                </a:lnTo>
                <a:lnTo>
                  <a:pt x="0" y="1334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046393" y="5915202"/>
            <a:ext cx="43815" cy="268605"/>
          </a:xfrm>
          <a:custGeom>
            <a:avLst/>
            <a:gdLst/>
            <a:ahLst/>
            <a:cxnLst/>
            <a:rect l="l" t="t" r="r" b="b"/>
            <a:pathLst>
              <a:path w="43814" h="268604">
                <a:moveTo>
                  <a:pt x="43675" y="0"/>
                </a:moveTo>
                <a:lnTo>
                  <a:pt x="0" y="0"/>
                </a:lnTo>
                <a:lnTo>
                  <a:pt x="0" y="268414"/>
                </a:lnTo>
                <a:lnTo>
                  <a:pt x="43675" y="268414"/>
                </a:lnTo>
                <a:lnTo>
                  <a:pt x="436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97997" y="6678053"/>
            <a:ext cx="103276" cy="103276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92796" y="6678053"/>
            <a:ext cx="103276" cy="103276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976793" y="6678053"/>
            <a:ext cx="103276" cy="103276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42793" y="6678053"/>
            <a:ext cx="103276" cy="103276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326803" y="6678053"/>
            <a:ext cx="103276" cy="1032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992791" y="6678053"/>
            <a:ext cx="103276" cy="10327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703800" y="6678053"/>
            <a:ext cx="103276" cy="10327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51792" y="6678053"/>
            <a:ext cx="103276" cy="10327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044793" y="6678053"/>
            <a:ext cx="103276" cy="103276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7997" y="6882930"/>
            <a:ext cx="103276" cy="103276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92796" y="6882930"/>
            <a:ext cx="103276" cy="10327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76793" y="6882930"/>
            <a:ext cx="103276" cy="10327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42793" y="6882930"/>
            <a:ext cx="103276" cy="103276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326803" y="6882930"/>
            <a:ext cx="103276" cy="103276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992791" y="6882930"/>
            <a:ext cx="103276" cy="103276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703800" y="6882930"/>
            <a:ext cx="103276" cy="103276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51792" y="6882930"/>
            <a:ext cx="103276" cy="103276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044793" y="6882930"/>
            <a:ext cx="103276" cy="103276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92796" y="7087806"/>
            <a:ext cx="103276" cy="103276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976793" y="7087806"/>
            <a:ext cx="103276" cy="103276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642793" y="7087806"/>
            <a:ext cx="103276" cy="103276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26803" y="7087806"/>
            <a:ext cx="103276" cy="103276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992791" y="7087806"/>
            <a:ext cx="103276" cy="103276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703800" y="7087806"/>
            <a:ext cx="103276" cy="103276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351792" y="7087806"/>
            <a:ext cx="103276" cy="103276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044793" y="7087806"/>
            <a:ext cx="103276" cy="103276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42793" y="7472667"/>
            <a:ext cx="103276" cy="103276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326803" y="7472667"/>
            <a:ext cx="103276" cy="103276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42793" y="7677543"/>
            <a:ext cx="103276" cy="103276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326803" y="7677543"/>
            <a:ext cx="103276" cy="103276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642793" y="7882420"/>
            <a:ext cx="103276" cy="103276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26803" y="7882420"/>
            <a:ext cx="103276" cy="103276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42793" y="8267293"/>
            <a:ext cx="103276" cy="103276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326803" y="8267293"/>
            <a:ext cx="103276" cy="103276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992791" y="8267293"/>
            <a:ext cx="103276" cy="103276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42793" y="8472159"/>
            <a:ext cx="103276" cy="103276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326803" y="8472159"/>
            <a:ext cx="103276" cy="103276"/>
          </a:xfrm>
          <a:prstGeom prst="rect">
            <a:avLst/>
          </a:prstGeom>
        </p:spPr>
      </p:pic>
      <p:pic>
        <p:nvPicPr>
          <p:cNvPr id="66" name="object 6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992791" y="8472159"/>
            <a:ext cx="103276" cy="103276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642793" y="8677030"/>
            <a:ext cx="103276" cy="103276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26803" y="8677030"/>
            <a:ext cx="103276" cy="103276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992791" y="8677030"/>
            <a:ext cx="103276" cy="103276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527257" y="1182090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589235" y="1198867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0,37”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3571722" y="122259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3847452" y="1198867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3829278" y="122259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5" name="object 7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459990" y="539991"/>
            <a:ext cx="6120015" cy="8280006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9954666" y="9245696"/>
            <a:ext cx="42068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SAINT</a:t>
            </a:r>
            <a:r>
              <a:rPr sz="800" spc="-4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SAINT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DECORO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BOIS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AVORIO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24”x36”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757367" y="586328"/>
            <a:ext cx="9175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CONCRETE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EFFECT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78" name="object 7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86450" y="1227505"/>
            <a:ext cx="306476" cy="210616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873406" y="1276121"/>
            <a:ext cx="787196" cy="143992"/>
          </a:xfrm>
          <a:prstGeom prst="rect">
            <a:avLst/>
          </a:prstGeom>
        </p:spPr>
      </p:pic>
      <p:sp>
        <p:nvSpPr>
          <p:cNvPr id="80" name="object 80"/>
          <p:cNvSpPr/>
          <p:nvPr/>
        </p:nvSpPr>
        <p:spPr>
          <a:xfrm>
            <a:off x="542036" y="4877993"/>
            <a:ext cx="531495" cy="1305560"/>
          </a:xfrm>
          <a:custGeom>
            <a:avLst/>
            <a:gdLst/>
            <a:ahLst/>
            <a:cxnLst/>
            <a:rect l="l" t="t" r="r" b="b"/>
            <a:pathLst>
              <a:path w="531494" h="1305560">
                <a:moveTo>
                  <a:pt x="0" y="1305001"/>
                </a:moveTo>
                <a:lnTo>
                  <a:pt x="530999" y="1305001"/>
                </a:lnTo>
                <a:lnTo>
                  <a:pt x="530999" y="0"/>
                </a:lnTo>
                <a:lnTo>
                  <a:pt x="0" y="0"/>
                </a:lnTo>
                <a:lnTo>
                  <a:pt x="0" y="13050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1790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2143" y="9203328"/>
            <a:ext cx="1771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98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19999" cy="8278668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39566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SAINT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AVORIO LAPPATO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SAINT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AVORIO </a:t>
            </a:r>
            <a:r>
              <a:rPr sz="800" dirty="0">
                <a:latin typeface="Roboto"/>
                <a:cs typeface="Roboto"/>
              </a:rPr>
              <a:t>10x60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4”x24”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539991"/>
            <a:ext cx="6118402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377293" y="9241428"/>
            <a:ext cx="17849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SAINT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REMY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GRIGIO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7403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965" y="1718995"/>
            <a:ext cx="2340000" cy="2340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718995"/>
            <a:ext cx="2340000" cy="234001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4120476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AVORIO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6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36252" y="4120476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6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57" y="528802"/>
            <a:ext cx="2190115" cy="719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Saint</a:t>
            </a:r>
            <a:r>
              <a:rPr sz="1700" spc="-100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Remy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6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0" y="4615954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120x280</a:t>
            </a:r>
            <a:r>
              <a:rPr sz="975" spc="225" baseline="4273" dirty="0">
                <a:latin typeface="Roboto"/>
                <a:cs typeface="Roboto"/>
              </a:rPr>
              <a:t> </a:t>
            </a:r>
            <a:r>
              <a:rPr sz="975" spc="-15" baseline="4273" dirty="0">
                <a:latin typeface="Roboto"/>
                <a:cs typeface="Roboto"/>
              </a:rPr>
              <a:t>48”x110”</a:t>
            </a:r>
            <a:r>
              <a:rPr sz="975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2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A2SLA80005R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26500" y="465879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7300" y="4867948"/>
            <a:ext cx="763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300" y="5083949"/>
            <a:ext cx="1504950" cy="8883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02ASR12010R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30”x60”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02ASR71510R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02ASR1010R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00630" y="5076596"/>
            <a:ext cx="118745" cy="8896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326500" y="512678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53500" y="5234787"/>
            <a:ext cx="0" cy="702310"/>
          </a:xfrm>
          <a:custGeom>
            <a:avLst/>
            <a:gdLst/>
            <a:ahLst/>
            <a:cxnLst/>
            <a:rect l="l" t="t" r="r" b="b"/>
            <a:pathLst>
              <a:path h="702310">
                <a:moveTo>
                  <a:pt x="0" y="0"/>
                </a:moveTo>
                <a:lnTo>
                  <a:pt x="0" y="702005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036252" y="4615954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120x280</a:t>
            </a:r>
            <a:r>
              <a:rPr sz="975" spc="225" baseline="4273" dirty="0">
                <a:latin typeface="Roboto"/>
                <a:cs typeface="Roboto"/>
              </a:rPr>
              <a:t> </a:t>
            </a:r>
            <a:r>
              <a:rPr sz="975" spc="-15" baseline="4273" dirty="0">
                <a:latin typeface="Roboto"/>
                <a:cs typeface="Roboto"/>
              </a:rPr>
              <a:t>48”x110”</a:t>
            </a:r>
            <a:r>
              <a:rPr sz="975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2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A2SLA80008R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835461" y="465879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036252" y="4867948"/>
            <a:ext cx="763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36252" y="5083949"/>
            <a:ext cx="1504950" cy="8883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02ASR12020R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30”x60”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02ASR71520R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02ASR3020R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02ASR1020R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09591" y="5076596"/>
            <a:ext cx="118745" cy="8896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35461" y="512678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62461" y="5234787"/>
            <a:ext cx="0" cy="702310"/>
          </a:xfrm>
          <a:custGeom>
            <a:avLst/>
            <a:gdLst/>
            <a:ahLst/>
            <a:cxnLst/>
            <a:rect l="l" t="t" r="r" b="b"/>
            <a:pathLst>
              <a:path h="702310">
                <a:moveTo>
                  <a:pt x="0" y="0"/>
                </a:moveTo>
                <a:lnTo>
                  <a:pt x="0" y="702005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53500" y="6325908"/>
            <a:ext cx="0" cy="810260"/>
          </a:xfrm>
          <a:custGeom>
            <a:avLst/>
            <a:gdLst/>
            <a:ahLst/>
            <a:cxnLst/>
            <a:rect l="l" t="t" r="r" b="b"/>
            <a:pathLst>
              <a:path h="810259">
                <a:moveTo>
                  <a:pt x="0" y="0"/>
                </a:moveTo>
                <a:lnTo>
                  <a:pt x="0" y="809993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62461" y="6325908"/>
            <a:ext cx="0" cy="810260"/>
          </a:xfrm>
          <a:custGeom>
            <a:avLst/>
            <a:gdLst/>
            <a:ahLst/>
            <a:cxnLst/>
            <a:rect l="l" t="t" r="r" b="b"/>
            <a:pathLst>
              <a:path h="810259">
                <a:moveTo>
                  <a:pt x="0" y="0"/>
                </a:moveTo>
                <a:lnTo>
                  <a:pt x="0" y="809993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7301" y="7291069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301" y="7501831"/>
            <a:ext cx="179197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02ASR12610OR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02ASR9910R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326500" y="7549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26500" y="7657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036265" y="7291069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36265" y="7501831"/>
            <a:ext cx="1791970" cy="2457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02ASR12620OR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02ASR9920OR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21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835461" y="7549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35461" y="7657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9551" y="786706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9551" y="8084655"/>
            <a:ext cx="15614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02ASR12611OR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02891" y="8075714"/>
            <a:ext cx="11874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328748" y="8125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9551" y="8183715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89552" y="8191068"/>
            <a:ext cx="115443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02ASR6211OR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328748" y="82339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28748" y="834190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036265" y="7867065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835461" y="8125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036265" y="8183715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396265" y="8191068"/>
            <a:ext cx="115443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02ASR6222OR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036265" y="8075714"/>
            <a:ext cx="179197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0"/>
              </a:spcBef>
              <a:tabLst>
                <a:tab pos="16732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02ASR12622OR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835461" y="82339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835461" y="834190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8" name="object 4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59990" y="1718995"/>
            <a:ext cx="2340013" cy="2340013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8447303" y="4120476"/>
            <a:ext cx="74231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GRIGIO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 </a:t>
            </a:r>
            <a:r>
              <a:rPr sz="650" dirty="0">
                <a:latin typeface="Roboto"/>
                <a:cs typeface="Roboto"/>
              </a:rPr>
              <a:t>10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447290" y="4615954"/>
            <a:ext cx="1504950" cy="1140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02ASR12040R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75x150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30”x60”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02ASR71540R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02ASR3040R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10x60</a:t>
            </a:r>
            <a:r>
              <a:rPr sz="975" baseline="4273" dirty="0">
                <a:latin typeface="Roboto"/>
                <a:cs typeface="Roboto"/>
              </a:rPr>
              <a:t>	4”x24”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02ASR1040R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LAPPATO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120630" y="4608601"/>
            <a:ext cx="118745" cy="8896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0246499" y="46587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0273500" y="4766792"/>
            <a:ext cx="0" cy="702310"/>
          </a:xfrm>
          <a:custGeom>
            <a:avLst/>
            <a:gdLst/>
            <a:ahLst/>
            <a:cxnLst/>
            <a:rect l="l" t="t" r="r" b="b"/>
            <a:pathLst>
              <a:path h="702310">
                <a:moveTo>
                  <a:pt x="0" y="0"/>
                </a:moveTo>
                <a:lnTo>
                  <a:pt x="0" y="701992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8447303" y="5839955"/>
            <a:ext cx="1791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02ASR12040RL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32</a:t>
            </a:r>
            <a:endParaRPr sz="975" baseline="4273">
              <a:latin typeface="Roboto"/>
              <a:cs typeface="Roboto"/>
            </a:endParaRPr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518689" y="5963259"/>
          <a:ext cx="9842500" cy="1329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4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1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29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39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8805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13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23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133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128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702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1884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184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09855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75x150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02ASR71540RL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6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3030">
                <a:tc gridSpan="2">
                  <a:txBody>
                    <a:bodyPr/>
                    <a:lstStyle/>
                    <a:p>
                      <a:pPr marL="20955">
                        <a:lnSpc>
                          <a:spcPts val="740"/>
                        </a:lnSpc>
                        <a:spcBef>
                          <a:spcPts val="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40"/>
                        </a:lnSpc>
                        <a:spcBef>
                          <a:spcPts val="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1440" algn="ctr">
                        <a:lnSpc>
                          <a:spcPts val="79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02ASR9940RL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23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70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02ASR12640RL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0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3030">
                <a:tc gridSpan="2">
                  <a:txBody>
                    <a:bodyPr/>
                    <a:lstStyle/>
                    <a:p>
                      <a:pPr marL="20955">
                        <a:lnSpc>
                          <a:spcPts val="730"/>
                        </a:lnSpc>
                        <a:spcBef>
                          <a:spcPts val="6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120x120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48”x48”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25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ts val="740"/>
                        </a:lnSpc>
                        <a:spcBef>
                          <a:spcPts val="5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02ASR12010RL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6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255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30"/>
                        </a:lnSpc>
                        <a:spcBef>
                          <a:spcPts val="65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120x120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48”x48”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25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40"/>
                        </a:lnSpc>
                        <a:spcBef>
                          <a:spcPts val="5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02ASR12020RL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6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9065" algn="ctr">
                        <a:lnSpc>
                          <a:spcPts val="79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02ASR640RL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950">
                <a:tc gridSpan="2">
                  <a:txBody>
                    <a:bodyPr/>
                    <a:lstStyle/>
                    <a:p>
                      <a:pPr marL="20955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75x150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ts val="74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02ASR71510RL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75x150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4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02ASR71520RL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9065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1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7950">
                <a:tc gridSpan="2">
                  <a:txBody>
                    <a:bodyPr/>
                    <a:lstStyle/>
                    <a:p>
                      <a:pPr marL="20955">
                        <a:lnSpc>
                          <a:spcPts val="730"/>
                        </a:lnSpc>
                        <a:spcBef>
                          <a:spcPts val="20"/>
                        </a:spcBef>
                        <a:tabLst>
                          <a:tab pos="38100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74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02ASR9910RL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30"/>
                        </a:lnSpc>
                        <a:spcBef>
                          <a:spcPts val="20"/>
                        </a:spcBef>
                        <a:tabLst>
                          <a:tab pos="105537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4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02ASR9920RL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30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1440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02ASR3040RL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1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3030">
                <a:tc gridSpan="2">
                  <a:txBody>
                    <a:bodyPr/>
                    <a:lstStyle/>
                    <a:p>
                      <a:pPr marL="20955">
                        <a:lnSpc>
                          <a:spcPts val="775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60x120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ts val="785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02ASR12610RL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75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75"/>
                        </a:lnSpc>
                        <a:spcBef>
                          <a:spcPts val="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60x120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85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02ASR12620RL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75"/>
                        </a:lnSpc>
                        <a:spcBef>
                          <a:spcPts val="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ts val="71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1440" algn="ctr">
                        <a:lnSpc>
                          <a:spcPts val="76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02ASR1040RL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1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855">
                <a:tc gridSpan="2">
                  <a:txBody>
                    <a:bodyPr/>
                    <a:lstStyle/>
                    <a:p>
                      <a:pPr marL="20955">
                        <a:lnSpc>
                          <a:spcPts val="755"/>
                        </a:lnSpc>
                        <a:tabLst>
                          <a:tab pos="38100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4145" algn="ctr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95325">
                        <a:lnSpc>
                          <a:spcPts val="755"/>
                        </a:lnSpc>
                        <a:tabLst>
                          <a:tab pos="105537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02ASR620RL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8110">
                <a:tc>
                  <a:txBody>
                    <a:bodyPr/>
                    <a:lstStyle/>
                    <a:p>
                      <a:pPr marR="37465" algn="ctr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4145" algn="ctr">
                        <a:lnSpc>
                          <a:spcPts val="79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4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79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4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20320" algn="r">
                        <a:lnSpc>
                          <a:spcPts val="690"/>
                        </a:lnSpc>
                        <a:spcBef>
                          <a:spcPts val="14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7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DRY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84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marR="37465" algn="ctr">
                        <a:lnSpc>
                          <a:spcPts val="6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6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4145" algn="ctr">
                        <a:lnSpc>
                          <a:spcPts val="6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6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6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6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6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02ASR3020RL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6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9539">
                <a:tc>
                  <a:txBody>
                    <a:bodyPr/>
                    <a:lstStyle/>
                    <a:p>
                      <a:pPr marR="37465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80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02ASR1010RL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80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02ASR1020RL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115" algn="r">
                        <a:lnSpc>
                          <a:spcPts val="750"/>
                        </a:lnSpc>
                        <a:spcBef>
                          <a:spcPts val="17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60x120</a:t>
                      </a:r>
                      <a:r>
                        <a:rPr sz="650" spc="17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15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750"/>
                        </a:lnSpc>
                        <a:spcBef>
                          <a:spcPts val="17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3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02ASR12640OR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750"/>
                        </a:lnSpc>
                        <a:spcBef>
                          <a:spcPts val="17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159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09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115" algn="r">
                        <a:lnSpc>
                          <a:spcPts val="760"/>
                        </a:lnSpc>
                        <a:tabLst>
                          <a:tab pos="35941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010" algn="ctr">
                        <a:lnSpc>
                          <a:spcPts val="76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02ASR9940OR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6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6" name="object 56"/>
          <p:cNvSpPr/>
          <p:nvPr/>
        </p:nvSpPr>
        <p:spPr>
          <a:xfrm>
            <a:off x="10273500" y="5882792"/>
            <a:ext cx="0" cy="810260"/>
          </a:xfrm>
          <a:custGeom>
            <a:avLst/>
            <a:gdLst/>
            <a:ahLst/>
            <a:cxnLst/>
            <a:rect l="l" t="t" r="r" b="b"/>
            <a:pathLst>
              <a:path h="810259">
                <a:moveTo>
                  <a:pt x="0" y="0"/>
                </a:moveTo>
                <a:lnTo>
                  <a:pt x="0" y="809993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246499" y="710679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246499" y="721479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8447303" y="7423949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0246499" y="76827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8447303" y="7740598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8807304" y="7747952"/>
            <a:ext cx="115443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02ASR6244OR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447303" y="7632598"/>
            <a:ext cx="1791970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0"/>
              </a:spcBef>
              <a:tabLst>
                <a:tab pos="16732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02ASR12644OR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0246499" y="77907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246499" y="78987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13613511" y="49236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871542" y="101017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254777" y="1059281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202745" y="101017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138333" y="1059281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086136" y="101017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4378858" y="1017372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345343" y="101017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4645850" y="1017372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612335" y="101017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3589235" y="986307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0,37”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571722" y="101003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3847452" y="986307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829278" y="1010031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0" name="object 8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86450" y="1014945"/>
            <a:ext cx="306476" cy="210616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873406" y="1063548"/>
            <a:ext cx="787196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2153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108566" y="6814439"/>
            <a:ext cx="614222" cy="61422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095866" y="7503324"/>
            <a:ext cx="5581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2687" y="80398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95866" y="7800505"/>
            <a:ext cx="667385" cy="520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02ASRM20R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02ASRM20RL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767391" y="823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26260" y="5263350"/>
            <a:ext cx="612000" cy="61200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813560" y="5968276"/>
            <a:ext cx="55880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BASKET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GOLD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13560" y="6265456"/>
            <a:ext cx="82867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32,5x32,5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12,8”x12,8”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02ASRMBK20RL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629395" y="650482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390872" y="6816661"/>
            <a:ext cx="612000" cy="6120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4378172" y="7503324"/>
            <a:ext cx="5581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-190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GRIGIO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004993" y="80398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378172" y="7800505"/>
            <a:ext cx="667385" cy="520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02ASRM40R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02ASRM40RL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049697" y="823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678258" y="6816661"/>
            <a:ext cx="534013" cy="61200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5665558" y="7488053"/>
            <a:ext cx="390525" cy="254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MOSAICO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BERNINI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665558" y="7815777"/>
            <a:ext cx="68326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30x35,3 </a:t>
            </a:r>
            <a:r>
              <a:rPr sz="650" spc="-10" dirty="0">
                <a:latin typeface="Roboto"/>
                <a:cs typeface="Roboto"/>
              </a:rPr>
              <a:t>12”x13,9”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02ASRMB00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20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331610" y="80551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08566" y="5263350"/>
            <a:ext cx="612000" cy="612000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3095866" y="5968276"/>
            <a:ext cx="55880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BASKET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GOLD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GRIGIO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095866" y="6265456"/>
            <a:ext cx="82867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32,5x32,5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12,8”x12,8”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02ASRMBK40RL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11701" y="650482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" name="object 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69859" y="6814439"/>
            <a:ext cx="631583" cy="614222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1857159" y="7503324"/>
            <a:ext cx="5581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AVORIO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483980" y="80398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857159" y="7800505"/>
            <a:ext cx="667385" cy="520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02ASRM10R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02ASRM10RL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528684" y="823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1" name="object 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43952" y="5263350"/>
            <a:ext cx="612000" cy="612000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531252" y="5968276"/>
            <a:ext cx="55880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BASKET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GOLD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AVORIO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1252" y="6265456"/>
            <a:ext cx="82867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32,5x32,5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12,8”x12,8”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02ASRMBK10RL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10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347088" y="650482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378172" y="5953004"/>
            <a:ext cx="969644" cy="254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HERRINGBONE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AVORIO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78172" y="6280727"/>
            <a:ext cx="839469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02ASRMH10L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055349" y="65200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8" name="object 3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390872" y="5241594"/>
            <a:ext cx="617080" cy="655383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5665558" y="5953004"/>
            <a:ext cx="969644" cy="254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HERRINGBONE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65558" y="6280727"/>
            <a:ext cx="839469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02ASRMH20L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342735" y="65200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2" name="object 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678258" y="5241594"/>
            <a:ext cx="617080" cy="655383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527300" y="7533316"/>
            <a:ext cx="969644" cy="254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HERRINGBONE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7300" y="7861039"/>
            <a:ext cx="839469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02ASRMH20L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8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204474" y="81003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39997" y="6816521"/>
            <a:ext cx="617080" cy="655383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538261" y="4917694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27288" y="534669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9" name="object 4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426576" y="1004049"/>
            <a:ext cx="1584007" cy="3167989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2413876" y="4241914"/>
            <a:ext cx="75882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BOIS 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02ASR1262BRL</a:t>
            </a:r>
            <a:r>
              <a:rPr sz="650" b="1" spc="3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29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180333" y="461634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2" name="object 5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313161" y="1004049"/>
            <a:ext cx="1583994" cy="3167989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4300448" y="4241914"/>
            <a:ext cx="75882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BOIS GRIGIO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02ASR1264BRL</a:t>
            </a:r>
            <a:r>
              <a:rPr sz="650" b="1" spc="3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29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66906" y="461634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5" name="object 5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40004" y="1004049"/>
            <a:ext cx="1584007" cy="3167989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528712" y="4241914"/>
            <a:ext cx="75882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BOIS AVORIO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02ASR1261BRL</a:t>
            </a:r>
            <a:r>
              <a:rPr sz="650" b="1" spc="320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29</a:t>
            </a:r>
            <a:endParaRPr sz="550">
              <a:latin typeface="Roboto"/>
              <a:cs typeface="Roboto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295171" y="461634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8457196" y="5548731"/>
            <a:ext cx="6123305" cy="3810"/>
            <a:chOff x="8457196" y="5548731"/>
            <a:chExt cx="6123305" cy="3810"/>
          </a:xfrm>
        </p:grpSpPr>
        <p:sp>
          <p:nvSpPr>
            <p:cNvPr id="59" name="object 59"/>
            <p:cNvSpPr/>
            <p:nvPr/>
          </p:nvSpPr>
          <p:spPr>
            <a:xfrm>
              <a:off x="8457196" y="555063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0547998" y="555063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0997997" y="555063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555996" y="555063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2078005" y="555063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600000" y="555063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157962" y="555063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716000" y="555063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165961" y="555063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220063" y="555063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" name="object 69"/>
          <p:cNvGrpSpPr/>
          <p:nvPr/>
        </p:nvGrpSpPr>
        <p:grpSpPr>
          <a:xfrm>
            <a:off x="8457196" y="5800725"/>
            <a:ext cx="6123305" cy="3810"/>
            <a:chOff x="8457196" y="5800725"/>
            <a:chExt cx="6123305" cy="3810"/>
          </a:xfrm>
        </p:grpSpPr>
        <p:sp>
          <p:nvSpPr>
            <p:cNvPr id="70" name="object 70"/>
            <p:cNvSpPr/>
            <p:nvPr/>
          </p:nvSpPr>
          <p:spPr>
            <a:xfrm>
              <a:off x="8457196" y="580263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0547998" y="580263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0997997" y="580263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555996" y="580263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078005" y="580263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600000" y="580263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157962" y="580263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716000" y="580263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165961" y="580263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220063" y="580263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80" name="object 80"/>
          <p:cNvGraphicFramePr>
            <a:graphicFrameLocks noGrp="1"/>
          </p:cNvGraphicFramePr>
          <p:nvPr/>
        </p:nvGraphicFramePr>
        <p:xfrm>
          <a:off x="8457196" y="5847994"/>
          <a:ext cx="6199505" cy="17722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5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6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18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49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10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83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080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5590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2,880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61,50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75x150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1,125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25,7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27,00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11,7”x11,7”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25,90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42,00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20mm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8457196" y="7667434"/>
          <a:ext cx="6199505" cy="10045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4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8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4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1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5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2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99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30,4X30,4</a:t>
                      </a:r>
                      <a:r>
                        <a:rPr sz="650" spc="3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12,8”x12,8”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1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BASKET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28X26,5</a:t>
                      </a:r>
                      <a:r>
                        <a:rPr sz="650" spc="2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11,1”x10,4”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HERRINGBONE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11,7”x11,7”</a:t>
                      </a:r>
                      <a:r>
                        <a:rPr sz="650" spc="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T36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BERNINI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23,4x47”</a:t>
                      </a:r>
                      <a:r>
                        <a:rPr sz="650" spc="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DECORO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BOIS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2" name="object 82"/>
          <p:cNvSpPr txBox="1"/>
          <p:nvPr/>
        </p:nvSpPr>
        <p:spPr>
          <a:xfrm>
            <a:off x="8444496" y="5570588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0985309" y="5570588"/>
            <a:ext cx="935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2065292" y="5570588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0535272" y="5570588"/>
            <a:ext cx="30518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064385" algn="l"/>
              </a:tabLst>
            </a:pPr>
            <a:r>
              <a:rPr sz="600" spc="-10" dirty="0">
                <a:latin typeface="Roboto"/>
                <a:cs typeface="Roboto"/>
              </a:rPr>
              <a:t>Thickness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  <a:tab pos="2064385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3703287" y="5570588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153325" y="5570588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4166011" y="800044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166011" y="814443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166011" y="828843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166011" y="84324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166011" y="85764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166011" y="771064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166011" y="78564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8460028" y="1150086"/>
            <a:ext cx="6120130" cy="3810"/>
            <a:chOff x="8460028" y="1150086"/>
            <a:chExt cx="6120130" cy="3810"/>
          </a:xfrm>
        </p:grpSpPr>
        <p:sp>
          <p:nvSpPr>
            <p:cNvPr id="96" name="object 96"/>
            <p:cNvSpPr/>
            <p:nvPr/>
          </p:nvSpPr>
          <p:spPr>
            <a:xfrm>
              <a:off x="8460028" y="115199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990010" y="115199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519991" y="115199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050011" y="115199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8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8460028" y="1871992"/>
          <a:ext cx="6196330" cy="430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6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9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7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37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42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54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41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AVORIO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447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AVORIO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02ASRB61RL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07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AVORIO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02ASRB91R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AVORIO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02ASRB91RL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02ASRB62R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02ASRB62RL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07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02ASRB92RL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02ASRLB64R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02ASRLB64RL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02ASRLB94RL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1" name="object 101"/>
          <p:cNvSpPr txBox="1"/>
          <p:nvPr/>
        </p:nvSpPr>
        <p:spPr>
          <a:xfrm>
            <a:off x="8447328" y="969898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61933" y="139665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991915" y="139665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521897" y="139665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3051930" y="1396657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5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5" h="186055">
                <a:moveTo>
                  <a:pt x="579361" y="175272"/>
                </a:moveTo>
                <a:lnTo>
                  <a:pt x="579361" y="37947"/>
                </a:lnTo>
              </a:path>
              <a:path w="579755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8447328" y="1611947"/>
            <a:ext cx="84772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9299117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9977310" y="1611947"/>
            <a:ext cx="116840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dirty="0">
                <a:latin typeface="Roboto"/>
                <a:cs typeface="Roboto"/>
              </a:rPr>
              <a:t> Rett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1149621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11507292" y="1611947"/>
            <a:ext cx="67881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2,7”x36”</a:t>
            </a:r>
            <a:r>
              <a:rPr sz="650" spc="4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2193295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13037312" y="1611947"/>
            <a:ext cx="67881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LAPPATO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2,7”x36”</a:t>
            </a:r>
            <a:r>
              <a:rPr sz="650" spc="47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3720114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13613511" y="49236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3886784" y="8513658"/>
            <a:ext cx="2482215" cy="40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graphicFrame>
        <p:nvGraphicFramePr>
          <p:cNvPr id="116" name="object 116"/>
          <p:cNvGraphicFramePr>
            <a:graphicFrameLocks noGrp="1"/>
          </p:cNvGraphicFramePr>
          <p:nvPr/>
        </p:nvGraphicFramePr>
        <p:xfrm>
          <a:off x="8439663" y="4003498"/>
          <a:ext cx="6217285" cy="11677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433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1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82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5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41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03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92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9974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69875">
                <a:tc>
                  <a:txBody>
                    <a:bodyPr/>
                    <a:lstStyle/>
                    <a:p>
                      <a:pPr marL="20320"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IMBALLI</a:t>
                      </a:r>
                      <a:endParaRPr sz="800">
                        <a:latin typeface="Roboto"/>
                        <a:cs typeface="Roboto"/>
                      </a:endParaRPr>
                    </a:p>
                    <a:p>
                      <a:pPr marL="20320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 marL="203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768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Dimensione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 marL="2032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68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pieces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sqm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Kg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6535"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52069" marR="24384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Cassa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Crate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76835" marR="3238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144,0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020">
                        <a:lnSpc>
                          <a:spcPts val="71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291,0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67,20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ts val="72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H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72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34,0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L="20320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Cavalletto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P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75,0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120,96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1935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72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90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Rack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pallet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ts val="680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6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284,0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ts val="730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H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73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147,5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7" name="object 117"/>
          <p:cNvSpPr/>
          <p:nvPr/>
        </p:nvSpPr>
        <p:spPr>
          <a:xfrm>
            <a:off x="14166214" y="45694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166214" y="48934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52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3011" y="-12"/>
            <a:ext cx="276532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57962"/>
                  </a:lnTo>
                  <a:close/>
                </a:path>
                <a:path w="6985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50"/>
                  </a:lnTo>
                  <a:lnTo>
                    <a:pt x="11544" y="254050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65595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207860"/>
                  </a:moveTo>
                  <a:lnTo>
                    <a:pt x="23088" y="207860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69506"/>
                  </a:moveTo>
                  <a:lnTo>
                    <a:pt x="46189" y="369506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69506"/>
                  </a:lnTo>
                  <a:close/>
                </a:path>
                <a:path w="69850" h="520065">
                  <a:moveTo>
                    <a:pt x="57734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close/>
                </a:path>
                <a:path w="6985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23495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23495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31" y="427240"/>
                  </a:lnTo>
                  <a:lnTo>
                    <a:pt x="11531" y="415696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50342"/>
                  </a:lnTo>
                  <a:close/>
                </a:path>
                <a:path w="81279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81279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81279" h="520065">
                  <a:moveTo>
                    <a:pt x="34645" y="115468"/>
                  </a:moveTo>
                  <a:lnTo>
                    <a:pt x="23088" y="115468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close/>
                </a:path>
                <a:path w="81279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57734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81279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46189" y="161658"/>
                  </a:ln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81279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496531"/>
                  </a:moveTo>
                  <a:lnTo>
                    <a:pt x="69278" y="496531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80835" y="508076"/>
                  </a:lnTo>
                  <a:lnTo>
                    <a:pt x="80835" y="496531"/>
                  </a:lnTo>
                  <a:close/>
                </a:path>
                <a:path w="81279" h="520065">
                  <a:moveTo>
                    <a:pt x="80835" y="473430"/>
                  </a:moveTo>
                  <a:lnTo>
                    <a:pt x="69278" y="473430"/>
                  </a:lnTo>
                  <a:lnTo>
                    <a:pt x="69278" y="484974"/>
                  </a:lnTo>
                  <a:lnTo>
                    <a:pt x="80835" y="484974"/>
                  </a:lnTo>
                  <a:lnTo>
                    <a:pt x="80835" y="473430"/>
                  </a:lnTo>
                  <a:close/>
                </a:path>
                <a:path w="81279" h="520065">
                  <a:moveTo>
                    <a:pt x="80835" y="392595"/>
                  </a:moveTo>
                  <a:lnTo>
                    <a:pt x="69278" y="392595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92595"/>
                  </a:lnTo>
                  <a:close/>
                </a:path>
                <a:path w="81279" h="520065">
                  <a:moveTo>
                    <a:pt x="80835" y="346405"/>
                  </a:moveTo>
                  <a:lnTo>
                    <a:pt x="69278" y="346405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392595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15696"/>
                  </a:lnTo>
                  <a:lnTo>
                    <a:pt x="69278" y="415696"/>
                  </a:lnTo>
                  <a:lnTo>
                    <a:pt x="69278" y="438785"/>
                  </a:ln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06"/>
                  </a:lnTo>
                  <a:lnTo>
                    <a:pt x="80835" y="369506"/>
                  </a:lnTo>
                  <a:lnTo>
                    <a:pt x="80835" y="346405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78" y="311785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88683"/>
                  </a:moveTo>
                  <a:lnTo>
                    <a:pt x="69278" y="288683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78" y="265595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30949"/>
                  </a:moveTo>
                  <a:lnTo>
                    <a:pt x="69278" y="23094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19392"/>
                  </a:lnTo>
                  <a:lnTo>
                    <a:pt x="11544" y="21939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15481"/>
                  </a:moveTo>
                  <a:lnTo>
                    <a:pt x="69278" y="115481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80835" y="150114"/>
                  </a:lnTo>
                  <a:lnTo>
                    <a:pt x="80835" y="115481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78" y="11557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34645" y="415709"/>
                  </a:moveTo>
                  <a:lnTo>
                    <a:pt x="23101" y="415709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15709"/>
                  </a:lnTo>
                  <a:close/>
                </a:path>
                <a:path w="92709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92709" h="520065">
                  <a:moveTo>
                    <a:pt x="34645" y="161671"/>
                  </a:move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61671"/>
                  </a:lnTo>
                  <a:close/>
                </a:path>
                <a:path w="92709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99"/>
                  </a:lnTo>
                  <a:lnTo>
                    <a:pt x="23101" y="461899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484974"/>
                  </a:lnTo>
                  <a:lnTo>
                    <a:pt x="11557" y="484974"/>
                  </a:lnTo>
                  <a:lnTo>
                    <a:pt x="11557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50342"/>
                  </a:lnTo>
                  <a:close/>
                </a:path>
                <a:path w="92709" h="520065">
                  <a:moveTo>
                    <a:pt x="46177" y="404152"/>
                  </a:moveTo>
                  <a:lnTo>
                    <a:pt x="34645" y="404152"/>
                  </a:lnTo>
                  <a:lnTo>
                    <a:pt x="34645" y="415696"/>
                  </a:lnTo>
                  <a:lnTo>
                    <a:pt x="46177" y="415696"/>
                  </a:lnTo>
                  <a:lnTo>
                    <a:pt x="46177" y="404152"/>
                  </a:lnTo>
                  <a:close/>
                </a:path>
                <a:path w="92709" h="520065">
                  <a:moveTo>
                    <a:pt x="46177" y="300228"/>
                  </a:moveTo>
                  <a:lnTo>
                    <a:pt x="34645" y="300228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46177" y="346405"/>
                  </a:lnTo>
                  <a:lnTo>
                    <a:pt x="46177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00228"/>
                  </a:lnTo>
                  <a:close/>
                </a:path>
                <a:path w="92709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23101" y="219405"/>
                  </a:lnTo>
                  <a:lnTo>
                    <a:pt x="23101" y="207848"/>
                  </a:lnTo>
                  <a:lnTo>
                    <a:pt x="11557" y="207848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23101" y="242493"/>
                  </a:lnTo>
                  <a:lnTo>
                    <a:pt x="11557" y="242493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lnTo>
                    <a:pt x="46177" y="230949"/>
                  </a:lnTo>
                  <a:lnTo>
                    <a:pt x="46177" y="219405"/>
                  </a:lnTo>
                  <a:close/>
                </a:path>
                <a:path w="92709" h="520065">
                  <a:moveTo>
                    <a:pt x="46177" y="138569"/>
                  </a:moveTo>
                  <a:lnTo>
                    <a:pt x="34645" y="138569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38569"/>
                  </a:lnTo>
                  <a:close/>
                </a:path>
                <a:path w="92709" h="520065">
                  <a:moveTo>
                    <a:pt x="46177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23101" y="115468"/>
                  </a:lnTo>
                  <a:lnTo>
                    <a:pt x="11557" y="115481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103924"/>
                  </a:lnTo>
                  <a:close/>
                </a:path>
                <a:path w="92709" h="520065">
                  <a:moveTo>
                    <a:pt x="46177" y="69278"/>
                  </a:moveTo>
                  <a:lnTo>
                    <a:pt x="34645" y="69278"/>
                  </a:lnTo>
                  <a:lnTo>
                    <a:pt x="34645" y="92379"/>
                  </a:lnTo>
                  <a:lnTo>
                    <a:pt x="46177" y="92379"/>
                  </a:lnTo>
                  <a:lnTo>
                    <a:pt x="46177" y="69278"/>
                  </a:lnTo>
                  <a:close/>
                </a:path>
                <a:path w="92709" h="520065">
                  <a:moveTo>
                    <a:pt x="46177" y="34645"/>
                  </a:moveTo>
                  <a:lnTo>
                    <a:pt x="34645" y="34645"/>
                  </a:lnTo>
                  <a:lnTo>
                    <a:pt x="23101" y="34645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lnTo>
                    <a:pt x="23101" y="11557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77" y="57734"/>
                  </a:lnTo>
                  <a:lnTo>
                    <a:pt x="46177" y="34645"/>
                  </a:lnTo>
                  <a:close/>
                </a:path>
                <a:path w="92709" h="520065">
                  <a:moveTo>
                    <a:pt x="57746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46" y="450342"/>
                  </a:lnTo>
                  <a:lnTo>
                    <a:pt x="57746" y="438785"/>
                  </a:lnTo>
                  <a:close/>
                </a:path>
                <a:path w="92709" h="520065">
                  <a:moveTo>
                    <a:pt x="57746" y="311772"/>
                  </a:moveTo>
                  <a:lnTo>
                    <a:pt x="46189" y="311772"/>
                  </a:lnTo>
                  <a:lnTo>
                    <a:pt x="46189" y="346405"/>
                  </a:lnTo>
                  <a:lnTo>
                    <a:pt x="57746" y="346405"/>
                  </a:lnTo>
                  <a:lnTo>
                    <a:pt x="57746" y="311772"/>
                  </a:lnTo>
                  <a:close/>
                </a:path>
                <a:path w="92709" h="520065">
                  <a:moveTo>
                    <a:pt x="57746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50"/>
                  </a:lnTo>
                  <a:close/>
                </a:path>
                <a:path w="92709" h="520065">
                  <a:moveTo>
                    <a:pt x="57746" y="80835"/>
                  </a:moveTo>
                  <a:lnTo>
                    <a:pt x="46189" y="80835"/>
                  </a:lnTo>
                  <a:lnTo>
                    <a:pt x="46189" y="92379"/>
                  </a:lnTo>
                  <a:lnTo>
                    <a:pt x="57746" y="92379"/>
                  </a:lnTo>
                  <a:lnTo>
                    <a:pt x="57746" y="80835"/>
                  </a:lnTo>
                  <a:close/>
                </a:path>
                <a:path w="92709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57746" y="0"/>
                  </a:lnTo>
                  <a:close/>
                </a:path>
                <a:path w="92709" h="520065">
                  <a:moveTo>
                    <a:pt x="69291" y="11557"/>
                  </a:move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11557"/>
                  </a:lnTo>
                  <a:close/>
                </a:path>
                <a:path w="92709" h="520065">
                  <a:moveTo>
                    <a:pt x="80835" y="473430"/>
                  </a:moveTo>
                  <a:lnTo>
                    <a:pt x="69291" y="473430"/>
                  </a:lnTo>
                  <a:lnTo>
                    <a:pt x="57746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508076"/>
                  </a:lnTo>
                  <a:lnTo>
                    <a:pt x="57746" y="508076"/>
                  </a:lnTo>
                  <a:lnTo>
                    <a:pt x="57746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80835" y="519620"/>
                  </a:lnTo>
                  <a:lnTo>
                    <a:pt x="80835" y="473430"/>
                  </a:lnTo>
                  <a:close/>
                </a:path>
                <a:path w="92709" h="520065">
                  <a:moveTo>
                    <a:pt x="80835" y="450342"/>
                  </a:moveTo>
                  <a:lnTo>
                    <a:pt x="69291" y="450342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50342"/>
                  </a:lnTo>
                  <a:close/>
                </a:path>
                <a:path w="92709" h="520065">
                  <a:moveTo>
                    <a:pt x="80835" y="381050"/>
                  </a:moveTo>
                  <a:lnTo>
                    <a:pt x="69291" y="381050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92709" h="520065">
                  <a:moveTo>
                    <a:pt x="80835" y="357962"/>
                  </a:moveTo>
                  <a:lnTo>
                    <a:pt x="69291" y="357962"/>
                  </a:lnTo>
                  <a:lnTo>
                    <a:pt x="69291" y="346405"/>
                  </a:lnTo>
                  <a:lnTo>
                    <a:pt x="57746" y="346405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80835" y="369506"/>
                  </a:lnTo>
                  <a:lnTo>
                    <a:pt x="80835" y="357962"/>
                  </a:lnTo>
                  <a:close/>
                </a:path>
                <a:path w="92709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92709" h="520065">
                  <a:moveTo>
                    <a:pt x="80835" y="288683"/>
                  </a:moveTo>
                  <a:lnTo>
                    <a:pt x="69291" y="288683"/>
                  </a:lnTo>
                  <a:lnTo>
                    <a:pt x="57746" y="288671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9270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9270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07848"/>
                  </a:lnTo>
                  <a:lnTo>
                    <a:pt x="57746" y="207848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92709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  <a:path w="92709" h="520065">
                  <a:moveTo>
                    <a:pt x="92367" y="184772"/>
                  </a:moveTo>
                  <a:lnTo>
                    <a:pt x="80835" y="184772"/>
                  </a:lnTo>
                  <a:lnTo>
                    <a:pt x="80835" y="173215"/>
                  </a:lnTo>
                  <a:lnTo>
                    <a:pt x="69291" y="173215"/>
                  </a:ln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219405"/>
                  </a:lnTo>
                  <a:lnTo>
                    <a:pt x="92367" y="219405"/>
                  </a:lnTo>
                  <a:lnTo>
                    <a:pt x="92367" y="184772"/>
                  </a:lnTo>
                  <a:close/>
                </a:path>
                <a:path w="92709" h="520065">
                  <a:moveTo>
                    <a:pt x="92367" y="138569"/>
                  </a:moveTo>
                  <a:lnTo>
                    <a:pt x="80835" y="138569"/>
                  </a:lnTo>
                  <a:lnTo>
                    <a:pt x="80835" y="127025"/>
                  </a:lnTo>
                  <a:lnTo>
                    <a:pt x="69291" y="127025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103924"/>
                  </a:lnTo>
                  <a:lnTo>
                    <a:pt x="69291" y="103924"/>
                  </a:lnTo>
                  <a:lnTo>
                    <a:pt x="69291" y="92379"/>
                  </a:lnTo>
                  <a:lnTo>
                    <a:pt x="57746" y="92379"/>
                  </a:lnTo>
                  <a:lnTo>
                    <a:pt x="57746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50114"/>
                  </a:lnTo>
                  <a:lnTo>
                    <a:pt x="92367" y="150114"/>
                  </a:lnTo>
                  <a:lnTo>
                    <a:pt x="92367" y="138569"/>
                  </a:lnTo>
                  <a:close/>
                </a:path>
                <a:path w="92709" h="520065">
                  <a:moveTo>
                    <a:pt x="92367" y="115481"/>
                  </a:moveTo>
                  <a:lnTo>
                    <a:pt x="80835" y="115481"/>
                  </a:lnTo>
                  <a:lnTo>
                    <a:pt x="80835" y="127025"/>
                  </a:lnTo>
                  <a:lnTo>
                    <a:pt x="92367" y="127025"/>
                  </a:lnTo>
                  <a:lnTo>
                    <a:pt x="92367" y="115481"/>
                  </a:lnTo>
                  <a:close/>
                </a:path>
                <a:path w="92709" h="520065">
                  <a:moveTo>
                    <a:pt x="92367" y="11557"/>
                  </a:moveTo>
                  <a:lnTo>
                    <a:pt x="80835" y="11557"/>
                  </a:lnTo>
                  <a:lnTo>
                    <a:pt x="80835" y="23088"/>
                  </a:lnTo>
                  <a:lnTo>
                    <a:pt x="69291" y="23088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80835"/>
                  </a:lnTo>
                  <a:lnTo>
                    <a:pt x="69291" y="80835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103924"/>
                  </a:lnTo>
                  <a:lnTo>
                    <a:pt x="92367" y="103924"/>
                  </a:lnTo>
                  <a:lnTo>
                    <a:pt x="92367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7459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508076"/>
                  </a:lnTo>
                  <a:lnTo>
                    <a:pt x="11531" y="508076"/>
                  </a:lnTo>
                  <a:lnTo>
                    <a:pt x="11531" y="381050"/>
                  </a:lnTo>
                  <a:close/>
                </a:path>
                <a:path w="81280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23329"/>
                  </a:lnTo>
                  <a:close/>
                </a:path>
                <a:path w="81280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30949"/>
                  </a:lnTo>
                  <a:close/>
                </a:path>
                <a:path w="81280" h="520065">
                  <a:moveTo>
                    <a:pt x="11531" y="184772"/>
                  </a:moveTo>
                  <a:lnTo>
                    <a:pt x="0" y="184772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184772"/>
                  </a:lnTo>
                  <a:close/>
                </a:path>
                <a:path w="81280" h="520065">
                  <a:moveTo>
                    <a:pt x="23101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81280" h="520065">
                  <a:moveTo>
                    <a:pt x="23101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357962"/>
                  </a:move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184759"/>
                  </a:moveTo>
                  <a:lnTo>
                    <a:pt x="23101" y="184759"/>
                  </a:lnTo>
                  <a:lnTo>
                    <a:pt x="23101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84759"/>
                  </a:lnTo>
                  <a:close/>
                </a:path>
                <a:path w="81280" h="520065">
                  <a:moveTo>
                    <a:pt x="34645" y="138569"/>
                  </a:moveTo>
                  <a:lnTo>
                    <a:pt x="23101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38569"/>
                  </a:lnTo>
                  <a:close/>
                </a:path>
                <a:path w="81280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81280" h="520065">
                  <a:moveTo>
                    <a:pt x="34645" y="0"/>
                  </a:moveTo>
                  <a:lnTo>
                    <a:pt x="23101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80" h="520065">
                  <a:moveTo>
                    <a:pt x="46189" y="334860"/>
                  </a:moveTo>
                  <a:lnTo>
                    <a:pt x="34645" y="334860"/>
                  </a:lnTo>
                  <a:lnTo>
                    <a:pt x="23101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34860"/>
                  </a:lnTo>
                  <a:close/>
                </a:path>
                <a:path w="81280" h="520065">
                  <a:moveTo>
                    <a:pt x="69291" y="381050"/>
                  </a:moveTo>
                  <a:lnTo>
                    <a:pt x="57734" y="381050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11544" y="404152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91" y="519620"/>
                  </a:lnTo>
                  <a:lnTo>
                    <a:pt x="69291" y="496531"/>
                  </a:lnTo>
                  <a:lnTo>
                    <a:pt x="57734" y="496531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69291" y="381050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46189" y="357962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69506"/>
                  </a:lnTo>
                  <a:lnTo>
                    <a:pt x="69291" y="369506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34860"/>
                  </a:moveTo>
                  <a:lnTo>
                    <a:pt x="57734" y="334860"/>
                  </a:lnTo>
                  <a:lnTo>
                    <a:pt x="57734" y="346405"/>
                  </a:lnTo>
                  <a:lnTo>
                    <a:pt x="69291" y="346405"/>
                  </a:lnTo>
                  <a:lnTo>
                    <a:pt x="69291" y="334860"/>
                  </a:lnTo>
                  <a:close/>
                </a:path>
                <a:path w="81280" h="520065">
                  <a:moveTo>
                    <a:pt x="69291" y="184759"/>
                  </a:move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311785"/>
                  </a:lnTo>
                  <a:lnTo>
                    <a:pt x="46189" y="311785"/>
                  </a:lnTo>
                  <a:lnTo>
                    <a:pt x="46189" y="300228"/>
                  </a:lnTo>
                  <a:lnTo>
                    <a:pt x="34645" y="300228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91" y="323329"/>
                  </a:lnTo>
                  <a:lnTo>
                    <a:pt x="69291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91" y="254038"/>
                  </a:lnTo>
                  <a:lnTo>
                    <a:pt x="69291" y="184759"/>
                  </a:lnTo>
                  <a:close/>
                </a:path>
                <a:path w="81280" h="520065">
                  <a:moveTo>
                    <a:pt x="69291" y="138569"/>
                  </a:moveTo>
                  <a:lnTo>
                    <a:pt x="57734" y="138569"/>
                  </a:lnTo>
                  <a:lnTo>
                    <a:pt x="46189" y="138582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61671"/>
                  </a:ln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38569"/>
                  </a:lnTo>
                  <a:close/>
                </a:path>
                <a:path w="81280" h="520065">
                  <a:moveTo>
                    <a:pt x="80835" y="161671"/>
                  </a:moveTo>
                  <a:lnTo>
                    <a:pt x="69291" y="161671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80" h="520065">
                  <a:moveTo>
                    <a:pt x="80835" y="115481"/>
                  </a:moveTo>
                  <a:lnTo>
                    <a:pt x="69291" y="115481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115481"/>
                  </a:lnTo>
                  <a:close/>
                </a:path>
                <a:path w="81280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69291" y="0"/>
                  </a:lnTo>
                  <a:lnTo>
                    <a:pt x="57734" y="0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11544" y="92379"/>
                  </a:lnTo>
                  <a:lnTo>
                    <a:pt x="11544" y="115468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92379"/>
                  </a:lnTo>
                  <a:lnTo>
                    <a:pt x="69291" y="92379"/>
                  </a:lnTo>
                  <a:lnTo>
                    <a:pt x="57734" y="92379"/>
                  </a:lnTo>
                  <a:lnTo>
                    <a:pt x="57734" y="69278"/>
                  </a:lnTo>
                  <a:lnTo>
                    <a:pt x="69291" y="69278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57734"/>
                  </a:lnTo>
                  <a:lnTo>
                    <a:pt x="69291" y="57734"/>
                  </a:lnTo>
                  <a:lnTo>
                    <a:pt x="57734" y="57734"/>
                  </a:lnTo>
                  <a:lnTo>
                    <a:pt x="57734" y="46189"/>
                  </a:lnTo>
                  <a:lnTo>
                    <a:pt x="69291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3889" y="8064220"/>
              <a:ext cx="46355" cy="508634"/>
            </a:xfrm>
            <a:custGeom>
              <a:avLst/>
              <a:gdLst/>
              <a:ahLst/>
              <a:cxnLst/>
              <a:rect l="l" t="t" r="r" b="b"/>
              <a:pathLst>
                <a:path w="46355" h="508634">
                  <a:moveTo>
                    <a:pt x="11544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close/>
                </a:path>
                <a:path w="46355" h="508634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46355" h="508634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4635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46355" h="508634">
                  <a:moveTo>
                    <a:pt x="23088" y="300228"/>
                  </a:move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28"/>
                  </a:lnTo>
                  <a:close/>
                </a:path>
                <a:path w="46355" h="508634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46355" h="508634">
                  <a:moveTo>
                    <a:pt x="23088" y="161671"/>
                  </a:move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46355" h="508634">
                  <a:moveTo>
                    <a:pt x="34632" y="450342"/>
                  </a:move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50342"/>
                  </a:lnTo>
                  <a:close/>
                </a:path>
                <a:path w="46355" h="508634">
                  <a:moveTo>
                    <a:pt x="34632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381050"/>
                  </a:lnTo>
                  <a:close/>
                </a:path>
                <a:path w="46355" h="508634">
                  <a:moveTo>
                    <a:pt x="34632" y="207848"/>
                  </a:moveTo>
                  <a:lnTo>
                    <a:pt x="23088" y="207848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close/>
                </a:path>
                <a:path w="46355" h="508634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46355" h="508634">
                  <a:moveTo>
                    <a:pt x="46189" y="323329"/>
                  </a:moveTo>
                  <a:lnTo>
                    <a:pt x="34632" y="323329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23329"/>
                  </a:lnTo>
                  <a:close/>
                </a:path>
                <a:path w="46355" h="508634">
                  <a:moveTo>
                    <a:pt x="46189" y="288683"/>
                  </a:move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288683"/>
                  </a:lnTo>
                  <a:close/>
                </a:path>
                <a:path w="46355" h="508634">
                  <a:moveTo>
                    <a:pt x="46189" y="230949"/>
                  </a:moveTo>
                  <a:lnTo>
                    <a:pt x="34632" y="230949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54050"/>
                  </a:lnTo>
                  <a:lnTo>
                    <a:pt x="0" y="254050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46189" y="230949"/>
                  </a:lnTo>
                  <a:close/>
                </a:path>
                <a:path w="46355" h="508634">
                  <a:moveTo>
                    <a:pt x="46189" y="184759"/>
                  </a:moveTo>
                  <a:lnTo>
                    <a:pt x="34632" y="184759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84759"/>
                  </a:lnTo>
                  <a:close/>
                </a:path>
                <a:path w="46355" h="508634">
                  <a:moveTo>
                    <a:pt x="46189" y="127025"/>
                  </a:moveTo>
                  <a:lnTo>
                    <a:pt x="34632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27025"/>
                  </a:lnTo>
                  <a:close/>
                </a:path>
                <a:path w="46355" h="508634">
                  <a:moveTo>
                    <a:pt x="46189" y="103924"/>
                  </a:moveTo>
                  <a:lnTo>
                    <a:pt x="34632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46355" h="508634">
                  <a:moveTo>
                    <a:pt x="46189" y="80835"/>
                  </a:moveTo>
                  <a:lnTo>
                    <a:pt x="34632" y="80835"/>
                  </a:lnTo>
                  <a:lnTo>
                    <a:pt x="34632" y="57734"/>
                  </a:lnTo>
                  <a:lnTo>
                    <a:pt x="23088" y="57734"/>
                  </a:ln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80835"/>
                  </a:lnTo>
                  <a:close/>
                </a:path>
                <a:path w="46355" h="508634">
                  <a:moveTo>
                    <a:pt x="46189" y="23088"/>
                  </a:moveTo>
                  <a:lnTo>
                    <a:pt x="34632" y="23088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46189" y="23088"/>
                  </a:lnTo>
                  <a:close/>
                </a:path>
                <a:path w="46355" h="508634">
                  <a:moveTo>
                    <a:pt x="46189" y="0"/>
                  </a:move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84300" y="844527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025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0079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57784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57784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57784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23088"/>
                  </a:lnTo>
                  <a:close/>
                </a:path>
                <a:path w="57784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57784" h="520065">
                  <a:moveTo>
                    <a:pt x="34632" y="473430"/>
                  </a:moveTo>
                  <a:lnTo>
                    <a:pt x="23088" y="473430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lnTo>
                    <a:pt x="23088" y="496531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73430"/>
                  </a:lnTo>
                  <a:close/>
                </a:path>
                <a:path w="57784" h="520065">
                  <a:moveTo>
                    <a:pt x="34632" y="427240"/>
                  </a:moveTo>
                  <a:lnTo>
                    <a:pt x="23088" y="427240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34632" y="438785"/>
                  </a:lnTo>
                  <a:lnTo>
                    <a:pt x="34632" y="427240"/>
                  </a:lnTo>
                  <a:close/>
                </a:path>
                <a:path w="57784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57784" h="520065">
                  <a:moveTo>
                    <a:pt x="34632" y="207848"/>
                  </a:moveTo>
                  <a:lnTo>
                    <a:pt x="23088" y="207848"/>
                  </a:lnTo>
                  <a:lnTo>
                    <a:pt x="23088" y="184772"/>
                  </a:lnTo>
                  <a:lnTo>
                    <a:pt x="11544" y="184772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close/>
                </a:path>
                <a:path w="57784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57784" h="520065">
                  <a:moveTo>
                    <a:pt x="34632" y="11557"/>
                  </a:moveTo>
                  <a:lnTo>
                    <a:pt x="23088" y="11557"/>
                  </a:lnTo>
                  <a:lnTo>
                    <a:pt x="23088" y="23088"/>
                  </a:lnTo>
                  <a:lnTo>
                    <a:pt x="34632" y="23088"/>
                  </a:lnTo>
                  <a:lnTo>
                    <a:pt x="34632" y="11557"/>
                  </a:lnTo>
                  <a:close/>
                </a:path>
                <a:path w="57784" h="520065">
                  <a:moveTo>
                    <a:pt x="46189" y="484974"/>
                  </a:moveTo>
                  <a:lnTo>
                    <a:pt x="34632" y="484974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57784" h="520065">
                  <a:moveTo>
                    <a:pt x="46189" y="450342"/>
                  </a:moveTo>
                  <a:lnTo>
                    <a:pt x="34632" y="450342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73430"/>
                  </a:lnTo>
                  <a:lnTo>
                    <a:pt x="46189" y="473430"/>
                  </a:lnTo>
                  <a:lnTo>
                    <a:pt x="46189" y="450342"/>
                  </a:lnTo>
                  <a:close/>
                </a:path>
                <a:path w="57784" h="520065">
                  <a:moveTo>
                    <a:pt x="46189" y="404152"/>
                  </a:moveTo>
                  <a:lnTo>
                    <a:pt x="34632" y="404152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57784" h="520065">
                  <a:moveTo>
                    <a:pt x="46189" y="369506"/>
                  </a:moveTo>
                  <a:lnTo>
                    <a:pt x="34632" y="369506"/>
                  </a:lnTo>
                  <a:lnTo>
                    <a:pt x="34632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57784" h="520065">
                  <a:moveTo>
                    <a:pt x="46189" y="196303"/>
                  </a:moveTo>
                  <a:lnTo>
                    <a:pt x="34632" y="196303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57784" h="520065">
                  <a:moveTo>
                    <a:pt x="46189" y="80835"/>
                  </a:moveTo>
                  <a:lnTo>
                    <a:pt x="34632" y="80835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80835"/>
                  </a:lnTo>
                  <a:close/>
                </a:path>
                <a:path w="57784" h="520065">
                  <a:moveTo>
                    <a:pt x="46189" y="23088"/>
                  </a:moveTo>
                  <a:lnTo>
                    <a:pt x="34632" y="23088"/>
                  </a:lnTo>
                  <a:lnTo>
                    <a:pt x="34632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57784" h="520065">
                  <a:moveTo>
                    <a:pt x="57734" y="300240"/>
                  </a:moveTo>
                  <a:lnTo>
                    <a:pt x="46189" y="300240"/>
                  </a:lnTo>
                  <a:lnTo>
                    <a:pt x="46189" y="311772"/>
                  </a:lnTo>
                  <a:lnTo>
                    <a:pt x="34632" y="311772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00240"/>
                  </a:lnTo>
                  <a:close/>
                </a:path>
                <a:path w="57784" h="520065">
                  <a:moveTo>
                    <a:pt x="57734" y="230949"/>
                  </a:moveTo>
                  <a:lnTo>
                    <a:pt x="46189" y="230949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close/>
                </a:path>
                <a:path w="57784" h="520065">
                  <a:moveTo>
                    <a:pt x="57734" y="207860"/>
                  </a:moveTo>
                  <a:lnTo>
                    <a:pt x="46189" y="207860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close/>
                </a:path>
                <a:path w="57784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84759"/>
                  </a:lnTo>
                  <a:close/>
                </a:path>
                <a:path w="57784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71"/>
                  </a:lnTo>
                  <a:close/>
                </a:path>
                <a:path w="57784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34632" y="115468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38582"/>
                  </a:lnTo>
                  <a:lnTo>
                    <a:pt x="11544" y="138582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57784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57784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57784" h="520065">
                  <a:moveTo>
                    <a:pt x="57734" y="46189"/>
                  </a:moveTo>
                  <a:lnTo>
                    <a:pt x="46189" y="46189"/>
                  </a:lnTo>
                  <a:lnTo>
                    <a:pt x="34632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461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2041" y="8456816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025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7813" y="8075777"/>
              <a:ext cx="12065" cy="311785"/>
            </a:xfrm>
            <a:custGeom>
              <a:avLst/>
              <a:gdLst/>
              <a:ahLst/>
              <a:cxnLst/>
              <a:rect l="l" t="t" r="r" b="b"/>
              <a:pathLst>
                <a:path w="12065" h="311784">
                  <a:moveTo>
                    <a:pt x="11544" y="300228"/>
                  </a:moveTo>
                  <a:lnTo>
                    <a:pt x="0" y="300228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28"/>
                  </a:lnTo>
                  <a:close/>
                </a:path>
                <a:path w="12065" h="311784">
                  <a:moveTo>
                    <a:pt x="11544" y="265582"/>
                  </a:moveTo>
                  <a:lnTo>
                    <a:pt x="0" y="265582"/>
                  </a:lnTo>
                  <a:lnTo>
                    <a:pt x="0" y="277126"/>
                  </a:lnTo>
                  <a:lnTo>
                    <a:pt x="11544" y="277126"/>
                  </a:lnTo>
                  <a:lnTo>
                    <a:pt x="11544" y="265582"/>
                  </a:lnTo>
                  <a:close/>
                </a:path>
                <a:path w="12065" h="311784">
                  <a:moveTo>
                    <a:pt x="11544" y="184746"/>
                  </a:moveTo>
                  <a:lnTo>
                    <a:pt x="0" y="184746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184746"/>
                  </a:lnTo>
                  <a:close/>
                </a:path>
                <a:path w="12065" h="311784">
                  <a:moveTo>
                    <a:pt x="11544" y="138557"/>
                  </a:moveTo>
                  <a:lnTo>
                    <a:pt x="0" y="138557"/>
                  </a:lnTo>
                  <a:lnTo>
                    <a:pt x="0" y="150101"/>
                  </a:lnTo>
                  <a:lnTo>
                    <a:pt x="11544" y="150101"/>
                  </a:lnTo>
                  <a:lnTo>
                    <a:pt x="11544" y="138557"/>
                  </a:lnTo>
                  <a:close/>
                </a:path>
                <a:path w="12065" h="311784">
                  <a:moveTo>
                    <a:pt x="11544" y="69278"/>
                  </a:moveTo>
                  <a:lnTo>
                    <a:pt x="0" y="69278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69278"/>
                  </a:lnTo>
                  <a:close/>
                </a:path>
                <a:path w="12065" h="311784">
                  <a:moveTo>
                    <a:pt x="11544" y="0"/>
                  </a:moveTo>
                  <a:lnTo>
                    <a:pt x="0" y="0"/>
                  </a:lnTo>
                  <a:lnTo>
                    <a:pt x="0" y="46177"/>
                  </a:lnTo>
                  <a:lnTo>
                    <a:pt x="11544" y="46177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53585" y="842218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658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81280" h="520065">
                  <a:moveTo>
                    <a:pt x="11544" y="69278"/>
                  </a:moveTo>
                  <a:lnTo>
                    <a:pt x="0" y="69278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69278"/>
                  </a:lnTo>
                  <a:close/>
                </a:path>
                <a:path w="81280" h="520065">
                  <a:moveTo>
                    <a:pt x="11544" y="34645"/>
                  </a:move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34645"/>
                  </a:lnTo>
                  <a:close/>
                </a:path>
                <a:path w="81280" h="520065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  <a:path w="81280" h="520065">
                  <a:moveTo>
                    <a:pt x="23101" y="173215"/>
                  </a:moveTo>
                  <a:lnTo>
                    <a:pt x="11544" y="173215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23101" y="207848"/>
                  </a:lnTo>
                  <a:lnTo>
                    <a:pt x="23101" y="173215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23329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81280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81280" h="520065">
                  <a:moveTo>
                    <a:pt x="46189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69519"/>
                  </a:lnTo>
                  <a:lnTo>
                    <a:pt x="11544" y="369519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46405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161658"/>
                  </a:moveTo>
                  <a:lnTo>
                    <a:pt x="34645" y="161658"/>
                  </a:lnTo>
                  <a:lnTo>
                    <a:pt x="23101" y="161671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61658"/>
                  </a:lnTo>
                  <a:close/>
                </a:path>
                <a:path w="81280" h="520065">
                  <a:moveTo>
                    <a:pt x="46189" y="115468"/>
                  </a:moveTo>
                  <a:lnTo>
                    <a:pt x="34645" y="115468"/>
                  </a:lnTo>
                  <a:lnTo>
                    <a:pt x="23101" y="115481"/>
                  </a:lnTo>
                  <a:lnTo>
                    <a:pt x="11544" y="115468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23101" y="161658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15468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69291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496531"/>
                  </a:lnTo>
                  <a:lnTo>
                    <a:pt x="11544" y="496531"/>
                  </a:lnTo>
                  <a:lnTo>
                    <a:pt x="11544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91" y="484974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69291" y="438785"/>
                  </a:lnTo>
                  <a:lnTo>
                    <a:pt x="69291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69291" y="415696"/>
                  </a:lnTo>
                  <a:lnTo>
                    <a:pt x="69291" y="404152"/>
                  </a:lnTo>
                  <a:close/>
                </a:path>
                <a:path w="81280" h="520065">
                  <a:moveTo>
                    <a:pt x="69291" y="334860"/>
                  </a:moveTo>
                  <a:lnTo>
                    <a:pt x="57734" y="334860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92595"/>
                  </a:lnTo>
                  <a:lnTo>
                    <a:pt x="69291" y="392595"/>
                  </a:lnTo>
                  <a:lnTo>
                    <a:pt x="69291" y="334860"/>
                  </a:lnTo>
                  <a:close/>
                </a:path>
                <a:path w="81280" h="520065">
                  <a:moveTo>
                    <a:pt x="69291" y="207848"/>
                  </a:moveTo>
                  <a:lnTo>
                    <a:pt x="57734" y="207848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23101" y="311772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91" y="254038"/>
                  </a:lnTo>
                  <a:lnTo>
                    <a:pt x="69291" y="207848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34" y="173215"/>
                  </a:lnTo>
                  <a:lnTo>
                    <a:pt x="57734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80822" y="127025"/>
                  </a:moveTo>
                  <a:lnTo>
                    <a:pt x="69291" y="127025"/>
                  </a:lnTo>
                  <a:lnTo>
                    <a:pt x="57734" y="127025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38569"/>
                  </a:lnTo>
                  <a:lnTo>
                    <a:pt x="80822" y="138569"/>
                  </a:lnTo>
                  <a:lnTo>
                    <a:pt x="80822" y="127025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80822" y="92379"/>
                  </a:ln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80822" y="103924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44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28636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3492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34925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38785"/>
                  </a:lnTo>
                  <a:close/>
                </a:path>
                <a:path w="34925" h="520065">
                  <a:moveTo>
                    <a:pt x="23088" y="381050"/>
                  </a:moveTo>
                  <a:lnTo>
                    <a:pt x="11544" y="38105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381050"/>
                  </a:lnTo>
                  <a:close/>
                </a:path>
                <a:path w="34925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20065">
                  <a:moveTo>
                    <a:pt x="23088" y="300228"/>
                  </a:moveTo>
                  <a:lnTo>
                    <a:pt x="11544" y="300228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28"/>
                  </a:lnTo>
                  <a:close/>
                </a:path>
                <a:path w="34925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34925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34925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34925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20065">
                  <a:moveTo>
                    <a:pt x="34645" y="450342"/>
                  </a:moveTo>
                  <a:lnTo>
                    <a:pt x="23101" y="450342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50342"/>
                  </a:lnTo>
                  <a:close/>
                </a:path>
                <a:path w="34925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34925" h="520065">
                  <a:moveTo>
                    <a:pt x="34645" y="369519"/>
                  </a:moveTo>
                  <a:lnTo>
                    <a:pt x="23101" y="369519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69519"/>
                  </a:lnTo>
                  <a:close/>
                </a:path>
                <a:path w="34925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23329"/>
                  </a:lnTo>
                  <a:close/>
                </a:path>
                <a:path w="34925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77139"/>
                  </a:lnTo>
                  <a:close/>
                </a:path>
                <a:path w="34925" h="520065">
                  <a:moveTo>
                    <a:pt x="34645" y="242493"/>
                  </a:moveTo>
                  <a:lnTo>
                    <a:pt x="23101" y="242493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42493"/>
                  </a:lnTo>
                  <a:close/>
                </a:path>
                <a:path w="34925" h="520065">
                  <a:moveTo>
                    <a:pt x="34645" y="219405"/>
                  </a:moveTo>
                  <a:lnTo>
                    <a:pt x="23101" y="219405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34925" h="520065">
                  <a:moveTo>
                    <a:pt x="34645" y="184759"/>
                  </a:moveTo>
                  <a:lnTo>
                    <a:pt x="23101" y="184759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84759"/>
                  </a:lnTo>
                  <a:close/>
                </a:path>
                <a:path w="34925" h="520065">
                  <a:moveTo>
                    <a:pt x="34645" y="138569"/>
                  </a:moveTo>
                  <a:lnTo>
                    <a:pt x="23101" y="138569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38569"/>
                  </a:lnTo>
                  <a:close/>
                </a:path>
                <a:path w="34925" h="520065">
                  <a:moveTo>
                    <a:pt x="34645" y="103924"/>
                  </a:move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8447303" y="4693996"/>
            <a:ext cx="126111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dirty="0">
                <a:latin typeface="Times New Roman"/>
                <a:cs typeface="Times New Roman"/>
              </a:rPr>
              <a:t>Ara</a:t>
            </a:r>
            <a:r>
              <a:rPr sz="2500" spc="-150" dirty="0">
                <a:latin typeface="Times New Roman"/>
                <a:cs typeface="Times New Roman"/>
              </a:rPr>
              <a:t> </a:t>
            </a:r>
            <a:r>
              <a:rPr sz="2500" spc="-35" dirty="0">
                <a:latin typeface="Times New Roman"/>
                <a:cs typeface="Times New Roman"/>
              </a:rPr>
              <a:t>Stone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659994" y="-12"/>
            <a:ext cx="8460003" cy="9720008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27300" y="2788196"/>
            <a:ext cx="202374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5" dirty="0"/>
              <a:t>Eco-</a:t>
            </a:r>
            <a:r>
              <a:rPr spc="-30" dirty="0"/>
              <a:t>friendliness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527300" y="3405200"/>
            <a:ext cx="5398135" cy="2087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17195">
              <a:lnSpc>
                <a:spcPct val="100000"/>
              </a:lnSpc>
              <a:spcBef>
                <a:spcPts val="100"/>
              </a:spcBef>
            </a:pPr>
            <a:r>
              <a:rPr sz="1200" spc="-30" dirty="0">
                <a:latin typeface="Roboto Lt"/>
                <a:cs typeface="Roboto Lt"/>
              </a:rPr>
              <a:t>L’attenzione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che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Ascot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pone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ridurre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minimo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l’impatto</a:t>
            </a:r>
            <a:r>
              <a:rPr sz="1200" spc="50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sull’ambiente,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</a:t>
            </a:r>
            <a:r>
              <a:rPr sz="1200" spc="-10" dirty="0">
                <a:latin typeface="Roboto Lt"/>
                <a:cs typeface="Roboto Lt"/>
              </a:rPr>
              <a:t> consumi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energetici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idrici, per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l’impiego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materie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prime</a:t>
            </a:r>
            <a:endParaRPr sz="1200">
              <a:latin typeface="Roboto Lt"/>
              <a:cs typeface="Roboto Lt"/>
            </a:endParaRPr>
          </a:p>
          <a:p>
            <a:pPr marL="12700" marR="508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selezionate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il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riutilizzo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degli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scarti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crudi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cotti,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rende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suoi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prodotti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conformi </a:t>
            </a:r>
            <a:r>
              <a:rPr sz="1200" dirty="0">
                <a:latin typeface="Roboto Lt"/>
                <a:cs typeface="Roboto Lt"/>
              </a:rPr>
              <a:t>alle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più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esigenti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normative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ecologiche.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Capacità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tecnologiche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competenze professionali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contribuiscono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benessere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delle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comunità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cui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il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Brand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opera </a:t>
            </a:r>
            <a:r>
              <a:rPr sz="1200" dirty="0">
                <a:latin typeface="Roboto Lt"/>
                <a:cs typeface="Roboto Lt"/>
              </a:rPr>
              <a:t>per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miglioramento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continuo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nell’ambito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della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sostenibilità</a:t>
            </a:r>
            <a:r>
              <a:rPr sz="1200" spc="-10" dirty="0">
                <a:latin typeface="Roboto Lt"/>
                <a:cs typeface="Roboto Lt"/>
              </a:rPr>
              <a:t> ambientale.</a:t>
            </a:r>
            <a:endParaRPr sz="1200">
              <a:latin typeface="Roboto Lt"/>
              <a:cs typeface="Roboto Lt"/>
            </a:endParaRPr>
          </a:p>
          <a:p>
            <a:pPr marL="444500">
              <a:lnSpc>
                <a:spcPct val="100000"/>
              </a:lnSpc>
              <a:spcBef>
                <a:spcPts val="880"/>
              </a:spcBef>
            </a:pPr>
            <a:r>
              <a:rPr sz="800" dirty="0">
                <a:latin typeface="Roboto"/>
                <a:cs typeface="Roboto"/>
              </a:rPr>
              <a:t>Ascot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makes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great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efforts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minimise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environmental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impact</a:t>
            </a:r>
            <a:endParaRPr sz="800">
              <a:latin typeface="Roboto"/>
              <a:cs typeface="Roboto"/>
            </a:endParaRPr>
          </a:p>
          <a:p>
            <a:pPr marL="444500" marR="1828164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energy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water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consumption,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use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selected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raw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materials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reuse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greenware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fired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waste,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result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its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products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comply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severe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environmental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standards.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Technological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expertise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professional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skills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contribute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wellbeing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of</a:t>
            </a:r>
            <a:endParaRPr sz="800">
              <a:latin typeface="Roboto"/>
              <a:cs typeface="Roboto"/>
            </a:endParaRPr>
          </a:p>
          <a:p>
            <a:pPr marL="444500" marR="189738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the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communities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where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 </a:t>
            </a:r>
            <a:r>
              <a:rPr sz="800" spc="-10" dirty="0">
                <a:latin typeface="Roboto"/>
                <a:cs typeface="Roboto"/>
              </a:rPr>
              <a:t>Brand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works,</a:t>
            </a:r>
            <a:r>
              <a:rPr sz="800" dirty="0">
                <a:latin typeface="Roboto"/>
                <a:cs typeface="Roboto"/>
              </a:rPr>
              <a:t> for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continual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improvement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 </a:t>
            </a:r>
            <a:r>
              <a:rPr sz="800" spc="-10" dirty="0">
                <a:latin typeface="Roboto"/>
                <a:cs typeface="Roboto"/>
              </a:rPr>
              <a:t>environmental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sustainability.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337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86550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latin typeface="Times New Roman"/>
                <a:cs typeface="Times New Roman"/>
              </a:rPr>
              <a:t>Ara</a:t>
            </a:r>
            <a:r>
              <a:rPr sz="1700" spc="-85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Stone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9114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46129" y="126042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993944" y="1211313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86654" y="122232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12346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771553" y="121131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54775" y="126042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6100203" y="1208773"/>
            <a:ext cx="565150" cy="219075"/>
            <a:chOff x="6100203" y="1208773"/>
            <a:chExt cx="565150" cy="219075"/>
          </a:xfrm>
        </p:grpSpPr>
        <p:sp>
          <p:nvSpPr>
            <p:cNvPr id="13" name="object 13"/>
            <p:cNvSpPr/>
            <p:nvPr/>
          </p:nvSpPr>
          <p:spPr>
            <a:xfrm>
              <a:off x="6102743" y="1211313"/>
              <a:ext cx="211454" cy="211454"/>
            </a:xfrm>
            <a:custGeom>
              <a:avLst/>
              <a:gdLst/>
              <a:ahLst/>
              <a:cxnLst/>
              <a:rect l="l" t="t" r="r" b="b"/>
              <a:pathLst>
                <a:path w="211454" h="211455">
                  <a:moveTo>
                    <a:pt x="0" y="210921"/>
                  </a:moveTo>
                  <a:lnTo>
                    <a:pt x="210921" y="210921"/>
                  </a:lnTo>
                  <a:lnTo>
                    <a:pt x="210921" y="0"/>
                  </a:lnTo>
                  <a:lnTo>
                    <a:pt x="0" y="0"/>
                  </a:lnTo>
                  <a:lnTo>
                    <a:pt x="0" y="210921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58851" y="1216672"/>
              <a:ext cx="306476" cy="210616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6397" y="1842452"/>
            <a:ext cx="1080008" cy="1079995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23699" y="2930067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4405" y="1842452"/>
            <a:ext cx="1079995" cy="107999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031693" y="2930067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90395" y="1842452"/>
            <a:ext cx="1080008" cy="107999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777695" y="2930067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298403" y="1842452"/>
            <a:ext cx="1079995" cy="107999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4285703" y="2930067"/>
            <a:ext cx="3098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Black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36399" y="7216902"/>
            <a:ext cx="6129020" cy="3175"/>
            <a:chOff x="536399" y="7216902"/>
            <a:chExt cx="6129020" cy="3175"/>
          </a:xfrm>
        </p:grpSpPr>
        <p:sp>
          <p:nvSpPr>
            <p:cNvPr id="24" name="object 24"/>
            <p:cNvSpPr/>
            <p:nvPr/>
          </p:nvSpPr>
          <p:spPr>
            <a:xfrm>
              <a:off x="3162985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38523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14049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789574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6399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11935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87460" y="721848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536399" y="6217411"/>
            <a:ext cx="6129020" cy="3175"/>
            <a:chOff x="536399" y="6217411"/>
            <a:chExt cx="6129020" cy="3175"/>
          </a:xfrm>
        </p:grpSpPr>
        <p:sp>
          <p:nvSpPr>
            <p:cNvPr id="32" name="object 32"/>
            <p:cNvSpPr/>
            <p:nvPr/>
          </p:nvSpPr>
          <p:spPr>
            <a:xfrm>
              <a:off x="536399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11935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87460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162985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038523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914049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89574" y="621899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534812" y="6282486"/>
            <a:ext cx="6132195" cy="143510"/>
            <a:chOff x="534812" y="6282486"/>
            <a:chExt cx="6132195" cy="143510"/>
          </a:xfrm>
        </p:grpSpPr>
        <p:sp>
          <p:nvSpPr>
            <p:cNvPr id="40" name="object 40"/>
            <p:cNvSpPr/>
            <p:nvPr/>
          </p:nvSpPr>
          <p:spPr>
            <a:xfrm>
              <a:off x="536399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411935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87460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162985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038523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914049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789574" y="642386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7197" y="6282486"/>
              <a:ext cx="103276" cy="103276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2722" y="6282486"/>
              <a:ext cx="103276" cy="10327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38260" y="6282486"/>
              <a:ext cx="103276" cy="103276"/>
            </a:xfrm>
            <a:prstGeom prst="rect">
              <a:avLst/>
            </a:prstGeom>
          </p:spPr>
        </p:pic>
      </p:grpSp>
      <p:grpSp>
        <p:nvGrpSpPr>
          <p:cNvPr id="50" name="object 50"/>
          <p:cNvGrpSpPr/>
          <p:nvPr/>
        </p:nvGrpSpPr>
        <p:grpSpPr>
          <a:xfrm>
            <a:off x="534812" y="6487363"/>
            <a:ext cx="6132195" cy="143510"/>
            <a:chOff x="534812" y="6487363"/>
            <a:chExt cx="6132195" cy="143510"/>
          </a:xfrm>
        </p:grpSpPr>
        <p:sp>
          <p:nvSpPr>
            <p:cNvPr id="51" name="object 51"/>
            <p:cNvSpPr/>
            <p:nvPr/>
          </p:nvSpPr>
          <p:spPr>
            <a:xfrm>
              <a:off x="536399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11935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287460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162985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038523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14049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89574" y="662873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7197" y="6487363"/>
              <a:ext cx="103276" cy="10327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62722" y="6487363"/>
              <a:ext cx="103276" cy="103276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38260" y="6487363"/>
              <a:ext cx="103276" cy="103276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534812" y="6692239"/>
            <a:ext cx="6132195" cy="143510"/>
            <a:chOff x="534812" y="6692239"/>
            <a:chExt cx="6132195" cy="143510"/>
          </a:xfrm>
        </p:grpSpPr>
        <p:sp>
          <p:nvSpPr>
            <p:cNvPr id="62" name="object 62"/>
            <p:cNvSpPr/>
            <p:nvPr/>
          </p:nvSpPr>
          <p:spPr>
            <a:xfrm>
              <a:off x="536399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11935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287460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162985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38523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914049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789574" y="6833615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87197" y="6692239"/>
              <a:ext cx="103276" cy="103276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62722" y="6692239"/>
              <a:ext cx="103276" cy="103276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338260" y="6692239"/>
              <a:ext cx="103276" cy="103276"/>
            </a:xfrm>
            <a:prstGeom prst="rect">
              <a:avLst/>
            </a:prstGeom>
          </p:spPr>
        </p:pic>
      </p:grpSp>
      <p:grpSp>
        <p:nvGrpSpPr>
          <p:cNvPr id="72" name="object 72"/>
          <p:cNvGrpSpPr/>
          <p:nvPr/>
        </p:nvGrpSpPr>
        <p:grpSpPr>
          <a:xfrm>
            <a:off x="534812" y="6897103"/>
            <a:ext cx="6132195" cy="143510"/>
            <a:chOff x="534812" y="6897103"/>
            <a:chExt cx="6132195" cy="143510"/>
          </a:xfrm>
        </p:grpSpPr>
        <p:sp>
          <p:nvSpPr>
            <p:cNvPr id="73" name="object 73"/>
            <p:cNvSpPr/>
            <p:nvPr/>
          </p:nvSpPr>
          <p:spPr>
            <a:xfrm>
              <a:off x="536399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11935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287460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162985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038523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914049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789574" y="703847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7197" y="6897103"/>
              <a:ext cx="103276" cy="103276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62722" y="6897103"/>
              <a:ext cx="103276" cy="103276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338260" y="6897103"/>
              <a:ext cx="103276" cy="103276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536399" y="7281977"/>
            <a:ext cx="6129020" cy="143510"/>
            <a:chOff x="536399" y="7281977"/>
            <a:chExt cx="6129020" cy="143510"/>
          </a:xfrm>
        </p:grpSpPr>
        <p:sp>
          <p:nvSpPr>
            <p:cNvPr id="84" name="object 84"/>
            <p:cNvSpPr/>
            <p:nvPr/>
          </p:nvSpPr>
          <p:spPr>
            <a:xfrm>
              <a:off x="536399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1935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287460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162985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038523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914049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789574" y="742335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2722" y="7281977"/>
              <a:ext cx="103276" cy="103276"/>
            </a:xfrm>
            <a:prstGeom prst="rect">
              <a:avLst/>
            </a:prstGeom>
          </p:spPr>
        </p:pic>
      </p:grpSp>
      <p:grpSp>
        <p:nvGrpSpPr>
          <p:cNvPr id="92" name="object 92"/>
          <p:cNvGrpSpPr/>
          <p:nvPr/>
        </p:nvGrpSpPr>
        <p:grpSpPr>
          <a:xfrm>
            <a:off x="536399" y="7486853"/>
            <a:ext cx="6129020" cy="143510"/>
            <a:chOff x="536399" y="7486853"/>
            <a:chExt cx="6129020" cy="143510"/>
          </a:xfrm>
        </p:grpSpPr>
        <p:sp>
          <p:nvSpPr>
            <p:cNvPr id="93" name="object 93"/>
            <p:cNvSpPr/>
            <p:nvPr/>
          </p:nvSpPr>
          <p:spPr>
            <a:xfrm>
              <a:off x="536399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11935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87460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162985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038523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914049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789574" y="762822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62722" y="7486853"/>
              <a:ext cx="103276" cy="103276"/>
            </a:xfrm>
            <a:prstGeom prst="rect">
              <a:avLst/>
            </a:prstGeom>
          </p:spPr>
        </p:pic>
      </p:grpSp>
      <p:grpSp>
        <p:nvGrpSpPr>
          <p:cNvPr id="101" name="object 101"/>
          <p:cNvGrpSpPr/>
          <p:nvPr/>
        </p:nvGrpSpPr>
        <p:grpSpPr>
          <a:xfrm>
            <a:off x="536399" y="7691717"/>
            <a:ext cx="6129020" cy="143510"/>
            <a:chOff x="536399" y="7691717"/>
            <a:chExt cx="6129020" cy="143510"/>
          </a:xfrm>
        </p:grpSpPr>
        <p:sp>
          <p:nvSpPr>
            <p:cNvPr id="102" name="object 102"/>
            <p:cNvSpPr/>
            <p:nvPr/>
          </p:nvSpPr>
          <p:spPr>
            <a:xfrm>
              <a:off x="536399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11935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287460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162985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038523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914049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789574" y="783309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62722" y="7691717"/>
              <a:ext cx="103276" cy="103276"/>
            </a:xfrm>
            <a:prstGeom prst="rect">
              <a:avLst/>
            </a:prstGeom>
          </p:spPr>
        </p:pic>
      </p:grpSp>
      <p:grpSp>
        <p:nvGrpSpPr>
          <p:cNvPr id="110" name="object 110"/>
          <p:cNvGrpSpPr/>
          <p:nvPr/>
        </p:nvGrpSpPr>
        <p:grpSpPr>
          <a:xfrm>
            <a:off x="536399" y="7896593"/>
            <a:ext cx="6129020" cy="143510"/>
            <a:chOff x="536399" y="7896593"/>
            <a:chExt cx="6129020" cy="143510"/>
          </a:xfrm>
        </p:grpSpPr>
        <p:sp>
          <p:nvSpPr>
            <p:cNvPr id="111" name="object 111"/>
            <p:cNvSpPr/>
            <p:nvPr/>
          </p:nvSpPr>
          <p:spPr>
            <a:xfrm>
              <a:off x="536399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11935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87460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162985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038523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914049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789574" y="8037969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62722" y="7896593"/>
              <a:ext cx="103276" cy="103276"/>
            </a:xfrm>
            <a:prstGeom prst="rect">
              <a:avLst/>
            </a:prstGeom>
          </p:spPr>
        </p:pic>
      </p:grpSp>
      <p:grpSp>
        <p:nvGrpSpPr>
          <p:cNvPr id="119" name="object 119"/>
          <p:cNvGrpSpPr/>
          <p:nvPr/>
        </p:nvGrpSpPr>
        <p:grpSpPr>
          <a:xfrm>
            <a:off x="536399" y="8216379"/>
            <a:ext cx="6129020" cy="3175"/>
            <a:chOff x="536399" y="8216379"/>
            <a:chExt cx="6129020" cy="3175"/>
          </a:xfrm>
        </p:grpSpPr>
        <p:sp>
          <p:nvSpPr>
            <p:cNvPr id="120" name="object 120"/>
            <p:cNvSpPr/>
            <p:nvPr/>
          </p:nvSpPr>
          <p:spPr>
            <a:xfrm>
              <a:off x="536399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411935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287460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162985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038523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914049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789574" y="8217966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" name="object 127"/>
          <p:cNvGrpSpPr/>
          <p:nvPr/>
        </p:nvGrpSpPr>
        <p:grpSpPr>
          <a:xfrm>
            <a:off x="534812" y="8281466"/>
            <a:ext cx="6132195" cy="143510"/>
            <a:chOff x="534812" y="8281466"/>
            <a:chExt cx="6132195" cy="143510"/>
          </a:xfrm>
        </p:grpSpPr>
        <p:sp>
          <p:nvSpPr>
            <p:cNvPr id="128" name="object 128"/>
            <p:cNvSpPr/>
            <p:nvPr/>
          </p:nvSpPr>
          <p:spPr>
            <a:xfrm>
              <a:off x="536399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411935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87460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162985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038523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914049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789574" y="842284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62722" y="8281466"/>
              <a:ext cx="103276" cy="103276"/>
            </a:xfrm>
            <a:prstGeom prst="rect">
              <a:avLst/>
            </a:prstGeom>
          </p:spPr>
        </p:pic>
      </p:grpSp>
      <p:grpSp>
        <p:nvGrpSpPr>
          <p:cNvPr id="136" name="object 136"/>
          <p:cNvGrpSpPr/>
          <p:nvPr/>
        </p:nvGrpSpPr>
        <p:grpSpPr>
          <a:xfrm>
            <a:off x="534812" y="8486335"/>
            <a:ext cx="6132195" cy="143510"/>
            <a:chOff x="534812" y="8486335"/>
            <a:chExt cx="6132195" cy="143510"/>
          </a:xfrm>
        </p:grpSpPr>
        <p:sp>
          <p:nvSpPr>
            <p:cNvPr id="137" name="object 137"/>
            <p:cNvSpPr/>
            <p:nvPr/>
          </p:nvSpPr>
          <p:spPr>
            <a:xfrm>
              <a:off x="536399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11935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87460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162985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038523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914049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789574" y="8627713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62722" y="8486335"/>
              <a:ext cx="103276" cy="103276"/>
            </a:xfrm>
            <a:prstGeom prst="rect">
              <a:avLst/>
            </a:prstGeom>
          </p:spPr>
        </p:pic>
      </p:grpSp>
      <p:grpSp>
        <p:nvGrpSpPr>
          <p:cNvPr id="145" name="object 145"/>
          <p:cNvGrpSpPr/>
          <p:nvPr/>
        </p:nvGrpSpPr>
        <p:grpSpPr>
          <a:xfrm>
            <a:off x="534812" y="8691206"/>
            <a:ext cx="6132195" cy="143510"/>
            <a:chOff x="534812" y="8691206"/>
            <a:chExt cx="6132195" cy="143510"/>
          </a:xfrm>
        </p:grpSpPr>
        <p:sp>
          <p:nvSpPr>
            <p:cNvPr id="146" name="object 146"/>
            <p:cNvSpPr/>
            <p:nvPr/>
          </p:nvSpPr>
          <p:spPr>
            <a:xfrm>
              <a:off x="536399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411935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87460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162985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038523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914049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4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89574" y="8832584"/>
              <a:ext cx="875665" cy="0"/>
            </a:xfrm>
            <a:custGeom>
              <a:avLst/>
              <a:gdLst/>
              <a:ahLst/>
              <a:cxnLst/>
              <a:rect l="l" t="t" r="r" b="b"/>
              <a:pathLst>
                <a:path w="875665">
                  <a:moveTo>
                    <a:pt x="0" y="0"/>
                  </a:moveTo>
                  <a:lnTo>
                    <a:pt x="875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62722" y="8691206"/>
              <a:ext cx="103276" cy="103276"/>
            </a:xfrm>
            <a:prstGeom prst="rect">
              <a:avLst/>
            </a:prstGeom>
          </p:spPr>
        </p:pic>
      </p:grpSp>
      <p:sp>
        <p:nvSpPr>
          <p:cNvPr id="154" name="object 154"/>
          <p:cNvSpPr/>
          <p:nvPr/>
        </p:nvSpPr>
        <p:spPr>
          <a:xfrm>
            <a:off x="588784" y="5235460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80" h="538479">
                <a:moveTo>
                  <a:pt x="0" y="538416"/>
                </a:moveTo>
                <a:lnTo>
                  <a:pt x="538403" y="538416"/>
                </a:lnTo>
                <a:lnTo>
                  <a:pt x="538403" y="0"/>
                </a:lnTo>
                <a:lnTo>
                  <a:pt x="0" y="0"/>
                </a:lnTo>
                <a:lnTo>
                  <a:pt x="0" y="5384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>
            <a:off x="574499" y="5789536"/>
            <a:ext cx="3695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1464322" y="5380113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 txBox="1"/>
          <p:nvPr/>
        </p:nvSpPr>
        <p:spPr>
          <a:xfrm>
            <a:off x="1450035" y="5789536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90x90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36”x36”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2339848" y="5244465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>
            <a:off x="2325560" y="5789536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3215373" y="5514454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3201085" y="5789536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4090911" y="5514454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 txBox="1"/>
          <p:nvPr/>
        </p:nvSpPr>
        <p:spPr>
          <a:xfrm>
            <a:off x="4076623" y="5789536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4966436" y="5649467"/>
            <a:ext cx="133985" cy="133985"/>
          </a:xfrm>
          <a:custGeom>
            <a:avLst/>
            <a:gdLst/>
            <a:ahLst/>
            <a:cxnLst/>
            <a:rect l="l" t="t" r="r" b="b"/>
            <a:pathLst>
              <a:path w="133985" h="133985">
                <a:moveTo>
                  <a:pt x="0" y="133400"/>
                </a:moveTo>
                <a:lnTo>
                  <a:pt x="133413" y="133400"/>
                </a:lnTo>
                <a:lnTo>
                  <a:pt x="133413" y="0"/>
                </a:lnTo>
                <a:lnTo>
                  <a:pt x="0" y="0"/>
                </a:lnTo>
                <a:lnTo>
                  <a:pt x="0" y="1334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 txBox="1"/>
          <p:nvPr/>
        </p:nvSpPr>
        <p:spPr>
          <a:xfrm>
            <a:off x="4952149" y="5789536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30x30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12”x12”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841644" y="5514911"/>
            <a:ext cx="61594" cy="268605"/>
          </a:xfrm>
          <a:custGeom>
            <a:avLst/>
            <a:gdLst/>
            <a:ahLst/>
            <a:cxnLst/>
            <a:rect l="l" t="t" r="r" b="b"/>
            <a:pathLst>
              <a:path w="61595" h="268604">
                <a:moveTo>
                  <a:pt x="32499" y="238442"/>
                </a:moveTo>
                <a:lnTo>
                  <a:pt x="61264" y="268401"/>
                </a:lnTo>
                <a:lnTo>
                  <a:pt x="61137" y="29895"/>
                </a:lnTo>
                <a:lnTo>
                  <a:pt x="32435" y="0"/>
                </a:lnTo>
                <a:lnTo>
                  <a:pt x="32499" y="238442"/>
                </a:lnTo>
                <a:close/>
              </a:path>
              <a:path w="61595" h="268604">
                <a:moveTo>
                  <a:pt x="0" y="268401"/>
                </a:moveTo>
                <a:lnTo>
                  <a:pt x="28765" y="238442"/>
                </a:lnTo>
                <a:lnTo>
                  <a:pt x="28829" y="0"/>
                </a:lnTo>
                <a:lnTo>
                  <a:pt x="12" y="29895"/>
                </a:lnTo>
                <a:lnTo>
                  <a:pt x="0" y="2684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5827674" y="5789536"/>
            <a:ext cx="62293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7,5x30</a:t>
            </a:r>
            <a:r>
              <a:rPr sz="700" spc="-45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chevron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3”x12”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450884" y="627145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69" name="object 16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213785" y="6282486"/>
            <a:ext cx="103276" cy="103276"/>
          </a:xfrm>
          <a:prstGeom prst="rect">
            <a:avLst/>
          </a:prstGeom>
        </p:spPr>
      </p:pic>
      <p:sp>
        <p:nvSpPr>
          <p:cNvPr id="170" name="object 170"/>
          <p:cNvSpPr txBox="1"/>
          <p:nvPr/>
        </p:nvSpPr>
        <p:spPr>
          <a:xfrm>
            <a:off x="3326409" y="627145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1" name="object 17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089311" y="6282486"/>
            <a:ext cx="103276" cy="103276"/>
          </a:xfrm>
          <a:prstGeom prst="rect">
            <a:avLst/>
          </a:prstGeom>
        </p:spPr>
      </p:pic>
      <p:sp>
        <p:nvSpPr>
          <p:cNvPr id="172" name="object 172"/>
          <p:cNvSpPr txBox="1"/>
          <p:nvPr/>
        </p:nvSpPr>
        <p:spPr>
          <a:xfrm>
            <a:off x="4201934" y="627145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3" name="object 17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964849" y="6282486"/>
            <a:ext cx="103276" cy="103276"/>
          </a:xfrm>
          <a:prstGeom prst="rect">
            <a:avLst/>
          </a:prstGeom>
        </p:spPr>
      </p:pic>
      <p:sp>
        <p:nvSpPr>
          <p:cNvPr id="174" name="object 174"/>
          <p:cNvSpPr txBox="1"/>
          <p:nvPr/>
        </p:nvSpPr>
        <p:spPr>
          <a:xfrm>
            <a:off x="5077472" y="627145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5" name="object 17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40374" y="6282486"/>
            <a:ext cx="103276" cy="103276"/>
          </a:xfrm>
          <a:prstGeom prst="rect">
            <a:avLst/>
          </a:prstGeom>
        </p:spPr>
      </p:pic>
      <p:sp>
        <p:nvSpPr>
          <p:cNvPr id="176" name="object 176"/>
          <p:cNvSpPr txBox="1"/>
          <p:nvPr/>
        </p:nvSpPr>
        <p:spPr>
          <a:xfrm>
            <a:off x="5952997" y="627145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450884" y="6476327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78" name="object 17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213785" y="6487363"/>
            <a:ext cx="103276" cy="103276"/>
          </a:xfrm>
          <a:prstGeom prst="rect">
            <a:avLst/>
          </a:prstGeom>
        </p:spPr>
      </p:pic>
      <p:sp>
        <p:nvSpPr>
          <p:cNvPr id="179" name="object 179"/>
          <p:cNvSpPr txBox="1"/>
          <p:nvPr/>
        </p:nvSpPr>
        <p:spPr>
          <a:xfrm>
            <a:off x="3326409" y="6476327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0" name="object 18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089311" y="6487363"/>
            <a:ext cx="103276" cy="103276"/>
          </a:xfrm>
          <a:prstGeom prst="rect">
            <a:avLst/>
          </a:prstGeom>
        </p:spPr>
      </p:pic>
      <p:sp>
        <p:nvSpPr>
          <p:cNvPr id="181" name="object 181"/>
          <p:cNvSpPr txBox="1"/>
          <p:nvPr/>
        </p:nvSpPr>
        <p:spPr>
          <a:xfrm>
            <a:off x="4201934" y="6476327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2" name="object 18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964849" y="6487363"/>
            <a:ext cx="103276" cy="103276"/>
          </a:xfrm>
          <a:prstGeom prst="rect">
            <a:avLst/>
          </a:prstGeom>
        </p:spPr>
      </p:pic>
      <p:sp>
        <p:nvSpPr>
          <p:cNvPr id="183" name="object 183"/>
          <p:cNvSpPr txBox="1"/>
          <p:nvPr/>
        </p:nvSpPr>
        <p:spPr>
          <a:xfrm>
            <a:off x="5077472" y="6476327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4" name="object 18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840374" y="6487363"/>
            <a:ext cx="103276" cy="103276"/>
          </a:xfrm>
          <a:prstGeom prst="rect">
            <a:avLst/>
          </a:prstGeom>
        </p:spPr>
      </p:pic>
      <p:sp>
        <p:nvSpPr>
          <p:cNvPr id="185" name="object 185"/>
          <p:cNvSpPr txBox="1"/>
          <p:nvPr/>
        </p:nvSpPr>
        <p:spPr>
          <a:xfrm>
            <a:off x="5952997" y="6476327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450884" y="6681203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7" name="object 18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213785" y="6692239"/>
            <a:ext cx="103276" cy="103276"/>
          </a:xfrm>
          <a:prstGeom prst="rect">
            <a:avLst/>
          </a:prstGeom>
        </p:spPr>
      </p:pic>
      <p:sp>
        <p:nvSpPr>
          <p:cNvPr id="188" name="object 188"/>
          <p:cNvSpPr txBox="1"/>
          <p:nvPr/>
        </p:nvSpPr>
        <p:spPr>
          <a:xfrm>
            <a:off x="3326409" y="6681203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9" name="object 18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089311" y="6692239"/>
            <a:ext cx="103276" cy="103276"/>
          </a:xfrm>
          <a:prstGeom prst="rect">
            <a:avLst/>
          </a:prstGeom>
        </p:spPr>
      </p:pic>
      <p:sp>
        <p:nvSpPr>
          <p:cNvPr id="190" name="object 190"/>
          <p:cNvSpPr txBox="1"/>
          <p:nvPr/>
        </p:nvSpPr>
        <p:spPr>
          <a:xfrm>
            <a:off x="4201934" y="6681203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1" name="object 19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964849" y="6692239"/>
            <a:ext cx="103276" cy="103276"/>
          </a:xfrm>
          <a:prstGeom prst="rect">
            <a:avLst/>
          </a:prstGeom>
        </p:spPr>
      </p:pic>
      <p:sp>
        <p:nvSpPr>
          <p:cNvPr id="192" name="object 192"/>
          <p:cNvSpPr txBox="1"/>
          <p:nvPr/>
        </p:nvSpPr>
        <p:spPr>
          <a:xfrm>
            <a:off x="5077472" y="6681203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3" name="object 19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840374" y="6692239"/>
            <a:ext cx="103276" cy="103276"/>
          </a:xfrm>
          <a:prstGeom prst="rect">
            <a:avLst/>
          </a:prstGeom>
        </p:spPr>
      </p:pic>
      <p:sp>
        <p:nvSpPr>
          <p:cNvPr id="194" name="object 194"/>
          <p:cNvSpPr txBox="1"/>
          <p:nvPr/>
        </p:nvSpPr>
        <p:spPr>
          <a:xfrm>
            <a:off x="5952997" y="6681203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2450884" y="6886067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6" name="object 19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213785" y="6897103"/>
            <a:ext cx="103276" cy="103276"/>
          </a:xfrm>
          <a:prstGeom prst="rect">
            <a:avLst/>
          </a:prstGeom>
        </p:spPr>
      </p:pic>
      <p:sp>
        <p:nvSpPr>
          <p:cNvPr id="197" name="object 197"/>
          <p:cNvSpPr txBox="1"/>
          <p:nvPr/>
        </p:nvSpPr>
        <p:spPr>
          <a:xfrm>
            <a:off x="3326409" y="6886067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089311" y="6897103"/>
            <a:ext cx="103276" cy="103276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4201934" y="6886067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0" name="object 20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964849" y="6897103"/>
            <a:ext cx="103276" cy="103276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5077472" y="6886067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840374" y="6897103"/>
            <a:ext cx="103276" cy="103276"/>
          </a:xfrm>
          <a:prstGeom prst="rect">
            <a:avLst/>
          </a:prstGeom>
        </p:spPr>
      </p:pic>
      <p:sp>
        <p:nvSpPr>
          <p:cNvPr id="203" name="object 203"/>
          <p:cNvSpPr txBox="1"/>
          <p:nvPr/>
        </p:nvSpPr>
        <p:spPr>
          <a:xfrm>
            <a:off x="5952997" y="6886067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574484" y="6081395"/>
            <a:ext cx="1369060" cy="1131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mm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/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b="1" spc="-10" dirty="0">
                <a:latin typeface="Roboto"/>
                <a:cs typeface="Roboto"/>
              </a:rPr>
              <a:t>Lappato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8255" algn="ctr">
              <a:lnSpc>
                <a:spcPct val="100000"/>
              </a:lnSpc>
              <a:spcBef>
                <a:spcPts val="655"/>
              </a:spcBef>
              <a:tabLst>
                <a:tab pos="883919" algn="l"/>
              </a:tabLst>
            </a:pPr>
            <a:r>
              <a:rPr sz="700" spc="-10" dirty="0">
                <a:latin typeface="Roboto"/>
                <a:cs typeface="Roboto"/>
              </a:rPr>
              <a:t>White</a:t>
            </a:r>
            <a:r>
              <a:rPr sz="700" dirty="0">
                <a:latin typeface="Roboto"/>
                <a:cs typeface="Roboto"/>
              </a:rPr>
              <a:t>	</a:t>
            </a: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  <a:p>
            <a:pPr marR="30480" algn="ctr">
              <a:lnSpc>
                <a:spcPct val="100000"/>
              </a:lnSpc>
              <a:spcBef>
                <a:spcPts val="775"/>
              </a:spcBef>
              <a:tabLst>
                <a:tab pos="875030" algn="l"/>
              </a:tabLst>
            </a:pPr>
            <a:r>
              <a:rPr sz="700" spc="-20" dirty="0">
                <a:latin typeface="Roboto"/>
                <a:cs typeface="Roboto"/>
              </a:rPr>
              <a:t>Grey</a:t>
            </a:r>
            <a:r>
              <a:rPr sz="700" dirty="0">
                <a:latin typeface="Roboto"/>
                <a:cs typeface="Roboto"/>
              </a:rPr>
              <a:t>	</a:t>
            </a: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  <a:p>
            <a:pPr marL="3810" algn="ctr">
              <a:lnSpc>
                <a:spcPct val="100000"/>
              </a:lnSpc>
              <a:spcBef>
                <a:spcPts val="770"/>
              </a:spcBef>
              <a:tabLst>
                <a:tab pos="878840" algn="l"/>
              </a:tabLst>
            </a:pPr>
            <a:r>
              <a:rPr sz="700" spc="-10" dirty="0">
                <a:latin typeface="Roboto"/>
                <a:cs typeface="Roboto"/>
              </a:rPr>
              <a:t>Beige</a:t>
            </a:r>
            <a:r>
              <a:rPr sz="700" dirty="0">
                <a:latin typeface="Roboto"/>
                <a:cs typeface="Roboto"/>
              </a:rPr>
              <a:t>	</a:t>
            </a: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  <a:spcBef>
                <a:spcPts val="775"/>
              </a:spcBef>
              <a:tabLst>
                <a:tab pos="875030" algn="l"/>
              </a:tabLst>
            </a:pPr>
            <a:r>
              <a:rPr sz="700" spc="-10" dirty="0">
                <a:latin typeface="Roboto"/>
                <a:cs typeface="Roboto"/>
              </a:rPr>
              <a:t>Black</a:t>
            </a:r>
            <a:r>
              <a:rPr sz="700" dirty="0">
                <a:latin typeface="Roboto"/>
                <a:cs typeface="Roboto"/>
              </a:rPr>
              <a:t>	</a:t>
            </a: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574509" y="7270940"/>
            <a:ext cx="1252220" cy="941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346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  <a:p>
            <a:pPr marL="1013460" marR="9525">
              <a:lnSpc>
                <a:spcPct val="192000"/>
              </a:lnSpc>
            </a:pPr>
            <a:r>
              <a:rPr sz="700" spc="-20" dirty="0">
                <a:latin typeface="Roboto"/>
                <a:cs typeface="Roboto"/>
              </a:rPr>
              <a:t>Grey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Beige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575346" y="827043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7" name="object 20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338260" y="8281466"/>
            <a:ext cx="103276" cy="103276"/>
          </a:xfrm>
          <a:prstGeom prst="rect">
            <a:avLst/>
          </a:prstGeom>
        </p:spPr>
      </p:pic>
      <p:sp>
        <p:nvSpPr>
          <p:cNvPr id="208" name="object 208"/>
          <p:cNvSpPr txBox="1"/>
          <p:nvPr/>
        </p:nvSpPr>
        <p:spPr>
          <a:xfrm>
            <a:off x="2450884" y="827043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575346" y="8475300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0" name="object 21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338260" y="8486335"/>
            <a:ext cx="103276" cy="103276"/>
          </a:xfrm>
          <a:prstGeom prst="rect">
            <a:avLst/>
          </a:prstGeom>
        </p:spPr>
      </p:pic>
      <p:sp>
        <p:nvSpPr>
          <p:cNvPr id="211" name="object 211"/>
          <p:cNvSpPr txBox="1"/>
          <p:nvPr/>
        </p:nvSpPr>
        <p:spPr>
          <a:xfrm>
            <a:off x="2450884" y="8475300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575346" y="868017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3" name="object 21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338260" y="8691206"/>
            <a:ext cx="103276" cy="103276"/>
          </a:xfrm>
          <a:prstGeom prst="rect">
            <a:avLst/>
          </a:prstGeom>
        </p:spPr>
      </p:pic>
      <p:sp>
        <p:nvSpPr>
          <p:cNvPr id="214" name="object 214"/>
          <p:cNvSpPr txBox="1"/>
          <p:nvPr/>
        </p:nvSpPr>
        <p:spPr>
          <a:xfrm>
            <a:off x="2450884" y="8680171"/>
            <a:ext cx="2425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Black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479912" y="1194880"/>
            <a:ext cx="17653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0,37”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4462398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/>
          <p:nvPr/>
        </p:nvSpPr>
        <p:spPr>
          <a:xfrm>
            <a:off x="518256" y="118969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4738128" y="119489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719942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0" name="object 22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460003" y="539991"/>
            <a:ext cx="6120003" cy="8280002"/>
          </a:xfrm>
          <a:prstGeom prst="rect">
            <a:avLst/>
          </a:prstGeom>
        </p:spPr>
      </p:pic>
      <p:sp>
        <p:nvSpPr>
          <p:cNvPr id="221" name="object 221"/>
          <p:cNvSpPr txBox="1"/>
          <p:nvPr/>
        </p:nvSpPr>
        <p:spPr>
          <a:xfrm>
            <a:off x="9058630" y="9247961"/>
            <a:ext cx="51022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ARA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LAPPATO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ARA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DECORO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LAPPATO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197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108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19999" cy="8280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300" y="9245696"/>
            <a:ext cx="358012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ARA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DECORO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39991"/>
            <a:ext cx="6120002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137076" y="9245696"/>
            <a:ext cx="402462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ARA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DECORO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LAPPATO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5366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1" y="4168819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36252" y="4168819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732495"/>
            <a:ext cx="2340013" cy="23400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965" y="1732495"/>
            <a:ext cx="2340000" cy="23400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041925" y="1047495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989728" y="99839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48935" y="99839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82450" y="1005585"/>
            <a:ext cx="4032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ct val="10000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508129" y="99839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767336" y="99839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50571" y="1047495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98540" y="99839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27257" y="528802"/>
            <a:ext cx="2190115" cy="716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latin typeface="Times New Roman"/>
                <a:cs typeface="Times New Roman"/>
              </a:rPr>
              <a:t>Ara</a:t>
            </a:r>
            <a:r>
              <a:rPr sz="1700" spc="-8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Stone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35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301" y="4664341"/>
            <a:ext cx="1504950" cy="672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02DAS3010R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00630" y="4656988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53500" y="4707178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036252" y="4664341"/>
            <a:ext cx="1504950" cy="672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02DAS3020R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09591" y="4656988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62461" y="4707178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27301" y="5456339"/>
            <a:ext cx="654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LAPPATO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300" y="5672340"/>
            <a:ext cx="1550035" cy="1140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02DAS3010RL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02DAS9910OR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00630" y="5664987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53500" y="5715177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036252" y="5456339"/>
            <a:ext cx="654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LAPPATO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36252" y="5672340"/>
            <a:ext cx="1562100" cy="1716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02DAS3020RL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02DAS9920OR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02DAS12622OR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09591" y="5664987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862461" y="5715177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200630" y="668192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326500" y="67231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709591" y="668192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835461" y="67231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709591" y="7140981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835461" y="719117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35461" y="72991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4493412" y="975753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462398" y="99946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4738128" y="97575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719942" y="99946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8447303" y="416886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0956264" y="4168864"/>
            <a:ext cx="713740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BLACK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4" name="object 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1732495"/>
            <a:ext cx="2340000" cy="2340000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732495"/>
            <a:ext cx="2340000" cy="2340000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8447303" y="4664341"/>
            <a:ext cx="1504950" cy="672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02DAS3040R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120630" y="4656988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0273500" y="4707178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10956264" y="4664341"/>
            <a:ext cx="1504950" cy="672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02DAS30T0R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629591" y="4656988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2782498" y="4707178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8447303" y="5456339"/>
            <a:ext cx="654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LAPPATO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447303" y="5672340"/>
            <a:ext cx="1562100" cy="1716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02DAS12040RL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02DAS9940RL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02DAS12640RL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02DAS640RL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02DAS340RL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02DAS3040RL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02DAS9940OR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02DAS12644OR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120630" y="5664987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273500" y="5715177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0956264" y="5456339"/>
            <a:ext cx="654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LAPPATO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956264" y="5672340"/>
            <a:ext cx="1562100" cy="1716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120x120</a:t>
            </a:r>
            <a:r>
              <a:rPr sz="975" spc="202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48”x48”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02DAS12070RL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02DAS9970RL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02DAS12670RL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02DAS670RL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02DAS370RL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30x30</a:t>
            </a:r>
            <a:r>
              <a:rPr sz="975" baseline="4273" dirty="0">
                <a:latin typeface="Roboto"/>
                <a:cs typeface="Roboto"/>
              </a:rPr>
              <a:t>	12”x12”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02DAS30T0RL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02DAS9970OR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65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02DAS9977OR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02DAS12677OR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2629591" y="5664987"/>
            <a:ext cx="118745" cy="6737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2782498" y="5715177"/>
            <a:ext cx="0" cy="594360"/>
          </a:xfrm>
          <a:custGeom>
            <a:avLst/>
            <a:gdLst/>
            <a:ahLst/>
            <a:cxnLst/>
            <a:rect l="l" t="t" r="r" b="b"/>
            <a:pathLst>
              <a:path h="594360">
                <a:moveTo>
                  <a:pt x="0" y="0"/>
                </a:moveTo>
                <a:lnTo>
                  <a:pt x="0" y="594004"/>
                </a:lnTo>
              </a:path>
            </a:pathLst>
          </a:custGeom>
          <a:ln w="54000">
            <a:solidFill>
              <a:srgbClr val="878787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0120630" y="668192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0246499" y="67231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2629591" y="668192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2755498" y="67231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10120630" y="7140981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0246499" y="719117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246499" y="72991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2629591" y="7140981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2755498" y="719117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755498" y="72991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1361058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71" name="object 7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358851" y="1001242"/>
            <a:ext cx="306476" cy="210604"/>
          </a:xfrm>
          <a:prstGeom prst="rect">
            <a:avLst/>
          </a:prstGeom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175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8" y="1579321"/>
            <a:ext cx="810895" cy="61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5"/>
              </a:spcBef>
            </a:pPr>
            <a:r>
              <a:rPr sz="650" b="1" dirty="0">
                <a:latin typeface="Roboto"/>
                <a:cs typeface="Roboto"/>
              </a:rPr>
              <a:t>02DAS0710CHR</a:t>
            </a:r>
            <a:r>
              <a:rPr sz="650" b="1" spc="434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00"/>
              </a:lnSpc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02DAS0710CHL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45628" y="19338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37652" y="2111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095398" y="1579321"/>
            <a:ext cx="810895" cy="61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5"/>
              </a:spcBef>
            </a:pPr>
            <a:r>
              <a:rPr sz="650" b="1" dirty="0">
                <a:latin typeface="Roboto"/>
                <a:cs typeface="Roboto"/>
              </a:rPr>
              <a:t>02DAS0720CHR</a:t>
            </a:r>
            <a:r>
              <a:rPr sz="650" b="1" spc="434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00"/>
              </a:lnSpc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02DAS0720CHL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13722" y="19338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05747" y="2111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663505" y="1579321"/>
            <a:ext cx="810895" cy="61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5"/>
              </a:spcBef>
            </a:pPr>
            <a:r>
              <a:rPr sz="650" b="1" dirty="0">
                <a:latin typeface="Roboto"/>
                <a:cs typeface="Roboto"/>
              </a:rPr>
              <a:t>02DAS0740CHR</a:t>
            </a:r>
            <a:r>
              <a:rPr sz="650" b="1" spc="434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00"/>
              </a:lnSpc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02DAS0740CHL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481829" y="19338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73841" y="2111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31600" y="1579321"/>
            <a:ext cx="810895" cy="61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5"/>
              </a:spcBef>
            </a:pPr>
            <a:r>
              <a:rPr sz="650" b="1" dirty="0">
                <a:latin typeface="Roboto"/>
                <a:cs typeface="Roboto"/>
              </a:rPr>
              <a:t>02DAS0770CHR</a:t>
            </a:r>
            <a:r>
              <a:rPr sz="650" b="1" spc="434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00"/>
              </a:lnSpc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02DAS0770CHL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49924" y="19338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041948" y="2111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540004" y="1214996"/>
            <a:ext cx="1231265" cy="290195"/>
            <a:chOff x="540004" y="1214996"/>
            <a:chExt cx="1231265" cy="290195"/>
          </a:xfrm>
        </p:grpSpPr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0004" y="1368374"/>
              <a:ext cx="1231195" cy="136283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004" y="1214996"/>
              <a:ext cx="1231195" cy="136270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2108098" y="1214996"/>
            <a:ext cx="1231265" cy="290195"/>
            <a:chOff x="2108098" y="1214996"/>
            <a:chExt cx="1231265" cy="290195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08098" y="1368374"/>
              <a:ext cx="1231200" cy="13628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08098" y="1214996"/>
              <a:ext cx="1231200" cy="136270"/>
            </a:xfrm>
            <a:prstGeom prst="rect">
              <a:avLst/>
            </a:prstGeom>
          </p:spPr>
        </p:pic>
      </p:grpSp>
      <p:grpSp>
        <p:nvGrpSpPr>
          <p:cNvPr id="22" name="object 22"/>
          <p:cNvGrpSpPr/>
          <p:nvPr/>
        </p:nvGrpSpPr>
        <p:grpSpPr>
          <a:xfrm>
            <a:off x="3676205" y="1214996"/>
            <a:ext cx="1231265" cy="290195"/>
            <a:chOff x="3676205" y="1214996"/>
            <a:chExt cx="1231265" cy="290195"/>
          </a:xfrm>
        </p:grpSpPr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76205" y="1368374"/>
              <a:ext cx="1231200" cy="136283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76205" y="1214996"/>
              <a:ext cx="1231200" cy="136270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44300" y="1214996"/>
            <a:ext cx="1231265" cy="290195"/>
            <a:chOff x="5244300" y="1214996"/>
            <a:chExt cx="1231265" cy="290195"/>
          </a:xfrm>
        </p:grpSpPr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44300" y="1368374"/>
              <a:ext cx="1231200" cy="13628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44300" y="1214996"/>
              <a:ext cx="1231200" cy="136270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545136" y="7886344"/>
            <a:ext cx="831850" cy="33845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600"/>
              </a:lnSpc>
              <a:spcBef>
                <a:spcPts val="8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30x32,2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11,8’’x12,7’’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529011" y="8230999"/>
          <a:ext cx="5537835" cy="320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67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4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3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4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31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59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950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682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4139">
                <a:tc>
                  <a:txBody>
                    <a:bodyPr/>
                    <a:lstStyle/>
                    <a:p>
                      <a:pPr marR="1270" algn="ctr">
                        <a:lnSpc>
                          <a:spcPts val="72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02DASME10R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2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02DASME20R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2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02DASME40R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2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02DASME70R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760">
                <a:tc>
                  <a:txBody>
                    <a:bodyPr/>
                    <a:lstStyle/>
                    <a:p>
                      <a:pPr marR="52069" algn="ctr">
                        <a:lnSpc>
                          <a:spcPts val="770"/>
                        </a:lnSpc>
                        <a:spcBef>
                          <a:spcPts val="1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770"/>
                        </a:lnSpc>
                        <a:spcBef>
                          <a:spcPts val="1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770"/>
                        </a:lnSpc>
                        <a:spcBef>
                          <a:spcPts val="1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770"/>
                        </a:lnSpc>
                        <a:spcBef>
                          <a:spcPts val="1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Lappato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4139">
                <a:tc>
                  <a:txBody>
                    <a:bodyPr/>
                    <a:lstStyle/>
                    <a:p>
                      <a:pPr marR="8890" algn="ctr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02DASME10L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02DASME20L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02DASME40L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02DASME70L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710"/>
                        </a:lnSpc>
                        <a:spcBef>
                          <a:spcPts val="1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object 30"/>
          <p:cNvSpPr/>
          <p:nvPr/>
        </p:nvSpPr>
        <p:spPr>
          <a:xfrm>
            <a:off x="1275156" y="8253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67167" y="847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2113864" y="7886344"/>
            <a:ext cx="806450" cy="33845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600"/>
              </a:lnSpc>
              <a:spcBef>
                <a:spcPts val="8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30x32,2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11,8’’x12,7’’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843872" y="8253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35897" y="847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681336" y="7886344"/>
            <a:ext cx="806450" cy="33845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600"/>
              </a:lnSpc>
              <a:spcBef>
                <a:spcPts val="8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30x32,2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11,8’’x12,7’’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411345" y="8253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03369" y="847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251868" y="7886344"/>
            <a:ext cx="806450" cy="33845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2600"/>
              </a:lnSpc>
              <a:spcBef>
                <a:spcPts val="8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30x32,2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11,8’’x12,7’’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981877" y="82536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73902" y="84779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305483" y="535424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27298" y="4989525"/>
            <a:ext cx="828675" cy="649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WIRE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dirty="0">
                <a:latin typeface="Roboto"/>
                <a:cs typeface="Roboto"/>
              </a:rPr>
              <a:t>02DAS1261WR</a:t>
            </a:r>
            <a:r>
              <a:rPr sz="650" b="1" spc="4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b="1" dirty="0">
                <a:latin typeface="Roboto"/>
                <a:cs typeface="Roboto"/>
              </a:rPr>
              <a:t>02DAS1261WRL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350187" y="55553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41685" y="534664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663505" y="4995075"/>
            <a:ext cx="815340" cy="636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WIRE</a:t>
            </a:r>
            <a:r>
              <a:rPr sz="650" spc="-20" dirty="0">
                <a:latin typeface="Roboto"/>
                <a:cs typeface="Roboto"/>
              </a:rPr>
              <a:t> 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02DAS1264WR</a:t>
            </a:r>
            <a:r>
              <a:rPr sz="650" b="1" spc="4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b="1" dirty="0">
                <a:latin typeface="Roboto"/>
                <a:cs typeface="Roboto"/>
              </a:rPr>
              <a:t>02DAS1264WRL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86389" y="554774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09779" y="534109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231600" y="4989525"/>
            <a:ext cx="834390" cy="636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WIRE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BLACK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02DAS1267WR</a:t>
            </a:r>
            <a:r>
              <a:rPr sz="650" b="1" spc="4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b="1" dirty="0">
                <a:latin typeface="Roboto"/>
                <a:cs typeface="Roboto"/>
              </a:rPr>
              <a:t>02DAS1267WRL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054483" y="55422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73578" y="53576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095398" y="4992903"/>
            <a:ext cx="815340" cy="649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WIRE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dirty="0">
                <a:latin typeface="Roboto"/>
                <a:cs typeface="Roboto"/>
              </a:rPr>
              <a:t>02DAS1262WR</a:t>
            </a:r>
            <a:r>
              <a:rPr sz="650" b="1" spc="4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b="1" dirty="0">
                <a:latin typeface="Roboto"/>
                <a:cs typeface="Roboto"/>
              </a:rPr>
              <a:t>02DAS1262WRL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918282" y="555870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527298" y="6650646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485" y="501916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55" name="object 5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57836" y="7116597"/>
            <a:ext cx="649794" cy="693000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126564" y="7116597"/>
            <a:ext cx="649795" cy="693000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94036" y="7116597"/>
            <a:ext cx="649795" cy="693000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264568" y="7116597"/>
            <a:ext cx="649795" cy="693648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40005" y="2452471"/>
            <a:ext cx="1231200" cy="2462403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244301" y="2452547"/>
            <a:ext cx="1231200" cy="2462326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108099" y="2452471"/>
            <a:ext cx="1231187" cy="2462403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676194" y="2452471"/>
            <a:ext cx="1231200" cy="2462403"/>
          </a:xfrm>
          <a:prstGeom prst="rect">
            <a:avLst/>
          </a:prstGeom>
        </p:spPr>
      </p:pic>
      <p:grpSp>
        <p:nvGrpSpPr>
          <p:cNvPr id="63" name="object 63"/>
          <p:cNvGrpSpPr/>
          <p:nvPr/>
        </p:nvGrpSpPr>
        <p:grpSpPr>
          <a:xfrm>
            <a:off x="8458606" y="6379527"/>
            <a:ext cx="6123305" cy="3810"/>
            <a:chOff x="8458606" y="6379527"/>
            <a:chExt cx="6123305" cy="3810"/>
          </a:xfrm>
        </p:grpSpPr>
        <p:sp>
          <p:nvSpPr>
            <p:cNvPr id="64" name="object 64"/>
            <p:cNvSpPr/>
            <p:nvPr/>
          </p:nvSpPr>
          <p:spPr>
            <a:xfrm>
              <a:off x="8458606" y="638143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549394" y="638143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0999393" y="638143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557393" y="638143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079401" y="638143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601397" y="638143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159358" y="638143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717396" y="638143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167357" y="638143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221459" y="638143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8458606" y="6631533"/>
            <a:ext cx="6123305" cy="3810"/>
            <a:chOff x="8458606" y="6631533"/>
            <a:chExt cx="6123305" cy="3810"/>
          </a:xfrm>
        </p:grpSpPr>
        <p:sp>
          <p:nvSpPr>
            <p:cNvPr id="75" name="object 75"/>
            <p:cNvSpPr/>
            <p:nvPr/>
          </p:nvSpPr>
          <p:spPr>
            <a:xfrm>
              <a:off x="8458606" y="663343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0549394" y="663343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0999393" y="663343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557393" y="663343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079401" y="663343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601397" y="663343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159358" y="663343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717396" y="663343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167357" y="663343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221459" y="6633438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8458606" y="6678790"/>
          <a:ext cx="6199505" cy="1146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1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13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65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18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49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5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1440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5590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2,880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61,50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36,56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21,60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11,8”x23,4”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0,900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19,10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9060">
                <a:tc>
                  <a:txBody>
                    <a:bodyPr/>
                    <a:lstStyle/>
                    <a:p>
                      <a:pPr marL="127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</a:t>
                      </a:r>
                      <a:r>
                        <a:rPr sz="650" spc="2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935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86" name="object 86"/>
          <p:cNvGraphicFramePr>
            <a:graphicFrameLocks noGrp="1"/>
          </p:cNvGraphicFramePr>
          <p:nvPr/>
        </p:nvGraphicFramePr>
        <p:xfrm>
          <a:off x="8458606" y="7864640"/>
          <a:ext cx="6199505" cy="682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6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60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0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11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43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203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25,6x29,8</a:t>
                      </a:r>
                      <a:r>
                        <a:rPr sz="650" spc="1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10”x11,8”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ESAGONA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T12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27,7x23,6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10,9”x9,3”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PICKET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T18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28,2x28,2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11,1”x11,1”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PYRAMID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DECORO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WIRE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7,5x59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2,9”x23,2”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CHEVRON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0,460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22,80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622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7" name="object 87"/>
          <p:cNvSpPr txBox="1"/>
          <p:nvPr/>
        </p:nvSpPr>
        <p:spPr>
          <a:xfrm>
            <a:off x="8445906" y="6199339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445906" y="6401396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0536681" y="6401396"/>
            <a:ext cx="138620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2066701" y="6401396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0536681" y="6492837"/>
            <a:ext cx="195008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2588671" y="6401396"/>
            <a:ext cx="17475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28395" algn="l"/>
              </a:tabLst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128395" algn="l"/>
              </a:tabLst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4167408" y="85900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167408" y="872683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95" name="object 95"/>
          <p:cNvGraphicFramePr>
            <a:graphicFrameLocks noGrp="1"/>
          </p:cNvGraphicFramePr>
          <p:nvPr/>
        </p:nvGraphicFramePr>
        <p:xfrm>
          <a:off x="8458606" y="8484196"/>
          <a:ext cx="6199505" cy="337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7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56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640"/>
                        </a:spcBef>
                        <a:tabLst>
                          <a:tab pos="521334" algn="l"/>
                          <a:tab pos="1043305" algn="l"/>
                          <a:tab pos="1601470" algn="l"/>
                          <a:tab pos="2159635" algn="l"/>
                          <a:tab pos="271780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8128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30"/>
                        </a:spcBef>
                        <a:tabLst>
                          <a:tab pos="521334" algn="l"/>
                          <a:tab pos="1043305" algn="l"/>
                          <a:tab pos="1601470" algn="l"/>
                          <a:tab pos="2159635" algn="l"/>
                          <a:tab pos="271780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651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6" name="object 96"/>
          <p:cNvSpPr/>
          <p:nvPr/>
        </p:nvSpPr>
        <p:spPr>
          <a:xfrm>
            <a:off x="14167408" y="79060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167408" y="804283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167408" y="817963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167358" y="83203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167358" y="845719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8445906" y="4957940"/>
            <a:ext cx="1523365" cy="330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dirty="0">
                <a:latin typeface="Roboto"/>
                <a:cs typeface="Roboto"/>
              </a:rPr>
              <a:t>WHITE,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BEIGE,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GREY,</a:t>
            </a:r>
            <a:r>
              <a:rPr sz="600" spc="-10" dirty="0">
                <a:latin typeface="Roboto"/>
                <a:cs typeface="Roboto"/>
              </a:rPr>
              <a:t> BLACK: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11100"/>
              </a:lnSpc>
            </a:pPr>
            <a:r>
              <a:rPr sz="600" dirty="0">
                <a:latin typeface="Roboto"/>
                <a:cs typeface="Roboto"/>
              </a:rPr>
              <a:t>Special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available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on</a:t>
            </a:r>
            <a:r>
              <a:rPr sz="600" spc="-10" dirty="0">
                <a:latin typeface="Roboto"/>
                <a:cs typeface="Roboto"/>
              </a:rPr>
              <a:t> request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Speciali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10" dirty="0">
                <a:latin typeface="Roboto"/>
                <a:cs typeface="Roboto"/>
              </a:rPr>
              <a:t> disponibili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</a:t>
            </a:r>
            <a:r>
              <a:rPr sz="600" spc="-10" dirty="0">
                <a:latin typeface="Roboto"/>
                <a:cs typeface="Roboto"/>
              </a:rPr>
              <a:t> richiesta</a:t>
            </a:r>
            <a:endParaRPr sz="600">
              <a:latin typeface="Roboto"/>
              <a:cs typeface="Roboto"/>
            </a:endParaRPr>
          </a:p>
        </p:txBody>
      </p:sp>
      <p:grpSp>
        <p:nvGrpSpPr>
          <p:cNvPr id="102" name="object 102"/>
          <p:cNvGrpSpPr/>
          <p:nvPr/>
        </p:nvGrpSpPr>
        <p:grpSpPr>
          <a:xfrm>
            <a:off x="8458606" y="3529241"/>
            <a:ext cx="6120130" cy="3810"/>
            <a:chOff x="8458606" y="3529241"/>
            <a:chExt cx="6120130" cy="3810"/>
          </a:xfrm>
        </p:grpSpPr>
        <p:sp>
          <p:nvSpPr>
            <p:cNvPr id="103" name="object 103"/>
            <p:cNvSpPr/>
            <p:nvPr/>
          </p:nvSpPr>
          <p:spPr>
            <a:xfrm>
              <a:off x="8458606" y="353114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988600" y="353114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518607" y="353114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048614" y="353114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07" name="object 107"/>
          <p:cNvGraphicFramePr>
            <a:graphicFrameLocks noGrp="1"/>
          </p:cNvGraphicFramePr>
          <p:nvPr/>
        </p:nvGraphicFramePr>
        <p:xfrm>
          <a:off x="8458606" y="4251147"/>
          <a:ext cx="6196330" cy="574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13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2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54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64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48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677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41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02DASB91RL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41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41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02DASB61RL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02DASB92RL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02DASB62RL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98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02DASB94RL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98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986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02DASB64RL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02DASB97RL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BLACK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02DASB67RL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8" name="object 108"/>
          <p:cNvSpPr txBox="1"/>
          <p:nvPr/>
        </p:nvSpPr>
        <p:spPr>
          <a:xfrm>
            <a:off x="8445906" y="3349053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460511" y="3775811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990505" y="3775811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4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4">
                <a:moveTo>
                  <a:pt x="579361" y="175272"/>
                </a:moveTo>
                <a:lnTo>
                  <a:pt x="579361" y="37947"/>
                </a:lnTo>
              </a:path>
              <a:path w="579754" h="186054">
                <a:moveTo>
                  <a:pt x="16205" y="0"/>
                </a:moveTo>
                <a:lnTo>
                  <a:pt x="0" y="31114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2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2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1520499" y="3775811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050532" y="3775811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8445906" y="3979011"/>
            <a:ext cx="8477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300832" y="413712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9975901" y="3979011"/>
            <a:ext cx="116776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dirty="0">
                <a:latin typeface="Roboto"/>
                <a:cs typeface="Roboto"/>
              </a:rPr>
              <a:t> Rett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1151349" y="413712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11505907" y="3979011"/>
            <a:ext cx="8477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12360833" y="413712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13035914" y="3979011"/>
            <a:ext cx="116776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6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dirty="0">
                <a:latin typeface="Roboto"/>
                <a:cs typeface="Roboto"/>
              </a:rPr>
              <a:t> Rett</a:t>
            </a:r>
            <a:r>
              <a:rPr sz="650" spc="175" dirty="0">
                <a:latin typeface="Roboto"/>
                <a:cs typeface="Roboto"/>
              </a:rPr>
              <a:t>  </a:t>
            </a: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4211351" y="413712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9190863" y="19687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187065" y="216692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8446979" y="1693367"/>
            <a:ext cx="1118235" cy="655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PICKET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T18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29x25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11”x10”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02DASMPKRT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  <a:p>
            <a:pPr marL="12700" marR="508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29x25</a:t>
            </a:r>
            <a:r>
              <a:rPr sz="650" spc="18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11”x10”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02DASMPKLP</a:t>
            </a:r>
            <a:r>
              <a:rPr sz="650" b="1" spc="17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16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(WHITE/BEIGE/GREY/BLACK)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10847171" y="19687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10017486" y="1693430"/>
            <a:ext cx="995680" cy="692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PYRAMID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COLD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35,2x35,2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13,85”x13,85”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02DASM147CRL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 marR="224790">
              <a:lnSpc>
                <a:spcPct val="100000"/>
              </a:lnSpc>
              <a:spcBef>
                <a:spcPts val="285"/>
              </a:spcBef>
            </a:pPr>
            <a:r>
              <a:rPr sz="650" dirty="0">
                <a:latin typeface="Roboto"/>
                <a:cs typeface="Roboto"/>
              </a:rPr>
              <a:t>GREY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WHITE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BLACK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2430391" y="19687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 txBox="1"/>
          <p:nvPr/>
        </p:nvSpPr>
        <p:spPr>
          <a:xfrm>
            <a:off x="11582565" y="1693443"/>
            <a:ext cx="1035050" cy="692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PYRAMID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WARM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35,2x35,2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13,85”x13,85”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02DASM124WRL</a:t>
            </a:r>
            <a:r>
              <a:rPr sz="650" b="1" spc="47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 marR="274320">
              <a:lnSpc>
                <a:spcPct val="100000"/>
              </a:lnSpc>
              <a:spcBef>
                <a:spcPts val="285"/>
              </a:spcBef>
            </a:pPr>
            <a:r>
              <a:rPr sz="650" dirty="0">
                <a:latin typeface="Roboto"/>
                <a:cs typeface="Roboto"/>
              </a:rPr>
              <a:t>WHITE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GREY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BEIGE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Lappato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128" name="object 12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460003" y="1015803"/>
            <a:ext cx="696048" cy="602964"/>
          </a:xfrm>
          <a:prstGeom prst="rect">
            <a:avLst/>
          </a:prstGeom>
        </p:spPr>
      </p:pic>
      <p:pic>
        <p:nvPicPr>
          <p:cNvPr id="129" name="object 129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0030764" y="775396"/>
            <a:ext cx="844184" cy="843371"/>
          </a:xfrm>
          <a:prstGeom prst="rect">
            <a:avLst/>
          </a:prstGeom>
        </p:spPr>
      </p:pic>
      <p:pic>
        <p:nvPicPr>
          <p:cNvPr id="130" name="object 13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1595265" y="775398"/>
            <a:ext cx="844169" cy="843368"/>
          </a:xfrm>
          <a:prstGeom prst="rect">
            <a:avLst/>
          </a:prstGeom>
        </p:spPr>
      </p:pic>
      <p:sp>
        <p:nvSpPr>
          <p:cNvPr id="131" name="object 131"/>
          <p:cNvSpPr txBox="1"/>
          <p:nvPr/>
        </p:nvSpPr>
        <p:spPr>
          <a:xfrm>
            <a:off x="13166470" y="1784362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3166470" y="1882152"/>
            <a:ext cx="1315720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For</a:t>
            </a:r>
            <a:r>
              <a:rPr sz="600" spc="-10" dirty="0">
                <a:latin typeface="Roboto"/>
                <a:cs typeface="Roboto"/>
              </a:rPr>
              <a:t> working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 </a:t>
            </a:r>
            <a:r>
              <a:rPr sz="600" spc="-20" dirty="0">
                <a:latin typeface="Roboto"/>
                <a:cs typeface="Roboto"/>
              </a:rPr>
              <a:t>sono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361058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7881" y="9203328"/>
            <a:ext cx="2343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09797" y="-12"/>
            <a:ext cx="27685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369519"/>
                  </a:move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69519"/>
                  </a:lnTo>
                  <a:close/>
                </a:path>
                <a:path w="34925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60"/>
                  </a:lnTo>
                  <a:close/>
                </a:path>
                <a:path w="3492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3492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34925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3492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61671"/>
                  </a:lnTo>
                  <a:close/>
                </a:path>
                <a:path w="34925" h="520065">
                  <a:moveTo>
                    <a:pt x="11544" y="115468"/>
                  </a:moveTo>
                  <a:lnTo>
                    <a:pt x="0" y="115468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15468"/>
                  </a:lnTo>
                  <a:close/>
                </a:path>
                <a:path w="3492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34925" h="520065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3492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69506"/>
                  </a:moveTo>
                  <a:lnTo>
                    <a:pt x="23088" y="369506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69506"/>
                  </a:lnTo>
                  <a:close/>
                </a:path>
                <a:path w="34925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34925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34925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34925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close/>
                </a:path>
                <a:path w="34925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34925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96303"/>
                  </a:lnTo>
                  <a:close/>
                </a:path>
                <a:path w="34925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3492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4079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8307" y="8248980"/>
              <a:ext cx="12065" cy="335280"/>
            </a:xfrm>
            <a:custGeom>
              <a:avLst/>
              <a:gdLst/>
              <a:ahLst/>
              <a:cxnLst/>
              <a:rect l="l" t="t" r="r" b="b"/>
              <a:pathLst>
                <a:path w="12065" h="335279">
                  <a:moveTo>
                    <a:pt x="11544" y="323316"/>
                  </a:moveTo>
                  <a:lnTo>
                    <a:pt x="0" y="323316"/>
                  </a:lnTo>
                  <a:lnTo>
                    <a:pt x="0" y="334860"/>
                  </a:lnTo>
                  <a:lnTo>
                    <a:pt x="11544" y="334860"/>
                  </a:lnTo>
                  <a:lnTo>
                    <a:pt x="11544" y="323316"/>
                  </a:lnTo>
                  <a:close/>
                </a:path>
                <a:path w="12065" h="335279">
                  <a:moveTo>
                    <a:pt x="11544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277139"/>
                  </a:lnTo>
                  <a:close/>
                </a:path>
                <a:path w="12065" h="335279">
                  <a:moveTo>
                    <a:pt x="11544" y="254025"/>
                  </a:moveTo>
                  <a:lnTo>
                    <a:pt x="0" y="254025"/>
                  </a:lnTo>
                  <a:lnTo>
                    <a:pt x="0" y="265582"/>
                  </a:lnTo>
                  <a:lnTo>
                    <a:pt x="11544" y="265582"/>
                  </a:lnTo>
                  <a:lnTo>
                    <a:pt x="11544" y="254025"/>
                  </a:lnTo>
                  <a:close/>
                </a:path>
                <a:path w="12065" h="335279">
                  <a:moveTo>
                    <a:pt x="11544" y="219392"/>
                  </a:moveTo>
                  <a:lnTo>
                    <a:pt x="0" y="219392"/>
                  </a:lnTo>
                  <a:lnTo>
                    <a:pt x="0" y="242481"/>
                  </a:lnTo>
                  <a:lnTo>
                    <a:pt x="11544" y="242481"/>
                  </a:lnTo>
                  <a:lnTo>
                    <a:pt x="11544" y="219392"/>
                  </a:lnTo>
                  <a:close/>
                </a:path>
                <a:path w="12065" h="335279">
                  <a:moveTo>
                    <a:pt x="11544" y="173202"/>
                  </a:moveTo>
                  <a:lnTo>
                    <a:pt x="0" y="173202"/>
                  </a:lnTo>
                  <a:lnTo>
                    <a:pt x="0" y="184746"/>
                  </a:lnTo>
                  <a:lnTo>
                    <a:pt x="11544" y="184746"/>
                  </a:lnTo>
                  <a:lnTo>
                    <a:pt x="11544" y="173202"/>
                  </a:lnTo>
                  <a:close/>
                </a:path>
                <a:path w="12065" h="335279">
                  <a:moveTo>
                    <a:pt x="11544" y="127025"/>
                  </a:move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27025"/>
                  </a:lnTo>
                  <a:close/>
                </a:path>
                <a:path w="12065" h="335279">
                  <a:moveTo>
                    <a:pt x="11544" y="80835"/>
                  </a:moveTo>
                  <a:lnTo>
                    <a:pt x="0" y="80835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80835"/>
                  </a:lnTo>
                  <a:close/>
                </a:path>
                <a:path w="12065" h="335279">
                  <a:moveTo>
                    <a:pt x="11544" y="23101"/>
                  </a:moveTo>
                  <a:lnTo>
                    <a:pt x="0" y="23101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23101"/>
                  </a:lnTo>
                  <a:close/>
                </a:path>
                <a:path w="12065" h="335279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5623" y="806422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985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61899"/>
                  </a:move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61899"/>
                  </a:lnTo>
                  <a:close/>
                </a:path>
                <a:path w="3492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34925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close/>
                </a:path>
                <a:path w="34925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0" y="36950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34925" h="520065">
                  <a:moveTo>
                    <a:pt x="23088" y="323329"/>
                  </a:move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23329"/>
                  </a:lnTo>
                  <a:close/>
                </a:path>
                <a:path w="34925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207835"/>
                  </a:lnTo>
                  <a:lnTo>
                    <a:pt x="0" y="20783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84759"/>
                  </a:lnTo>
                  <a:close/>
                </a:path>
                <a:path w="34925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close/>
                </a:path>
                <a:path w="34925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31" y="357962"/>
                  </a:lnTo>
                  <a:lnTo>
                    <a:pt x="11531" y="346405"/>
                  </a:lnTo>
                  <a:close/>
                </a:path>
                <a:path w="81279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23329"/>
                  </a:lnTo>
                  <a:close/>
                </a:path>
                <a:path w="81279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300215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92"/>
                  </a:moveTo>
                  <a:lnTo>
                    <a:pt x="0" y="92392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92392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8127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79" h="520065">
                  <a:moveTo>
                    <a:pt x="46189" y="46189"/>
                  </a:moveTo>
                  <a:lnTo>
                    <a:pt x="34645" y="46189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46189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34645" y="473430"/>
                  </a:lnTo>
                  <a:lnTo>
                    <a:pt x="23088" y="473430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lnTo>
                    <a:pt x="57734" y="508076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57734" y="473430"/>
                  </a:lnTo>
                  <a:lnTo>
                    <a:pt x="46189" y="473430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79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79" h="520065">
                  <a:moveTo>
                    <a:pt x="69278" y="311785"/>
                  </a:moveTo>
                  <a:lnTo>
                    <a:pt x="57734" y="311785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close/>
                </a:path>
                <a:path w="81279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30936"/>
                  </a:lnTo>
                  <a:lnTo>
                    <a:pt x="23088" y="230936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28"/>
                  </a:lnTo>
                  <a:lnTo>
                    <a:pt x="11544" y="300228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73215"/>
                  </a:lnTo>
                  <a:close/>
                </a:path>
                <a:path w="81279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81279" h="520065">
                  <a:moveTo>
                    <a:pt x="69278" y="92392"/>
                  </a:moveTo>
                  <a:lnTo>
                    <a:pt x="57734" y="92392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92392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close/>
                </a:path>
                <a:path w="81279" h="520065">
                  <a:moveTo>
                    <a:pt x="11557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close/>
                </a:path>
                <a:path w="81279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81279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81279" h="520065">
                  <a:moveTo>
                    <a:pt x="11557" y="196303"/>
                  </a:moveTo>
                  <a:lnTo>
                    <a:pt x="0" y="196303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11557" y="196303"/>
                  </a:lnTo>
                  <a:close/>
                </a:path>
                <a:path w="81279" h="520065">
                  <a:moveTo>
                    <a:pt x="11557" y="161658"/>
                  </a:moveTo>
                  <a:lnTo>
                    <a:pt x="0" y="161658"/>
                  </a:lnTo>
                  <a:lnTo>
                    <a:pt x="0" y="184759"/>
                  </a:lnTo>
                  <a:lnTo>
                    <a:pt x="11557" y="184759"/>
                  </a:lnTo>
                  <a:lnTo>
                    <a:pt x="11557" y="161658"/>
                  </a:lnTo>
                  <a:close/>
                </a:path>
                <a:path w="81279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484974"/>
                  </a:lnTo>
                  <a:close/>
                </a:path>
                <a:path w="81279" h="520065">
                  <a:moveTo>
                    <a:pt x="23101" y="57734"/>
                  </a:move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57734"/>
                  </a:lnTo>
                  <a:close/>
                </a:path>
                <a:path w="81279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0" y="23088"/>
                  </a:lnTo>
                  <a:lnTo>
                    <a:pt x="0" y="57734"/>
                  </a:lnTo>
                  <a:lnTo>
                    <a:pt x="11557" y="57734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81279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81279" h="520065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30949"/>
                  </a:lnTo>
                  <a:close/>
                </a:path>
                <a:path w="81279" h="520065">
                  <a:moveTo>
                    <a:pt x="34645" y="34645"/>
                  </a:moveTo>
                  <a:lnTo>
                    <a:pt x="23101" y="34645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34645"/>
                  </a:lnTo>
                  <a:close/>
                </a:path>
                <a:path w="8127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81279" h="520065">
                  <a:moveTo>
                    <a:pt x="46177" y="415696"/>
                  </a:moveTo>
                  <a:lnTo>
                    <a:pt x="34645" y="41569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77" y="473430"/>
                  </a:lnTo>
                  <a:lnTo>
                    <a:pt x="46177" y="415696"/>
                  </a:lnTo>
                  <a:close/>
                </a:path>
                <a:path w="81279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92595"/>
                  </a:lnTo>
                  <a:close/>
                </a:path>
                <a:path w="81279" h="520065">
                  <a:moveTo>
                    <a:pt x="46177" y="369506"/>
                  </a:moveTo>
                  <a:lnTo>
                    <a:pt x="34645" y="369506"/>
                  </a:lnTo>
                  <a:lnTo>
                    <a:pt x="23101" y="369506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11557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57" y="311772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69506"/>
                  </a:lnTo>
                  <a:close/>
                </a:path>
                <a:path w="81279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81279" h="520065">
                  <a:moveTo>
                    <a:pt x="46177" y="242493"/>
                  </a:moveTo>
                  <a:lnTo>
                    <a:pt x="34645" y="242493"/>
                  </a:lnTo>
                  <a:lnTo>
                    <a:pt x="34645" y="254050"/>
                  </a:lnTo>
                  <a:lnTo>
                    <a:pt x="23101" y="254050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42493"/>
                  </a:lnTo>
                  <a:close/>
                </a:path>
                <a:path w="81279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34645" y="230949"/>
                  </a:lnTo>
                  <a:lnTo>
                    <a:pt x="46177" y="230949"/>
                  </a:lnTo>
                  <a:lnTo>
                    <a:pt x="46177" y="219405"/>
                  </a:lnTo>
                  <a:close/>
                </a:path>
                <a:path w="81279" h="520065">
                  <a:moveTo>
                    <a:pt x="46177" y="196303"/>
                  </a:moveTo>
                  <a:lnTo>
                    <a:pt x="34645" y="196303"/>
                  </a:ln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46177" y="207848"/>
                  </a:lnTo>
                  <a:lnTo>
                    <a:pt x="46177" y="196303"/>
                  </a:lnTo>
                  <a:close/>
                </a:path>
                <a:path w="81279" h="520065">
                  <a:moveTo>
                    <a:pt x="46177" y="92379"/>
                  </a:moveTo>
                  <a:lnTo>
                    <a:pt x="34645" y="92379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80835"/>
                  </a:lnTo>
                  <a:lnTo>
                    <a:pt x="0" y="80835"/>
                  </a:lnTo>
                  <a:lnTo>
                    <a:pt x="0" y="103924"/>
                  </a:lnTo>
                  <a:lnTo>
                    <a:pt x="11557" y="103924"/>
                  </a:lnTo>
                  <a:lnTo>
                    <a:pt x="11557" y="115481"/>
                  </a:lnTo>
                  <a:lnTo>
                    <a:pt x="0" y="115481"/>
                  </a:lnTo>
                  <a:lnTo>
                    <a:pt x="0" y="150114"/>
                  </a:ln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50114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77" y="138569"/>
                  </a:lnTo>
                  <a:lnTo>
                    <a:pt x="46177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92379"/>
                  </a:lnTo>
                  <a:close/>
                </a:path>
                <a:path w="81279" h="520065">
                  <a:moveTo>
                    <a:pt x="46177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69291"/>
                  </a:lnTo>
                  <a:close/>
                </a:path>
                <a:path w="81279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79" h="520065">
                  <a:moveTo>
                    <a:pt x="57746" y="427240"/>
                  </a:moveTo>
                  <a:lnTo>
                    <a:pt x="46189" y="427240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57746" y="427240"/>
                  </a:lnTo>
                  <a:close/>
                </a:path>
                <a:path w="81279" h="520065">
                  <a:moveTo>
                    <a:pt x="57746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46" y="323329"/>
                  </a:lnTo>
                  <a:lnTo>
                    <a:pt x="57746" y="311785"/>
                  </a:lnTo>
                  <a:close/>
                </a:path>
                <a:path w="81279" h="520065">
                  <a:moveTo>
                    <a:pt x="57746" y="265595"/>
                  </a:moveTo>
                  <a:lnTo>
                    <a:pt x="46189" y="265595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65595"/>
                  </a:lnTo>
                  <a:close/>
                </a:path>
                <a:path w="81279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81279" h="520065">
                  <a:moveTo>
                    <a:pt x="69291" y="473430"/>
                  </a:moveTo>
                  <a:lnTo>
                    <a:pt x="57746" y="473430"/>
                  </a:lnTo>
                  <a:lnTo>
                    <a:pt x="46189" y="473430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lnTo>
                    <a:pt x="57746" y="508076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73430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46405"/>
                  </a:lnTo>
                  <a:close/>
                </a:path>
                <a:path w="81279" h="520065">
                  <a:moveTo>
                    <a:pt x="69291" y="288671"/>
                  </a:moveTo>
                  <a:lnTo>
                    <a:pt x="57746" y="288671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288671"/>
                  </a:lnTo>
                  <a:close/>
                </a:path>
                <a:path w="81279" h="520065">
                  <a:moveTo>
                    <a:pt x="69291" y="207860"/>
                  </a:moveTo>
                  <a:lnTo>
                    <a:pt x="57746" y="207860"/>
                  </a:lnTo>
                  <a:lnTo>
                    <a:pt x="57746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07860"/>
                  </a:lnTo>
                  <a:close/>
                </a:path>
                <a:path w="81279" h="520065">
                  <a:moveTo>
                    <a:pt x="69291" y="161671"/>
                  </a:move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61671"/>
                  </a:lnTo>
                  <a:close/>
                </a:path>
                <a:path w="81279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69291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57746" y="34645"/>
                  </a:lnTo>
                  <a:lnTo>
                    <a:pt x="57746" y="46189"/>
                  </a:ln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6305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81280" h="520065">
                  <a:moveTo>
                    <a:pt x="23075" y="369519"/>
                  </a:move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369519"/>
                  </a:lnTo>
                  <a:close/>
                </a:path>
                <a:path w="81280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23075" y="346405"/>
                  </a:lnTo>
                  <a:lnTo>
                    <a:pt x="23075" y="334860"/>
                  </a:lnTo>
                  <a:close/>
                </a:path>
                <a:path w="81280" h="520065">
                  <a:moveTo>
                    <a:pt x="23075" y="311785"/>
                  </a:moveTo>
                  <a:lnTo>
                    <a:pt x="11544" y="311785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75" y="323329"/>
                  </a:lnTo>
                  <a:lnTo>
                    <a:pt x="23075" y="311785"/>
                  </a:lnTo>
                  <a:close/>
                </a:path>
                <a:path w="81280" h="520065">
                  <a:moveTo>
                    <a:pt x="23075" y="219405"/>
                  </a:moveTo>
                  <a:lnTo>
                    <a:pt x="11544" y="219405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23075" y="288683"/>
                  </a:lnTo>
                  <a:lnTo>
                    <a:pt x="23075" y="219405"/>
                  </a:lnTo>
                  <a:close/>
                </a:path>
                <a:path w="81280" h="520065">
                  <a:moveTo>
                    <a:pt x="23075" y="173215"/>
                  </a:moveTo>
                  <a:lnTo>
                    <a:pt x="11544" y="173215"/>
                  </a:lnTo>
                  <a:lnTo>
                    <a:pt x="11544" y="161658"/>
                  </a:lnTo>
                  <a:lnTo>
                    <a:pt x="0" y="161658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207848"/>
                  </a:lnTo>
                  <a:lnTo>
                    <a:pt x="23075" y="207848"/>
                  </a:lnTo>
                  <a:lnTo>
                    <a:pt x="23075" y="173215"/>
                  </a:lnTo>
                  <a:close/>
                </a:path>
                <a:path w="81280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75" y="161658"/>
                  </a:lnTo>
                  <a:lnTo>
                    <a:pt x="23075" y="138569"/>
                  </a:lnTo>
                  <a:close/>
                </a:path>
                <a:path w="81280" h="520065">
                  <a:moveTo>
                    <a:pt x="23075" y="46189"/>
                  </a:moveTo>
                  <a:lnTo>
                    <a:pt x="11544" y="46189"/>
                  </a:lnTo>
                  <a:lnTo>
                    <a:pt x="11544" y="34645"/>
                  </a:ln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92392"/>
                  </a:lnTo>
                  <a:lnTo>
                    <a:pt x="0" y="92392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68"/>
                  </a:lnTo>
                  <a:lnTo>
                    <a:pt x="23075" y="115468"/>
                  </a:lnTo>
                  <a:lnTo>
                    <a:pt x="23075" y="46189"/>
                  </a:lnTo>
                  <a:close/>
                </a:path>
                <a:path w="81280" h="520065">
                  <a:moveTo>
                    <a:pt x="23075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75" y="34645"/>
                  </a:lnTo>
                  <a:lnTo>
                    <a:pt x="23075" y="23088"/>
                  </a:lnTo>
                  <a:close/>
                </a:path>
                <a:path w="81280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75" y="11544"/>
                  </a:lnTo>
                  <a:lnTo>
                    <a:pt x="23075" y="0"/>
                  </a:lnTo>
                  <a:close/>
                </a:path>
                <a:path w="81280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80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69506"/>
                  </a:lnTo>
                  <a:lnTo>
                    <a:pt x="46189" y="369506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99"/>
                  </a:lnTo>
                  <a:lnTo>
                    <a:pt x="46189" y="461899"/>
                  </a:lnTo>
                  <a:lnTo>
                    <a:pt x="34645" y="461899"/>
                  </a:lnTo>
                  <a:lnTo>
                    <a:pt x="23088" y="461899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close/>
                </a:path>
                <a:path w="8128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40"/>
                  </a:lnTo>
                  <a:lnTo>
                    <a:pt x="46189" y="300240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30949"/>
                  </a:lnTo>
                  <a:close/>
                </a:path>
                <a:path w="8128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81280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11557"/>
                  </a:lnTo>
                  <a:close/>
                </a:path>
                <a:path w="81280" h="520065">
                  <a:moveTo>
                    <a:pt x="80835" y="161658"/>
                  </a:moveTo>
                  <a:lnTo>
                    <a:pt x="69278" y="161658"/>
                  </a:lnTo>
                  <a:lnTo>
                    <a:pt x="57734" y="161658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34645" y="161658"/>
                  </a:lnTo>
                  <a:lnTo>
                    <a:pt x="23088" y="161671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61658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103924"/>
                  </a:lnTo>
                  <a:lnTo>
                    <a:pt x="69278" y="103924"/>
                  </a:lnTo>
                  <a:lnTo>
                    <a:pt x="69278" y="92379"/>
                  </a:lnTo>
                  <a:lnTo>
                    <a:pt x="80835" y="92379"/>
                  </a:lnTo>
                  <a:lnTo>
                    <a:pt x="80835" y="80835"/>
                  </a:lnTo>
                  <a:lnTo>
                    <a:pt x="69278" y="80835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3233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46355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46355" h="520065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46355" h="520065">
                  <a:moveTo>
                    <a:pt x="23101" y="381050"/>
                  </a:moveTo>
                  <a:lnTo>
                    <a:pt x="11557" y="381050"/>
                  </a:lnTo>
                  <a:lnTo>
                    <a:pt x="0" y="381050"/>
                  </a:lnTo>
                  <a:lnTo>
                    <a:pt x="0" y="415696"/>
                  </a:lnTo>
                  <a:lnTo>
                    <a:pt x="11557" y="415696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23101" y="381050"/>
                  </a:lnTo>
                  <a:close/>
                </a:path>
                <a:path w="46355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42493"/>
                  </a:ln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30949"/>
                  </a:lnTo>
                  <a:close/>
                </a:path>
                <a:path w="46355" h="520065">
                  <a:moveTo>
                    <a:pt x="23101" y="207860"/>
                  </a:moveTo>
                  <a:lnTo>
                    <a:pt x="11557" y="207860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23101" y="207860"/>
                  </a:lnTo>
                  <a:close/>
                </a:path>
                <a:path w="46355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15696"/>
                  </a:lnTo>
                  <a:lnTo>
                    <a:pt x="11557" y="415696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46355" h="520065">
                  <a:moveTo>
                    <a:pt x="34645" y="404152"/>
                  </a:moveTo>
                  <a:lnTo>
                    <a:pt x="23101" y="404152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46355" h="520065">
                  <a:moveTo>
                    <a:pt x="34645" y="254038"/>
                  </a:moveTo>
                  <a:lnTo>
                    <a:pt x="23101" y="254038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54038"/>
                  </a:lnTo>
                  <a:close/>
                </a:path>
                <a:path w="46355" h="520065">
                  <a:moveTo>
                    <a:pt x="46189" y="473430"/>
                  </a:moveTo>
                  <a:lnTo>
                    <a:pt x="34645" y="473430"/>
                  </a:ln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473430"/>
                  </a:lnTo>
                  <a:close/>
                </a:path>
                <a:path w="46355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46355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46355" h="520065">
                  <a:moveTo>
                    <a:pt x="46189" y="334860"/>
                  </a:moveTo>
                  <a:lnTo>
                    <a:pt x="34645" y="334860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11557" y="357962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34860"/>
                  </a:lnTo>
                  <a:close/>
                </a:path>
                <a:path w="46355" h="520065">
                  <a:moveTo>
                    <a:pt x="46189" y="277139"/>
                  </a:moveTo>
                  <a:lnTo>
                    <a:pt x="34645" y="277139"/>
                  </a:lnTo>
                  <a:lnTo>
                    <a:pt x="34645" y="288671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close/>
                </a:path>
                <a:path w="46355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196303"/>
                  </a:lnTo>
                  <a:close/>
                </a:path>
                <a:path w="46355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23101" y="138582"/>
                  </a:lnTo>
                  <a:lnTo>
                    <a:pt x="11557" y="138582"/>
                  </a:lnTo>
                  <a:lnTo>
                    <a:pt x="11557" y="161658"/>
                  </a:lnTo>
                  <a:lnTo>
                    <a:pt x="0" y="161658"/>
                  </a:lnTo>
                  <a:lnTo>
                    <a:pt x="0" y="207848"/>
                  </a:lnTo>
                  <a:lnTo>
                    <a:pt x="11557" y="207848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27025"/>
                  </a:lnTo>
                  <a:close/>
                </a:path>
                <a:path w="46355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69291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84300" y="8087309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569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8522" y="8064220"/>
              <a:ext cx="81280" cy="508634"/>
            </a:xfrm>
            <a:custGeom>
              <a:avLst/>
              <a:gdLst/>
              <a:ahLst/>
              <a:cxnLst/>
              <a:rect l="l" t="t" r="r" b="b"/>
              <a:pathLst>
                <a:path w="81280" h="508634">
                  <a:moveTo>
                    <a:pt x="11557" y="450342"/>
                  </a:moveTo>
                  <a:lnTo>
                    <a:pt x="0" y="450342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11557" y="450342"/>
                  </a:lnTo>
                  <a:close/>
                </a:path>
                <a:path w="81280" h="508634">
                  <a:moveTo>
                    <a:pt x="11557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57" y="219405"/>
                  </a:lnTo>
                  <a:lnTo>
                    <a:pt x="11557" y="207860"/>
                  </a:lnTo>
                  <a:close/>
                </a:path>
                <a:path w="81280" h="508634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484974"/>
                  </a:lnTo>
                  <a:lnTo>
                    <a:pt x="0" y="484974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81280" h="508634">
                  <a:moveTo>
                    <a:pt x="23101" y="473430"/>
                  </a:moveTo>
                  <a:lnTo>
                    <a:pt x="11557" y="473430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23101" y="473430"/>
                  </a:lnTo>
                  <a:close/>
                </a:path>
                <a:path w="81280" h="508634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50114"/>
                  </a:lnTo>
                  <a:close/>
                </a:path>
                <a:path w="81280" h="508634">
                  <a:moveTo>
                    <a:pt x="23101" y="69291"/>
                  </a:move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80" h="508634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08634">
                  <a:moveTo>
                    <a:pt x="34645" y="484974"/>
                  </a:move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08634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close/>
                </a:path>
                <a:path w="81280" h="508634">
                  <a:moveTo>
                    <a:pt x="46189" y="184759"/>
                  </a:move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81280" h="508634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08634">
                  <a:moveTo>
                    <a:pt x="46189" y="69278"/>
                  </a:moveTo>
                  <a:lnTo>
                    <a:pt x="34645" y="69278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69278"/>
                  </a:lnTo>
                  <a:close/>
                </a:path>
                <a:path w="81280" h="508634">
                  <a:moveTo>
                    <a:pt x="46189" y="34645"/>
                  </a:moveTo>
                  <a:lnTo>
                    <a:pt x="34645" y="34645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34645"/>
                  </a:lnTo>
                  <a:close/>
                </a:path>
                <a:path w="81280" h="508634">
                  <a:moveTo>
                    <a:pt x="57746" y="288683"/>
                  </a:move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close/>
                </a:path>
                <a:path w="81280" h="508634">
                  <a:moveTo>
                    <a:pt x="57746" y="219405"/>
                  </a:moveTo>
                  <a:lnTo>
                    <a:pt x="46189" y="219405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57746" y="219405"/>
                  </a:lnTo>
                  <a:close/>
                </a:path>
                <a:path w="81280" h="508634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81280" h="508634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81280" h="508634">
                  <a:moveTo>
                    <a:pt x="57746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34645"/>
                  </a:lnTo>
                  <a:lnTo>
                    <a:pt x="57746" y="34645"/>
                  </a:lnTo>
                  <a:lnTo>
                    <a:pt x="57746" y="0"/>
                  </a:lnTo>
                  <a:close/>
                </a:path>
                <a:path w="81280" h="508634">
                  <a:moveTo>
                    <a:pt x="69291" y="404152"/>
                  </a:moveTo>
                  <a:lnTo>
                    <a:pt x="57746" y="404152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04152"/>
                  </a:lnTo>
                  <a:close/>
                </a:path>
                <a:path w="81280" h="508634">
                  <a:moveTo>
                    <a:pt x="69291" y="357962"/>
                  </a:moveTo>
                  <a:lnTo>
                    <a:pt x="57746" y="357962"/>
                  </a:lnTo>
                  <a:lnTo>
                    <a:pt x="57746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57962"/>
                  </a:lnTo>
                  <a:close/>
                </a:path>
                <a:path w="81280" h="508634">
                  <a:moveTo>
                    <a:pt x="69291" y="323329"/>
                  </a:move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23329"/>
                  </a:lnTo>
                  <a:close/>
                </a:path>
                <a:path w="81280" h="508634">
                  <a:moveTo>
                    <a:pt x="69291" y="242493"/>
                  </a:moveTo>
                  <a:lnTo>
                    <a:pt x="57746" y="242493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11557" y="288683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42493"/>
                  </a:lnTo>
                  <a:close/>
                </a:path>
                <a:path w="81280" h="508634">
                  <a:moveTo>
                    <a:pt x="69291" y="196303"/>
                  </a:moveTo>
                  <a:lnTo>
                    <a:pt x="57746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96303"/>
                  </a:lnTo>
                  <a:close/>
                </a:path>
                <a:path w="81280" h="508634">
                  <a:moveTo>
                    <a:pt x="69291" y="173215"/>
                  </a:moveTo>
                  <a:lnTo>
                    <a:pt x="57746" y="173215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08634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08634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80" h="508634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81280" h="508634">
                  <a:moveTo>
                    <a:pt x="80835" y="92379"/>
                  </a:moveTo>
                  <a:lnTo>
                    <a:pt x="69291" y="92379"/>
                  </a:ln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92392"/>
                  </a:lnTo>
                  <a:lnTo>
                    <a:pt x="11557" y="92392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92379"/>
                  </a:lnTo>
                  <a:close/>
                </a:path>
                <a:path w="81280" h="508634">
                  <a:moveTo>
                    <a:pt x="80835" y="11557"/>
                  </a:move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7813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81280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close/>
                </a:path>
                <a:path w="81280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8128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close/>
                </a:path>
                <a:path w="81280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8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150114"/>
                  </a:moveTo>
                  <a:lnTo>
                    <a:pt x="34645" y="150114"/>
                  </a:lnTo>
                  <a:lnTo>
                    <a:pt x="34645" y="161658"/>
                  </a:lnTo>
                  <a:lnTo>
                    <a:pt x="23088" y="16165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50114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8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69519"/>
                  </a:lnTo>
                  <a:lnTo>
                    <a:pt x="46189" y="369519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23088" y="508076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15696"/>
                  </a:lnTo>
                  <a:lnTo>
                    <a:pt x="57734" y="415696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99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69278" y="404152"/>
                  </a:lnTo>
                  <a:lnTo>
                    <a:pt x="69278" y="381050"/>
                  </a:lnTo>
                  <a:close/>
                </a:path>
                <a:path w="81280" h="520065">
                  <a:moveTo>
                    <a:pt x="69278" y="311772"/>
                  </a:moveTo>
                  <a:lnTo>
                    <a:pt x="57734" y="31177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11772"/>
                  </a:lnTo>
                  <a:close/>
                </a:path>
                <a:path w="81280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30936"/>
                  </a:lnTo>
                  <a:lnTo>
                    <a:pt x="11544" y="230936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19405"/>
                  </a:lnTo>
                  <a:close/>
                </a:path>
                <a:path w="81280" h="520065">
                  <a:moveTo>
                    <a:pt x="69278" y="161658"/>
                  </a:moveTo>
                  <a:lnTo>
                    <a:pt x="57734" y="161658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61658"/>
                  </a:lnTo>
                  <a:close/>
                </a:path>
                <a:path w="81280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23088" y="115468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27025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27025"/>
                  </a:lnTo>
                  <a:lnTo>
                    <a:pt x="80835" y="127025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17092" y="8064220"/>
              <a:ext cx="23495" cy="508634"/>
            </a:xfrm>
            <a:custGeom>
              <a:avLst/>
              <a:gdLst/>
              <a:ahLst/>
              <a:cxnLst/>
              <a:rect l="l" t="t" r="r" b="b"/>
              <a:pathLst>
                <a:path w="23494" h="508634">
                  <a:moveTo>
                    <a:pt x="11557" y="484974"/>
                  </a:moveTo>
                  <a:lnTo>
                    <a:pt x="0" y="484974"/>
                  </a:lnTo>
                  <a:lnTo>
                    <a:pt x="0" y="508076"/>
                  </a:lnTo>
                  <a:lnTo>
                    <a:pt x="11557" y="508076"/>
                  </a:lnTo>
                  <a:lnTo>
                    <a:pt x="11557" y="484974"/>
                  </a:lnTo>
                  <a:close/>
                </a:path>
                <a:path w="23494" h="508634">
                  <a:moveTo>
                    <a:pt x="11557" y="450342"/>
                  </a:move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50342"/>
                  </a:lnTo>
                  <a:close/>
                </a:path>
                <a:path w="23494" h="508634">
                  <a:moveTo>
                    <a:pt x="11557" y="427240"/>
                  </a:move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11557" y="427240"/>
                  </a:lnTo>
                  <a:close/>
                </a:path>
                <a:path w="23494" h="508634">
                  <a:moveTo>
                    <a:pt x="11557" y="357962"/>
                  </a:moveTo>
                  <a:lnTo>
                    <a:pt x="0" y="357962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57962"/>
                  </a:lnTo>
                  <a:close/>
                </a:path>
                <a:path w="23494" h="508634">
                  <a:moveTo>
                    <a:pt x="11557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23329"/>
                  </a:lnTo>
                  <a:close/>
                </a:path>
                <a:path w="23494" h="508634">
                  <a:moveTo>
                    <a:pt x="11557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288683"/>
                  </a:lnTo>
                  <a:close/>
                </a:path>
                <a:path w="23494" h="508634">
                  <a:moveTo>
                    <a:pt x="11557" y="242493"/>
                  </a:moveTo>
                  <a:lnTo>
                    <a:pt x="0" y="242493"/>
                  </a:lnTo>
                  <a:lnTo>
                    <a:pt x="0" y="265595"/>
                  </a:lnTo>
                  <a:lnTo>
                    <a:pt x="11557" y="265595"/>
                  </a:lnTo>
                  <a:lnTo>
                    <a:pt x="11557" y="242493"/>
                  </a:lnTo>
                  <a:close/>
                </a:path>
                <a:path w="23494" h="508634">
                  <a:moveTo>
                    <a:pt x="11557" y="207848"/>
                  </a:moveTo>
                  <a:lnTo>
                    <a:pt x="0" y="207848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07848"/>
                  </a:lnTo>
                  <a:close/>
                </a:path>
                <a:path w="23494" h="508634">
                  <a:moveTo>
                    <a:pt x="11557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57" y="196303"/>
                  </a:lnTo>
                  <a:lnTo>
                    <a:pt x="11557" y="173215"/>
                  </a:lnTo>
                  <a:close/>
                </a:path>
                <a:path w="23494" h="508634">
                  <a:moveTo>
                    <a:pt x="11557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57" y="161658"/>
                  </a:lnTo>
                  <a:lnTo>
                    <a:pt x="11557" y="150114"/>
                  </a:lnTo>
                  <a:close/>
                </a:path>
                <a:path w="23494" h="508634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23494" h="508634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23494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23494" h="508634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23494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4408" y="8237436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670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34860"/>
                  </a:lnTo>
                  <a:close/>
                </a:path>
                <a:path w="34925" h="508634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61671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34860"/>
                  </a:moveTo>
                  <a:lnTo>
                    <a:pt x="23101" y="334860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34860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8447303" y="4693996"/>
            <a:ext cx="121666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5" dirty="0">
                <a:latin typeface="Times New Roman"/>
                <a:cs typeface="Times New Roman"/>
              </a:rPr>
              <a:t>Signature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6344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35953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Signature Stone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9114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566513" y="126042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14316" y="1211313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807038" y="122232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32730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91925" y="121131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675160" y="126042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623128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397" y="1842452"/>
            <a:ext cx="1080008" cy="1079995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23699" y="2930067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42452"/>
            <a:ext cx="1080008" cy="1079995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783702" y="2930067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6196" y="1842452"/>
            <a:ext cx="1080008" cy="107999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033496" y="2930067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06189" y="1842452"/>
            <a:ext cx="1080008" cy="107999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4293501" y="2930067"/>
            <a:ext cx="2616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Dark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47199" y="6996315"/>
            <a:ext cx="6113145" cy="3175"/>
            <a:chOff x="547199" y="6996315"/>
            <a:chExt cx="6113145" cy="3175"/>
          </a:xfrm>
        </p:grpSpPr>
        <p:sp>
          <p:nvSpPr>
            <p:cNvPr id="22" name="object 22"/>
            <p:cNvSpPr/>
            <p:nvPr/>
          </p:nvSpPr>
          <p:spPr>
            <a:xfrm>
              <a:off x="3166973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040225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913490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786742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47199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20456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293708" y="699790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547199" y="7471143"/>
            <a:ext cx="6113145" cy="143510"/>
            <a:chOff x="547199" y="7471143"/>
            <a:chExt cx="6113145" cy="143510"/>
          </a:xfrm>
        </p:grpSpPr>
        <p:sp>
          <p:nvSpPr>
            <p:cNvPr id="30" name="object 30"/>
            <p:cNvSpPr/>
            <p:nvPr/>
          </p:nvSpPr>
          <p:spPr>
            <a:xfrm>
              <a:off x="3166973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040225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913490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786742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47199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20456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93708" y="761251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7997" y="7471143"/>
              <a:ext cx="103276" cy="103276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547199" y="7676019"/>
            <a:ext cx="6113145" cy="143510"/>
            <a:chOff x="547199" y="7676019"/>
            <a:chExt cx="6113145" cy="143510"/>
          </a:xfrm>
        </p:grpSpPr>
        <p:sp>
          <p:nvSpPr>
            <p:cNvPr id="39" name="object 39"/>
            <p:cNvSpPr/>
            <p:nvPr/>
          </p:nvSpPr>
          <p:spPr>
            <a:xfrm>
              <a:off x="3166973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040225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913490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786742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7199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20456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293708" y="781739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7997" y="7676019"/>
              <a:ext cx="103276" cy="103276"/>
            </a:xfrm>
            <a:prstGeom prst="rect">
              <a:avLst/>
            </a:prstGeom>
          </p:spPr>
        </p:pic>
      </p:grp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547199" y="5029060"/>
          <a:ext cx="6189345" cy="178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5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1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3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37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08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737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8394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6987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marL="50800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90x90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60x90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7,5x30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chevron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2875">
                <a:tc>
                  <a:txBody>
                    <a:bodyPr/>
                    <a:lstStyle/>
                    <a:p>
                      <a:pPr marL="50800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3”x12”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621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111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1625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336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336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83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2070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781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781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191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035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446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953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718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48" name="object 48"/>
          <p:cNvGrpSpPr/>
          <p:nvPr/>
        </p:nvGrpSpPr>
        <p:grpSpPr>
          <a:xfrm>
            <a:off x="547199" y="7995805"/>
            <a:ext cx="6113145" cy="3175"/>
            <a:chOff x="547199" y="7995805"/>
            <a:chExt cx="6113145" cy="3175"/>
          </a:xfrm>
        </p:grpSpPr>
        <p:sp>
          <p:nvSpPr>
            <p:cNvPr id="49" name="object 49"/>
            <p:cNvSpPr/>
            <p:nvPr/>
          </p:nvSpPr>
          <p:spPr>
            <a:xfrm>
              <a:off x="547199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20456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293708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66973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040225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913490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786742" y="799739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547199" y="7061403"/>
            <a:ext cx="6113145" cy="143510"/>
            <a:chOff x="547199" y="7061403"/>
            <a:chExt cx="6113145" cy="143510"/>
          </a:xfrm>
        </p:grpSpPr>
        <p:sp>
          <p:nvSpPr>
            <p:cNvPr id="57" name="object 57"/>
            <p:cNvSpPr/>
            <p:nvPr/>
          </p:nvSpPr>
          <p:spPr>
            <a:xfrm>
              <a:off x="547199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420456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293708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166973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040225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913490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786742" y="72027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7061403"/>
              <a:ext cx="103276" cy="103276"/>
            </a:xfrm>
            <a:prstGeom prst="rect">
              <a:avLst/>
            </a:prstGeom>
          </p:spPr>
        </p:pic>
      </p:grpSp>
      <p:grpSp>
        <p:nvGrpSpPr>
          <p:cNvPr id="65" name="object 65"/>
          <p:cNvGrpSpPr/>
          <p:nvPr/>
        </p:nvGrpSpPr>
        <p:grpSpPr>
          <a:xfrm>
            <a:off x="547199" y="7266279"/>
            <a:ext cx="6113145" cy="143510"/>
            <a:chOff x="547199" y="7266279"/>
            <a:chExt cx="6113145" cy="143510"/>
          </a:xfrm>
        </p:grpSpPr>
        <p:sp>
          <p:nvSpPr>
            <p:cNvPr id="66" name="object 66"/>
            <p:cNvSpPr/>
            <p:nvPr/>
          </p:nvSpPr>
          <p:spPr>
            <a:xfrm>
              <a:off x="547199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20456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93708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166973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040225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913490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786742" y="7407656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7997" y="7266279"/>
              <a:ext cx="103276" cy="103276"/>
            </a:xfrm>
            <a:prstGeom prst="rect">
              <a:avLst/>
            </a:prstGeom>
          </p:spPr>
        </p:pic>
      </p:grpSp>
      <p:grpSp>
        <p:nvGrpSpPr>
          <p:cNvPr id="74" name="object 74"/>
          <p:cNvGrpSpPr/>
          <p:nvPr/>
        </p:nvGrpSpPr>
        <p:grpSpPr>
          <a:xfrm>
            <a:off x="545612" y="8060893"/>
            <a:ext cx="6116320" cy="143510"/>
            <a:chOff x="545612" y="8060893"/>
            <a:chExt cx="6116320" cy="143510"/>
          </a:xfrm>
        </p:grpSpPr>
        <p:sp>
          <p:nvSpPr>
            <p:cNvPr id="75" name="object 75"/>
            <p:cNvSpPr/>
            <p:nvPr/>
          </p:nvSpPr>
          <p:spPr>
            <a:xfrm>
              <a:off x="547199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20456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293708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166973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040225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913490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786742" y="820226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8060893"/>
              <a:ext cx="103276" cy="103276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545612" y="8265756"/>
            <a:ext cx="6116320" cy="143510"/>
            <a:chOff x="545612" y="8265756"/>
            <a:chExt cx="6116320" cy="143510"/>
          </a:xfrm>
        </p:grpSpPr>
        <p:sp>
          <p:nvSpPr>
            <p:cNvPr id="84" name="object 84"/>
            <p:cNvSpPr/>
            <p:nvPr/>
          </p:nvSpPr>
          <p:spPr>
            <a:xfrm>
              <a:off x="547199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20456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293708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166973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040225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913490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786742" y="8407133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7997" y="8265756"/>
              <a:ext cx="103276" cy="103276"/>
            </a:xfrm>
            <a:prstGeom prst="rect">
              <a:avLst/>
            </a:prstGeom>
          </p:spPr>
        </p:pic>
      </p:grpSp>
      <p:grpSp>
        <p:nvGrpSpPr>
          <p:cNvPr id="92" name="object 92"/>
          <p:cNvGrpSpPr/>
          <p:nvPr/>
        </p:nvGrpSpPr>
        <p:grpSpPr>
          <a:xfrm>
            <a:off x="545612" y="8470631"/>
            <a:ext cx="6116320" cy="143510"/>
            <a:chOff x="545612" y="8470631"/>
            <a:chExt cx="6116320" cy="143510"/>
          </a:xfrm>
        </p:grpSpPr>
        <p:sp>
          <p:nvSpPr>
            <p:cNvPr id="93" name="object 93"/>
            <p:cNvSpPr/>
            <p:nvPr/>
          </p:nvSpPr>
          <p:spPr>
            <a:xfrm>
              <a:off x="547199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20456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93708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166973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040225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913490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786742" y="8612008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7997" y="8470631"/>
              <a:ext cx="103276" cy="103276"/>
            </a:xfrm>
            <a:prstGeom prst="rect">
              <a:avLst/>
            </a:prstGeom>
          </p:spPr>
        </p:pic>
      </p:grpSp>
      <p:grpSp>
        <p:nvGrpSpPr>
          <p:cNvPr id="101" name="object 101"/>
          <p:cNvGrpSpPr/>
          <p:nvPr/>
        </p:nvGrpSpPr>
        <p:grpSpPr>
          <a:xfrm>
            <a:off x="547199" y="8675502"/>
            <a:ext cx="6113145" cy="143510"/>
            <a:chOff x="547199" y="8675502"/>
            <a:chExt cx="6113145" cy="143510"/>
          </a:xfrm>
        </p:grpSpPr>
        <p:sp>
          <p:nvSpPr>
            <p:cNvPr id="102" name="object 102"/>
            <p:cNvSpPr/>
            <p:nvPr/>
          </p:nvSpPr>
          <p:spPr>
            <a:xfrm>
              <a:off x="547199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20456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293708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166973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040225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913490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60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786742" y="8816879"/>
              <a:ext cx="873760" cy="0"/>
            </a:xfrm>
            <a:custGeom>
              <a:avLst/>
              <a:gdLst/>
              <a:ahLst/>
              <a:cxnLst/>
              <a:rect l="l" t="t" r="r" b="b"/>
              <a:pathLst>
                <a:path w="873759">
                  <a:moveTo>
                    <a:pt x="0" y="0"/>
                  </a:moveTo>
                  <a:lnTo>
                    <a:pt x="873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97997" y="8675502"/>
              <a:ext cx="103276" cy="103276"/>
            </a:xfrm>
            <a:prstGeom prst="rect">
              <a:avLst/>
            </a:prstGeom>
          </p:spPr>
        </p:pic>
      </p:grpSp>
      <p:sp>
        <p:nvSpPr>
          <p:cNvPr id="110" name="object 110"/>
          <p:cNvSpPr/>
          <p:nvPr/>
        </p:nvSpPr>
        <p:spPr>
          <a:xfrm>
            <a:off x="599592" y="5164721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46096" y="5029060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219361" y="5299062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92612" y="5299062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965877" y="5299062"/>
            <a:ext cx="43815" cy="268605"/>
          </a:xfrm>
          <a:custGeom>
            <a:avLst/>
            <a:gdLst/>
            <a:ahLst/>
            <a:cxnLst/>
            <a:rect l="l" t="t" r="r" b="b"/>
            <a:pathLst>
              <a:path w="43814" h="268604">
                <a:moveTo>
                  <a:pt x="43675" y="0"/>
                </a:moveTo>
                <a:lnTo>
                  <a:pt x="0" y="0"/>
                </a:lnTo>
                <a:lnTo>
                  <a:pt x="0" y="268414"/>
                </a:lnTo>
                <a:lnTo>
                  <a:pt x="43675" y="268414"/>
                </a:lnTo>
                <a:lnTo>
                  <a:pt x="436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838799" y="5299519"/>
            <a:ext cx="61594" cy="268605"/>
          </a:xfrm>
          <a:custGeom>
            <a:avLst/>
            <a:gdLst/>
            <a:ahLst/>
            <a:cxnLst/>
            <a:rect l="l" t="t" r="r" b="b"/>
            <a:pathLst>
              <a:path w="61595" h="268604">
                <a:moveTo>
                  <a:pt x="32499" y="238442"/>
                </a:moveTo>
                <a:lnTo>
                  <a:pt x="61264" y="268401"/>
                </a:lnTo>
                <a:lnTo>
                  <a:pt x="61137" y="29895"/>
                </a:lnTo>
                <a:lnTo>
                  <a:pt x="32435" y="0"/>
                </a:lnTo>
                <a:lnTo>
                  <a:pt x="32499" y="238442"/>
                </a:lnTo>
                <a:close/>
              </a:path>
              <a:path w="61595" h="268604">
                <a:moveTo>
                  <a:pt x="0" y="268401"/>
                </a:moveTo>
                <a:lnTo>
                  <a:pt x="28765" y="238442"/>
                </a:lnTo>
                <a:lnTo>
                  <a:pt x="28829" y="0"/>
                </a:lnTo>
                <a:lnTo>
                  <a:pt x="12" y="29895"/>
                </a:lnTo>
                <a:lnTo>
                  <a:pt x="0" y="2684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97997" y="6061913"/>
            <a:ext cx="103276" cy="103276"/>
          </a:xfrm>
          <a:prstGeom prst="rect">
            <a:avLst/>
          </a:prstGeom>
        </p:spPr>
      </p:pic>
      <p:pic>
        <p:nvPicPr>
          <p:cNvPr id="117" name="object 11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471256" y="6061913"/>
            <a:ext cx="103276" cy="103276"/>
          </a:xfrm>
          <a:prstGeom prst="rect">
            <a:avLst/>
          </a:prstGeom>
        </p:spPr>
      </p:pic>
      <p:pic>
        <p:nvPicPr>
          <p:cNvPr id="118" name="object 11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344508" y="6061913"/>
            <a:ext cx="103276" cy="103276"/>
          </a:xfrm>
          <a:prstGeom prst="rect">
            <a:avLst/>
          </a:prstGeom>
        </p:spPr>
      </p:pic>
      <p:pic>
        <p:nvPicPr>
          <p:cNvPr id="119" name="object 11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217773" y="6061913"/>
            <a:ext cx="103276" cy="103276"/>
          </a:xfrm>
          <a:prstGeom prst="rect">
            <a:avLst/>
          </a:prstGeom>
        </p:spPr>
      </p:pic>
      <p:pic>
        <p:nvPicPr>
          <p:cNvPr id="120" name="object 12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091025" y="6061913"/>
            <a:ext cx="103276" cy="103276"/>
          </a:xfrm>
          <a:prstGeom prst="rect">
            <a:avLst/>
          </a:prstGeom>
        </p:spPr>
      </p:pic>
      <p:pic>
        <p:nvPicPr>
          <p:cNvPr id="121" name="object 12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964277" y="6061913"/>
            <a:ext cx="103276" cy="103276"/>
          </a:xfrm>
          <a:prstGeom prst="rect">
            <a:avLst/>
          </a:prstGeom>
        </p:spPr>
      </p:pic>
      <p:pic>
        <p:nvPicPr>
          <p:cNvPr id="122" name="object 12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837542" y="6061913"/>
            <a:ext cx="103276" cy="103276"/>
          </a:xfrm>
          <a:prstGeom prst="rect">
            <a:avLst/>
          </a:prstGeom>
        </p:spPr>
      </p:pic>
      <p:pic>
        <p:nvPicPr>
          <p:cNvPr id="123" name="object 12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97997" y="6266789"/>
            <a:ext cx="103276" cy="103276"/>
          </a:xfrm>
          <a:prstGeom prst="rect">
            <a:avLst/>
          </a:prstGeom>
        </p:spPr>
      </p:pic>
      <p:pic>
        <p:nvPicPr>
          <p:cNvPr id="124" name="object 12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471256" y="6266789"/>
            <a:ext cx="103276" cy="103276"/>
          </a:xfrm>
          <a:prstGeom prst="rect">
            <a:avLst/>
          </a:prstGeom>
        </p:spPr>
      </p:pic>
      <p:pic>
        <p:nvPicPr>
          <p:cNvPr id="125" name="object 12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344508" y="6266789"/>
            <a:ext cx="103276" cy="103276"/>
          </a:xfrm>
          <a:prstGeom prst="rect">
            <a:avLst/>
          </a:prstGeom>
        </p:spPr>
      </p:pic>
      <p:pic>
        <p:nvPicPr>
          <p:cNvPr id="126" name="object 12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217773" y="6266789"/>
            <a:ext cx="103276" cy="103276"/>
          </a:xfrm>
          <a:prstGeom prst="rect">
            <a:avLst/>
          </a:prstGeom>
        </p:spPr>
      </p:pic>
      <p:pic>
        <p:nvPicPr>
          <p:cNvPr id="127" name="object 12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091025" y="6266789"/>
            <a:ext cx="103276" cy="103276"/>
          </a:xfrm>
          <a:prstGeom prst="rect">
            <a:avLst/>
          </a:prstGeom>
        </p:spPr>
      </p:pic>
      <p:pic>
        <p:nvPicPr>
          <p:cNvPr id="128" name="object 12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964277" y="6266789"/>
            <a:ext cx="103276" cy="103276"/>
          </a:xfrm>
          <a:prstGeom prst="rect">
            <a:avLst/>
          </a:prstGeom>
        </p:spPr>
      </p:pic>
      <p:pic>
        <p:nvPicPr>
          <p:cNvPr id="129" name="object 12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837542" y="6266789"/>
            <a:ext cx="103276" cy="103276"/>
          </a:xfrm>
          <a:prstGeom prst="rect">
            <a:avLst/>
          </a:prstGeom>
        </p:spPr>
      </p:pic>
      <p:pic>
        <p:nvPicPr>
          <p:cNvPr id="130" name="object 13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97997" y="6471653"/>
            <a:ext cx="103276" cy="103276"/>
          </a:xfrm>
          <a:prstGeom prst="rect">
            <a:avLst/>
          </a:prstGeom>
        </p:spPr>
      </p:pic>
      <p:pic>
        <p:nvPicPr>
          <p:cNvPr id="131" name="object 13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471256" y="6471653"/>
            <a:ext cx="103276" cy="103276"/>
          </a:xfrm>
          <a:prstGeom prst="rect">
            <a:avLst/>
          </a:prstGeom>
        </p:spPr>
      </p:pic>
      <p:pic>
        <p:nvPicPr>
          <p:cNvPr id="132" name="object 13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344508" y="6471653"/>
            <a:ext cx="103276" cy="103276"/>
          </a:xfrm>
          <a:prstGeom prst="rect">
            <a:avLst/>
          </a:prstGeom>
        </p:spPr>
      </p:pic>
      <p:pic>
        <p:nvPicPr>
          <p:cNvPr id="133" name="object 13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217773" y="6471653"/>
            <a:ext cx="103276" cy="103276"/>
          </a:xfrm>
          <a:prstGeom prst="rect">
            <a:avLst/>
          </a:prstGeom>
        </p:spPr>
      </p:pic>
      <p:pic>
        <p:nvPicPr>
          <p:cNvPr id="134" name="object 134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091025" y="6471653"/>
            <a:ext cx="103276" cy="103276"/>
          </a:xfrm>
          <a:prstGeom prst="rect">
            <a:avLst/>
          </a:prstGeom>
        </p:spPr>
      </p:pic>
      <p:pic>
        <p:nvPicPr>
          <p:cNvPr id="135" name="object 13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964277" y="6471653"/>
            <a:ext cx="103276" cy="103276"/>
          </a:xfrm>
          <a:prstGeom prst="rect">
            <a:avLst/>
          </a:prstGeom>
        </p:spPr>
      </p:pic>
      <p:pic>
        <p:nvPicPr>
          <p:cNvPr id="136" name="object 13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837542" y="6471653"/>
            <a:ext cx="103276" cy="103276"/>
          </a:xfrm>
          <a:prstGeom prst="rect">
            <a:avLst/>
          </a:prstGeom>
        </p:spPr>
      </p:pic>
      <p:pic>
        <p:nvPicPr>
          <p:cNvPr id="137" name="object 13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7997" y="6676529"/>
            <a:ext cx="103276" cy="103276"/>
          </a:xfrm>
          <a:prstGeom prst="rect">
            <a:avLst/>
          </a:prstGeom>
        </p:spPr>
      </p:pic>
      <p:pic>
        <p:nvPicPr>
          <p:cNvPr id="138" name="object 13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471256" y="6676529"/>
            <a:ext cx="103276" cy="103276"/>
          </a:xfrm>
          <a:prstGeom prst="rect">
            <a:avLst/>
          </a:prstGeom>
        </p:spPr>
      </p:pic>
      <p:pic>
        <p:nvPicPr>
          <p:cNvPr id="139" name="object 13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344508" y="6676529"/>
            <a:ext cx="103276" cy="103276"/>
          </a:xfrm>
          <a:prstGeom prst="rect">
            <a:avLst/>
          </a:prstGeom>
        </p:spPr>
      </p:pic>
      <p:pic>
        <p:nvPicPr>
          <p:cNvPr id="140" name="object 14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217773" y="6676529"/>
            <a:ext cx="103276" cy="103276"/>
          </a:xfrm>
          <a:prstGeom prst="rect">
            <a:avLst/>
          </a:prstGeom>
        </p:spPr>
      </p:pic>
      <p:pic>
        <p:nvPicPr>
          <p:cNvPr id="141" name="object 14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091025" y="6676529"/>
            <a:ext cx="103276" cy="103276"/>
          </a:xfrm>
          <a:prstGeom prst="rect">
            <a:avLst/>
          </a:prstGeom>
        </p:spPr>
      </p:pic>
      <p:pic>
        <p:nvPicPr>
          <p:cNvPr id="142" name="object 14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964277" y="6676529"/>
            <a:ext cx="103276" cy="103276"/>
          </a:xfrm>
          <a:prstGeom prst="rect">
            <a:avLst/>
          </a:prstGeom>
        </p:spPr>
      </p:pic>
      <p:pic>
        <p:nvPicPr>
          <p:cNvPr id="143" name="object 14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37542" y="6676529"/>
            <a:ext cx="103276" cy="103276"/>
          </a:xfrm>
          <a:prstGeom prst="rect">
            <a:avLst/>
          </a:prstGeom>
        </p:spPr>
      </p:pic>
      <p:sp>
        <p:nvSpPr>
          <p:cNvPr id="144" name="object 144"/>
          <p:cNvSpPr txBox="1"/>
          <p:nvPr/>
        </p:nvSpPr>
        <p:spPr>
          <a:xfrm>
            <a:off x="585317" y="6860273"/>
            <a:ext cx="616585" cy="1131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37795" marR="245110">
              <a:lnSpc>
                <a:spcPts val="1610"/>
              </a:lnSpc>
              <a:spcBef>
                <a:spcPts val="65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Beige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Grey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Dark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710618" y="8049856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6" name="object 146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471256" y="8060893"/>
            <a:ext cx="103276" cy="103276"/>
          </a:xfrm>
          <a:prstGeom prst="rect">
            <a:avLst/>
          </a:prstGeom>
        </p:spPr>
      </p:pic>
      <p:sp>
        <p:nvSpPr>
          <p:cNvPr id="147" name="object 147"/>
          <p:cNvSpPr txBox="1"/>
          <p:nvPr/>
        </p:nvSpPr>
        <p:spPr>
          <a:xfrm>
            <a:off x="1583880" y="8049856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710618" y="8254720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471256" y="8265756"/>
            <a:ext cx="103276" cy="103276"/>
          </a:xfrm>
          <a:prstGeom prst="rect">
            <a:avLst/>
          </a:prstGeom>
        </p:spPr>
      </p:pic>
      <p:sp>
        <p:nvSpPr>
          <p:cNvPr id="150" name="object 150"/>
          <p:cNvSpPr txBox="1"/>
          <p:nvPr/>
        </p:nvSpPr>
        <p:spPr>
          <a:xfrm>
            <a:off x="1583880" y="8254720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710618" y="8459596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2" name="object 15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471256" y="8470631"/>
            <a:ext cx="103276" cy="103276"/>
          </a:xfrm>
          <a:prstGeom prst="rect">
            <a:avLst/>
          </a:prstGeom>
        </p:spPr>
      </p:pic>
      <p:sp>
        <p:nvSpPr>
          <p:cNvPr id="153" name="object 153"/>
          <p:cNvSpPr txBox="1"/>
          <p:nvPr/>
        </p:nvSpPr>
        <p:spPr>
          <a:xfrm>
            <a:off x="1583880" y="8459596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10618" y="8664467"/>
            <a:ext cx="2076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Dark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18256" y="1180693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019486" y="119489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4001973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4277702" y="119489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4259516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0" name="object 160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459990" y="539991"/>
            <a:ext cx="6120015" cy="8280005"/>
          </a:xfrm>
          <a:prstGeom prst="rect">
            <a:avLst/>
          </a:prstGeom>
        </p:spPr>
      </p:pic>
      <p:sp>
        <p:nvSpPr>
          <p:cNvPr id="161" name="object 161"/>
          <p:cNvSpPr txBox="1"/>
          <p:nvPr/>
        </p:nvSpPr>
        <p:spPr>
          <a:xfrm>
            <a:off x="9636773" y="9245696"/>
            <a:ext cx="45243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CHEVRON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7,5x60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3”x24”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2" name="object 162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934430" y="1216672"/>
            <a:ext cx="306476" cy="210616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338747" y="1259992"/>
            <a:ext cx="321856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5925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118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1375" y="539991"/>
            <a:ext cx="6118618" cy="828000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120961"/>
            <a:ext cx="505333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STAR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36,4x32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14,3”x12,6”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8”x48”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540000"/>
            <a:ext cx="5947029" cy="8278660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9502673" y="9118696"/>
            <a:ext cx="465899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DARK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MIX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DARK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30x30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12”x12”</a:t>
            </a:r>
            <a:endParaRPr sz="8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800" spc="-10" dirty="0">
                <a:latin typeface="Roboto"/>
                <a:cs typeface="Roboto"/>
              </a:rPr>
              <a:t>SIGNATURE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CREAM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25x150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10”x60”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63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4888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1" y="3824738"/>
            <a:ext cx="763905" cy="425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36252" y="3824738"/>
            <a:ext cx="763905" cy="425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424343"/>
            <a:ext cx="2340013" cy="23400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965" y="1424343"/>
            <a:ext cx="2340000" cy="2340000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4577689" y="1006360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7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7" y="0"/>
                </a:lnTo>
                <a:lnTo>
                  <a:pt x="259207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870412" y="1013561"/>
            <a:ext cx="4032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ct val="10000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077766" y="1006360"/>
            <a:ext cx="1229360" cy="214629"/>
          </a:xfrm>
          <a:custGeom>
            <a:avLst/>
            <a:gdLst/>
            <a:ahLst/>
            <a:cxnLst/>
            <a:rect l="l" t="t" r="r" b="b"/>
            <a:pathLst>
              <a:path w="1229360" h="214630">
                <a:moveTo>
                  <a:pt x="1018324" y="210921"/>
                </a:moveTo>
                <a:lnTo>
                  <a:pt x="1229245" y="210921"/>
                </a:lnTo>
                <a:lnTo>
                  <a:pt x="1229245" y="0"/>
                </a:lnTo>
                <a:lnTo>
                  <a:pt x="1018324" y="0"/>
                </a:lnTo>
                <a:lnTo>
                  <a:pt x="1018324" y="210921"/>
                </a:lnTo>
                <a:close/>
              </a:path>
              <a:path w="1229360" h="214630">
                <a:moveTo>
                  <a:pt x="0" y="214071"/>
                </a:moveTo>
                <a:lnTo>
                  <a:pt x="213004" y="214071"/>
                </a:lnTo>
                <a:lnTo>
                  <a:pt x="213004" y="1079"/>
                </a:lnTo>
                <a:lnTo>
                  <a:pt x="0" y="1079"/>
                </a:lnTo>
                <a:lnTo>
                  <a:pt x="0" y="21407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095280" y="983716"/>
            <a:ext cx="64135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">
              <a:lnSpc>
                <a:spcPts val="705"/>
              </a:lnSpc>
              <a:spcBef>
                <a:spcPts val="100"/>
              </a:spcBef>
              <a:tabLst>
                <a:tab pos="320040" algn="l"/>
              </a:tabLst>
            </a:pPr>
            <a:r>
              <a:rPr sz="700" b="1" spc="-50" dirty="0">
                <a:latin typeface="Verdana"/>
                <a:cs typeface="Verdana"/>
              </a:rPr>
              <a:t>≠</a:t>
            </a:r>
            <a:r>
              <a:rPr sz="700" b="1" dirty="0">
                <a:latin typeface="Verdana"/>
                <a:cs typeface="Verdana"/>
              </a:rPr>
              <a:t>	</a:t>
            </a: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459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</a:t>
            </a:r>
            <a:r>
              <a:rPr sz="400" dirty="0">
                <a:latin typeface="Roboto"/>
                <a:cs typeface="Roboto"/>
              </a:rPr>
              <a:t>mm</a:t>
            </a:r>
            <a:r>
              <a:rPr sz="400" spc="310" dirty="0">
                <a:latin typeface="Roboto"/>
                <a:cs typeface="Roboto"/>
              </a:rPr>
              <a:t>  </a:t>
            </a: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</a:t>
            </a:r>
            <a:r>
              <a:rPr sz="400" dirty="0">
                <a:latin typeface="Roboto"/>
                <a:cs typeface="Roboto"/>
              </a:rPr>
              <a:t>mm</a:t>
            </a:r>
            <a:r>
              <a:rPr sz="400" spc="380" dirty="0">
                <a:latin typeface="Roboto"/>
                <a:cs typeface="Roboto"/>
              </a:rPr>
              <a:t>  </a:t>
            </a: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  <a:p>
            <a:pPr marL="34925">
              <a:lnSpc>
                <a:spcPts val="415"/>
              </a:lnSpc>
              <a:tabLst>
                <a:tab pos="292735" algn="l"/>
              </a:tabLst>
            </a:pPr>
            <a:r>
              <a:rPr sz="400" spc="-10" dirty="0">
                <a:latin typeface="Roboto"/>
                <a:cs typeface="Roboto"/>
              </a:rPr>
              <a:t>0,39”</a:t>
            </a:r>
            <a:r>
              <a:rPr sz="400" dirty="0">
                <a:latin typeface="Roboto"/>
                <a:cs typeface="Roboto"/>
              </a:rPr>
              <a:t>	</a:t>
            </a: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55297" y="100636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38533" y="1055472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686501" y="100636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18256" y="528802"/>
            <a:ext cx="2190115" cy="714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Signature Stone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2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18197" y="4353100"/>
          <a:ext cx="12367895" cy="643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79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3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2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79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41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579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21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5793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3939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06045">
                <a:tc>
                  <a:txBody>
                    <a:bodyPr/>
                    <a:lstStyle/>
                    <a:p>
                      <a:pPr marR="603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02DSS9910R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02DSS9920R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02DSS9940R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02DSS9970R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7625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02DSS66910R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02DSS6920R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02DSS6940R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02DSS6970R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13970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7625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02DSS12610R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02DSS12620R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47625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02DSS12640R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02DSS12670R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224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4224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02DSS670R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224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02DSS310R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02DSS320R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4224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02DSS340R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02DSS370R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R="603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4”x24”</a:t>
                      </a:r>
                      <a:r>
                        <a:rPr sz="975" spc="390" baseline="4273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02DSS1010R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4”x24”</a:t>
                      </a:r>
                      <a:r>
                        <a:rPr sz="975" spc="390" baseline="4273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02DSS1020R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4”x24”</a:t>
                      </a:r>
                      <a:r>
                        <a:rPr sz="975" spc="390" baseline="4273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02DSS1040R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4”x24”</a:t>
                      </a:r>
                      <a:r>
                        <a:rPr sz="975" spc="390" baseline="4273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3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02DSS1070R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527300" y="511218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5328183"/>
            <a:ext cx="15106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02DSS9910OR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00630" y="5329770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326500" y="5371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036252" y="511218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36252" y="5328183"/>
            <a:ext cx="15106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02DSS9920OR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09591" y="5329770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35461" y="5371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7300" y="556219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300" y="5770854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60x90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87300" y="5778195"/>
            <a:ext cx="115062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02DSS6691OR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00630" y="5770854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326500" y="582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26500" y="5929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036252" y="556219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36252" y="5770854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60x90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96253" y="5778195"/>
            <a:ext cx="115062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02DSS6692OR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709591" y="5770854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835461" y="582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835461" y="5929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35310" y="100744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8447303" y="3820502"/>
            <a:ext cx="76390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19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0956264" y="3820502"/>
            <a:ext cx="76390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DARK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19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0" name="object 4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1424343"/>
            <a:ext cx="2340000" cy="234000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90" y="1424343"/>
            <a:ext cx="2339974" cy="234000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8447303" y="511218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447303" y="5328183"/>
            <a:ext cx="15106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02DSS9940OR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0120630" y="5329770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0246499" y="5371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0956264" y="5112181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956264" y="5328183"/>
            <a:ext cx="15106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02DSS9970OR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629591" y="5329770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2755498" y="5371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8447303" y="556219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447303" y="5770854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90x90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60x90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807304" y="5778195"/>
            <a:ext cx="1150620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24”x36”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02DSS6694OR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120630" y="5770854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0246499" y="582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246499" y="5929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0956264" y="5562193"/>
            <a:ext cx="151066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02DSS9977OR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629591" y="577978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2755498" y="582103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3610589" y="578002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60" name="object 6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51194" y="1014945"/>
            <a:ext cx="306463" cy="210616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338150" y="1063548"/>
            <a:ext cx="321843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6006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50189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663492" y="1743220"/>
            <a:ext cx="127000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Burattato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02DSSM40</a:t>
            </a:r>
            <a:r>
              <a:rPr sz="650" b="1" spc="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80446" y="20283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30825" y="1743220"/>
            <a:ext cx="127000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DARK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Burattato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02DSSM70</a:t>
            </a:r>
            <a:r>
              <a:rPr sz="650" b="1" spc="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47778" y="20283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663492" y="3462648"/>
            <a:ext cx="107886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ANTICATO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02DSSMA40</a:t>
            </a:r>
            <a:r>
              <a:rPr sz="650" b="1" spc="49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346714" y="37477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30825" y="3456647"/>
            <a:ext cx="997585" cy="36957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00" dirty="0">
                <a:latin typeface="Roboto"/>
                <a:cs typeface="Roboto"/>
              </a:rPr>
              <a:t>MOSAICO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ANTICATO</a:t>
            </a:r>
            <a:r>
              <a:rPr sz="600" spc="1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DARK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dirty="0">
                <a:latin typeface="Roboto"/>
                <a:cs typeface="Roboto"/>
              </a:rPr>
              <a:t>30x30</a:t>
            </a:r>
            <a:r>
              <a:rPr sz="600" spc="15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12”x12”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Naturale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Rett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50" b="1" dirty="0">
                <a:latin typeface="Roboto"/>
                <a:cs typeface="Roboto"/>
              </a:rPr>
              <a:t>02</a:t>
            </a:r>
            <a:r>
              <a:rPr sz="600" b="1" dirty="0">
                <a:latin typeface="Roboto"/>
                <a:cs typeface="Roboto"/>
              </a:rPr>
              <a:t>DSSMA70</a:t>
            </a:r>
            <a:r>
              <a:rPr sz="600" b="1" spc="409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876887" y="374302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663492" y="8300967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02DSS0740CH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425200" y="8586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230825" y="8300967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DARK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02DSS0770CH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92533" y="8586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92269" y="53974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663492" y="5112315"/>
            <a:ext cx="93535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STAR </a:t>
            </a:r>
            <a:r>
              <a:rPr sz="650" spc="-20" dirty="0">
                <a:latin typeface="Roboto"/>
                <a:cs typeface="Roboto"/>
              </a:rPr>
              <a:t>DARK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36,4x32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14,3”x12,6”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 marR="218440">
              <a:lnSpc>
                <a:spcPct val="115300"/>
              </a:lnSpc>
            </a:pPr>
            <a:r>
              <a:rPr sz="650" b="1" dirty="0">
                <a:latin typeface="Roboto"/>
                <a:cs typeface="Roboto"/>
              </a:rPr>
              <a:t>02DSSM47ST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(DARK/GREY)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56068" y="53974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27253" y="5112302"/>
            <a:ext cx="93535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STAR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36,4x32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14,3”x12,6”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 marR="218440" indent="-635">
              <a:lnSpc>
                <a:spcPct val="115300"/>
              </a:lnSpc>
            </a:pPr>
            <a:r>
              <a:rPr sz="650" b="1" dirty="0">
                <a:latin typeface="Roboto"/>
                <a:cs typeface="Roboto"/>
              </a:rPr>
              <a:t>02DSSM14ST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(GREY/WHITE)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7298" y="1743272"/>
            <a:ext cx="127000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Burattato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02DSSM10</a:t>
            </a:r>
            <a:r>
              <a:rPr sz="650" b="1" spc="-4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044247" y="20283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096173" y="1743220"/>
            <a:ext cx="1270000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Burattato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02DSSM20</a:t>
            </a:r>
            <a:r>
              <a:rPr sz="650" b="1" spc="3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613113" y="20283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7298" y="3462648"/>
            <a:ext cx="107886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ANTICATO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02DSSMA10</a:t>
            </a:r>
            <a:r>
              <a:rPr sz="650" b="1" spc="49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210515" y="37477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096173" y="3462648"/>
            <a:ext cx="107886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ANTICATO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02DSSMA20</a:t>
            </a:r>
            <a:r>
              <a:rPr sz="650" b="1" spc="49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79382" y="37477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7300" y="8300967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02DSS0710CH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88999" y="8586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096173" y="8300967"/>
            <a:ext cx="1048385" cy="3689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dirty="0">
                <a:latin typeface="Roboto"/>
                <a:cs typeface="Roboto"/>
              </a:rPr>
              <a:t>02DSS0720CH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857868" y="8586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object 3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9998" y="927837"/>
            <a:ext cx="719999" cy="719999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540004" y="2646654"/>
            <a:ext cx="720090" cy="720090"/>
            <a:chOff x="540004" y="2646654"/>
            <a:chExt cx="720090" cy="720090"/>
          </a:xfrm>
        </p:grpSpPr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004" y="2646654"/>
              <a:ext cx="719994" cy="7199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599620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231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8154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423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692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3463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36155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0884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4538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8078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90770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54613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2730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999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269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009228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036535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06384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09114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1845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4576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7307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200378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81920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1023" y="270626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41023" y="267896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41023" y="27881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41023" y="27608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41023" y="273357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41023" y="287011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41023" y="284280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41023" y="28155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41023" y="295203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41023" y="292473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1023" y="289741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41023" y="306125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41023" y="303395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41023" y="300664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41023" y="297934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41023" y="311588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1023" y="314318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41023" y="31704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41023" y="31977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41023" y="322511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41023" y="325241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41023" y="327972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41023" y="330702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41023" y="333433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41023" y="308857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2768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540004" y="7915923"/>
            <a:ext cx="1231265" cy="290195"/>
            <a:chOff x="540004" y="7915923"/>
            <a:chExt cx="1231265" cy="290195"/>
          </a:xfrm>
        </p:grpSpPr>
        <p:pic>
          <p:nvPicPr>
            <p:cNvPr id="87" name="object 8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0004" y="8069300"/>
              <a:ext cx="1231195" cy="136283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0004" y="7915923"/>
              <a:ext cx="1231195" cy="136258"/>
            </a:xfrm>
            <a:prstGeom prst="rect">
              <a:avLst/>
            </a:prstGeom>
          </p:spPr>
        </p:pic>
      </p:grpSp>
      <p:grpSp>
        <p:nvGrpSpPr>
          <p:cNvPr id="89" name="object 89"/>
          <p:cNvGrpSpPr/>
          <p:nvPr/>
        </p:nvGrpSpPr>
        <p:grpSpPr>
          <a:xfrm>
            <a:off x="2108873" y="7915923"/>
            <a:ext cx="1231265" cy="290195"/>
            <a:chOff x="2108873" y="7915923"/>
            <a:chExt cx="1231265" cy="290195"/>
          </a:xfrm>
        </p:grpSpPr>
        <p:pic>
          <p:nvPicPr>
            <p:cNvPr id="90" name="object 9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08873" y="8069300"/>
              <a:ext cx="1231200" cy="136283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08873" y="7915923"/>
              <a:ext cx="1231200" cy="136258"/>
            </a:xfrm>
            <a:prstGeom prst="rect">
              <a:avLst/>
            </a:prstGeom>
          </p:spPr>
        </p:pic>
      </p:grpSp>
      <p:pic>
        <p:nvPicPr>
          <p:cNvPr id="92" name="object 9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108873" y="927837"/>
            <a:ext cx="719999" cy="719999"/>
          </a:xfrm>
          <a:prstGeom prst="rect">
            <a:avLst/>
          </a:prstGeom>
        </p:spPr>
      </p:pic>
      <p:grpSp>
        <p:nvGrpSpPr>
          <p:cNvPr id="93" name="object 93"/>
          <p:cNvGrpSpPr/>
          <p:nvPr/>
        </p:nvGrpSpPr>
        <p:grpSpPr>
          <a:xfrm>
            <a:off x="2108873" y="2646654"/>
            <a:ext cx="720090" cy="720090"/>
            <a:chOff x="2108873" y="2646654"/>
            <a:chExt cx="720090" cy="720090"/>
          </a:xfrm>
        </p:grpSpPr>
        <p:pic>
          <p:nvPicPr>
            <p:cNvPr id="94" name="object 9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108873" y="2646654"/>
              <a:ext cx="719999" cy="719988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216848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14118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25041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22309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19579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33232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30502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27771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41425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38695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35963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52347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49617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46886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44156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57809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60540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63270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66001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68731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71463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74194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76924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55079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109889" y="270626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109889" y="267896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109889" y="27881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109889" y="27608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109889" y="273357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109889" y="287011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109889" y="284280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109889" y="28155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109889" y="295203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109889" y="292473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109889" y="289741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109889" y="306125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109889" y="303395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109889" y="300664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109889" y="297934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109889" y="311588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109889" y="314318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109889" y="31704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109889" y="31977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109889" y="322511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109889" y="325241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109889" y="327972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109889" y="330702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109889" y="333433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109889" y="308857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79655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5" name="object 14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0004" y="4251782"/>
            <a:ext cx="854389" cy="765136"/>
          </a:xfrm>
          <a:prstGeom prst="rect">
            <a:avLst/>
          </a:prstGeom>
        </p:spPr>
      </p:pic>
      <p:pic>
        <p:nvPicPr>
          <p:cNvPr id="146" name="object 1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676205" y="927837"/>
            <a:ext cx="719988" cy="719999"/>
          </a:xfrm>
          <a:prstGeom prst="rect">
            <a:avLst/>
          </a:prstGeom>
        </p:spPr>
      </p:pic>
      <p:grpSp>
        <p:nvGrpSpPr>
          <p:cNvPr id="147" name="object 147"/>
          <p:cNvGrpSpPr/>
          <p:nvPr/>
        </p:nvGrpSpPr>
        <p:grpSpPr>
          <a:xfrm>
            <a:off x="3676192" y="2646641"/>
            <a:ext cx="720090" cy="720090"/>
            <a:chOff x="3676192" y="2646641"/>
            <a:chExt cx="720090" cy="720090"/>
          </a:xfrm>
        </p:grpSpPr>
        <p:pic>
          <p:nvPicPr>
            <p:cNvPr id="148" name="object 1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76192" y="2646641"/>
              <a:ext cx="720001" cy="720013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373581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70851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81774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79042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76312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89966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87235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84505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98158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95427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92696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09080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06350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03619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00889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14543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17273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420004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422734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25465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28196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430927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433657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11811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677221" y="270626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677221" y="267896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677221" y="27881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677221" y="27608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677221" y="273357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77221" y="287011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677221" y="284280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677221" y="28155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677221" y="295203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677221" y="292473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677221" y="289741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677221" y="306125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677221" y="303395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677221" y="300664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677221" y="297934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677221" y="311588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677221" y="314318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677221" y="31704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677221" y="31977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677221" y="32251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677221" y="325241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677221" y="327972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677221" y="330702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677221" y="333433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677221" y="308857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436388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9" name="object 19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676205" y="4251782"/>
            <a:ext cx="854392" cy="765136"/>
          </a:xfrm>
          <a:prstGeom prst="rect">
            <a:avLst/>
          </a:prstGeom>
        </p:spPr>
      </p:pic>
      <p:pic>
        <p:nvPicPr>
          <p:cNvPr id="200" name="object 20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243525" y="927837"/>
            <a:ext cx="719999" cy="719999"/>
          </a:xfrm>
          <a:prstGeom prst="rect">
            <a:avLst/>
          </a:prstGeom>
        </p:spPr>
      </p:pic>
      <p:grpSp>
        <p:nvGrpSpPr>
          <p:cNvPr id="201" name="object 201"/>
          <p:cNvGrpSpPr/>
          <p:nvPr/>
        </p:nvGrpSpPr>
        <p:grpSpPr>
          <a:xfrm>
            <a:off x="5243538" y="2646643"/>
            <a:ext cx="720090" cy="720090"/>
            <a:chOff x="5243538" y="2646643"/>
            <a:chExt cx="720090" cy="720090"/>
          </a:xfrm>
        </p:grpSpPr>
        <p:pic>
          <p:nvPicPr>
            <p:cNvPr id="202" name="object 20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43538" y="2646643"/>
              <a:ext cx="719987" cy="719999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530315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27584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38506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357761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330456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46699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43968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41238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54890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52160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49429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65814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63083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60353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57622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71276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74006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67375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79467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821984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849289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87660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903912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568544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5244554" y="270626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244554" y="267896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244554" y="27881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244554" y="27608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244554" y="273357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244554" y="287011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44554" y="284280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44554" y="28155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4554" y="295203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44554" y="292473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44554" y="289741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44554" y="306125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44554" y="303395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4554" y="3006648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44554" y="2979343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244554" y="311588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244554" y="314318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44554" y="317049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244554" y="319779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244554" y="3225101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244554" y="325241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244554" y="327972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44554" y="3307029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244554" y="3334334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244554" y="3088576"/>
              <a:ext cx="718185" cy="0"/>
            </a:xfrm>
            <a:custGeom>
              <a:avLst/>
              <a:gdLst/>
              <a:ahLst/>
              <a:cxnLst/>
              <a:rect l="l" t="t" r="r" b="b"/>
              <a:pathLst>
                <a:path w="718185">
                  <a:moveTo>
                    <a:pt x="717956" y="0"/>
                  </a:moveTo>
                  <a:lnTo>
                    <a:pt x="0" y="0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931217" y="2648280"/>
              <a:ext cx="0" cy="718185"/>
            </a:xfrm>
            <a:custGeom>
              <a:avLst/>
              <a:gdLst/>
              <a:ahLst/>
              <a:cxnLst/>
              <a:rect l="l" t="t" r="r" b="b"/>
              <a:pathLst>
                <a:path h="718185">
                  <a:moveTo>
                    <a:pt x="0" y="0"/>
                  </a:moveTo>
                  <a:lnTo>
                    <a:pt x="0" y="717956"/>
                  </a:lnTo>
                </a:path>
              </a:pathLst>
            </a:custGeom>
            <a:ln w="42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" name="object 253"/>
          <p:cNvGrpSpPr/>
          <p:nvPr/>
        </p:nvGrpSpPr>
        <p:grpSpPr>
          <a:xfrm>
            <a:off x="3676205" y="7915923"/>
            <a:ext cx="1231265" cy="290195"/>
            <a:chOff x="3676205" y="7915923"/>
            <a:chExt cx="1231265" cy="290195"/>
          </a:xfrm>
        </p:grpSpPr>
        <p:pic>
          <p:nvPicPr>
            <p:cNvPr id="254" name="object 25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76205" y="8069300"/>
              <a:ext cx="1231200" cy="136283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76205" y="7915923"/>
              <a:ext cx="1231200" cy="136258"/>
            </a:xfrm>
            <a:prstGeom prst="rect">
              <a:avLst/>
            </a:prstGeom>
          </p:spPr>
        </p:pic>
      </p:grpSp>
      <p:grpSp>
        <p:nvGrpSpPr>
          <p:cNvPr id="256" name="object 256"/>
          <p:cNvGrpSpPr/>
          <p:nvPr/>
        </p:nvGrpSpPr>
        <p:grpSpPr>
          <a:xfrm>
            <a:off x="5243538" y="7915923"/>
            <a:ext cx="1231265" cy="290195"/>
            <a:chOff x="5243538" y="7915923"/>
            <a:chExt cx="1231265" cy="290195"/>
          </a:xfrm>
        </p:grpSpPr>
        <p:pic>
          <p:nvPicPr>
            <p:cNvPr id="257" name="object 25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243538" y="8069300"/>
              <a:ext cx="1231187" cy="136283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243538" y="7915923"/>
              <a:ext cx="1231187" cy="136258"/>
            </a:xfrm>
            <a:prstGeom prst="rect">
              <a:avLst/>
            </a:prstGeom>
          </p:spPr>
        </p:pic>
      </p:grpSp>
      <p:sp>
        <p:nvSpPr>
          <p:cNvPr id="259" name="object 259"/>
          <p:cNvSpPr/>
          <p:nvPr/>
        </p:nvSpPr>
        <p:spPr>
          <a:xfrm>
            <a:off x="2824937" y="53974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 txBox="1"/>
          <p:nvPr/>
        </p:nvSpPr>
        <p:spPr>
          <a:xfrm>
            <a:off x="2096173" y="5112315"/>
            <a:ext cx="935355" cy="48323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STAR 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36,4x32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14,3”x12,6”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 marR="218440">
              <a:lnSpc>
                <a:spcPct val="115300"/>
              </a:lnSpc>
            </a:pPr>
            <a:r>
              <a:rPr sz="650" b="1" dirty="0">
                <a:latin typeface="Roboto"/>
                <a:cs typeface="Roboto"/>
              </a:rPr>
              <a:t>02DSSM21ST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26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(BEIGE/WHITE)</a:t>
            </a:r>
            <a:endParaRPr sz="650">
              <a:latin typeface="Roboto"/>
              <a:cs typeface="Roboto"/>
            </a:endParaRPr>
          </a:p>
        </p:txBody>
      </p:sp>
      <p:pic>
        <p:nvPicPr>
          <p:cNvPr id="261" name="object 261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2108873" y="4251782"/>
            <a:ext cx="854392" cy="765136"/>
          </a:xfrm>
          <a:prstGeom prst="rect">
            <a:avLst/>
          </a:prstGeom>
        </p:spPr>
      </p:pic>
      <p:sp>
        <p:nvSpPr>
          <p:cNvPr id="262" name="object 262"/>
          <p:cNvSpPr txBox="1"/>
          <p:nvPr/>
        </p:nvSpPr>
        <p:spPr>
          <a:xfrm>
            <a:off x="527300" y="7295515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63" name="object 263"/>
          <p:cNvGrpSpPr/>
          <p:nvPr/>
        </p:nvGrpSpPr>
        <p:grpSpPr>
          <a:xfrm>
            <a:off x="8457196" y="1150086"/>
            <a:ext cx="6123305" cy="3810"/>
            <a:chOff x="8457196" y="1150086"/>
            <a:chExt cx="6123305" cy="3810"/>
          </a:xfrm>
        </p:grpSpPr>
        <p:sp>
          <p:nvSpPr>
            <p:cNvPr id="264" name="object 264"/>
            <p:cNvSpPr/>
            <p:nvPr/>
          </p:nvSpPr>
          <p:spPr>
            <a:xfrm>
              <a:off x="8457196" y="115199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1518595" y="115199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66" name="object 266"/>
          <p:cNvGraphicFramePr>
            <a:graphicFrameLocks noGrp="1"/>
          </p:cNvGraphicFramePr>
          <p:nvPr/>
        </p:nvGraphicFramePr>
        <p:xfrm>
          <a:off x="8457196" y="1871992"/>
          <a:ext cx="6199505" cy="574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4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313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06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56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 marR="469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02DSSB91R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R="7302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8415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8415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302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8415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02DSSB62R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8415" marB="0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R="9334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5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02DSSB64R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R="8699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5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02DSSB97R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699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02DSSB67R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7" name="object 267"/>
          <p:cNvSpPr txBox="1"/>
          <p:nvPr/>
        </p:nvSpPr>
        <p:spPr>
          <a:xfrm>
            <a:off x="8444496" y="969898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459114" y="1297597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5">
                <a:moveTo>
                  <a:pt x="579361" y="175272"/>
                </a:moveTo>
                <a:lnTo>
                  <a:pt x="579361" y="37947"/>
                </a:lnTo>
              </a:path>
              <a:path w="579754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1520499" y="139665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 txBox="1"/>
          <p:nvPr/>
        </p:nvSpPr>
        <p:spPr>
          <a:xfrm>
            <a:off x="8444496" y="1611947"/>
            <a:ext cx="84010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4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9289148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11505895" y="1611947"/>
            <a:ext cx="77787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4”x24”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0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12287999" y="1754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4" name="object 274"/>
          <p:cNvGrpSpPr/>
          <p:nvPr/>
        </p:nvGrpSpPr>
        <p:grpSpPr>
          <a:xfrm>
            <a:off x="8457196" y="6404190"/>
            <a:ext cx="6123305" cy="3810"/>
            <a:chOff x="8457196" y="6404190"/>
            <a:chExt cx="6123305" cy="3810"/>
          </a:xfrm>
        </p:grpSpPr>
        <p:sp>
          <p:nvSpPr>
            <p:cNvPr id="275" name="object 275"/>
            <p:cNvSpPr/>
            <p:nvPr/>
          </p:nvSpPr>
          <p:spPr>
            <a:xfrm>
              <a:off x="8457196" y="64060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547998" y="6406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997997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555996" y="6406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2078005" y="6406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600000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157962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716000" y="6406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165961" y="64060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4220063" y="64060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" name="object 285"/>
          <p:cNvGrpSpPr/>
          <p:nvPr/>
        </p:nvGrpSpPr>
        <p:grpSpPr>
          <a:xfrm>
            <a:off x="8457196" y="6656184"/>
            <a:ext cx="6123305" cy="3810"/>
            <a:chOff x="8457196" y="6656184"/>
            <a:chExt cx="6123305" cy="3810"/>
          </a:xfrm>
        </p:grpSpPr>
        <p:sp>
          <p:nvSpPr>
            <p:cNvPr id="286" name="object 286"/>
            <p:cNvSpPr/>
            <p:nvPr/>
          </p:nvSpPr>
          <p:spPr>
            <a:xfrm>
              <a:off x="8457196" y="6658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547998" y="6658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997997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555996" y="6658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078005" y="6658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2600000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157962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716000" y="6658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4165961" y="6658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4220063" y="6658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96" name="object 296"/>
          <p:cNvGraphicFramePr>
            <a:graphicFrameLocks noGrp="1"/>
          </p:cNvGraphicFramePr>
          <p:nvPr/>
        </p:nvGraphicFramePr>
        <p:xfrm>
          <a:off x="8457196" y="6707047"/>
          <a:ext cx="6199505" cy="1202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9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24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51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9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16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690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7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35,3”x35,3”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683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59,7x89,7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23,5”x35,3”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1,080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1122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59,7x89,7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23,5”x35,3”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0,540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25,92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1185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35,3”x35,3”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683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89,7x89,7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35,3”x35,3”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59,7x119,7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31,00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59,7x59,7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23,5”x23,5”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31,00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945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29,7x59,7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11,7”x23,5”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0,900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19,30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941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9,7x59,7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3,8”x23,5”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46379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42,00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297" name="object 297"/>
          <p:cNvGraphicFramePr>
            <a:graphicFrameLocks noGrp="1"/>
          </p:cNvGraphicFramePr>
          <p:nvPr/>
        </p:nvGraphicFramePr>
        <p:xfrm>
          <a:off x="8457196" y="7954086"/>
          <a:ext cx="619950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3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84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51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9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51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87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819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11,7”x11,7”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11,7”x11,7”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ANTICATO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27,9x32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10,9”x12,5”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STAR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7,5x59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2,9”x23,2”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CHEVRON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637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0,460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22,08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019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6379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98" name="object 298"/>
          <p:cNvSpPr txBox="1"/>
          <p:nvPr/>
        </p:nvSpPr>
        <p:spPr>
          <a:xfrm>
            <a:off x="8444496" y="6223990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8444496" y="6426047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0535272" y="6426047"/>
            <a:ext cx="1950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  <a:tab pos="1542415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2587261" y="6426047"/>
            <a:ext cx="17475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28395" algn="l"/>
              </a:tabLst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1128395" algn="l"/>
              </a:tabLst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14166011" y="799909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166011" y="81431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166011" y="8287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165961" y="843504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166011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166011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 txBox="1"/>
          <p:nvPr/>
        </p:nvSpPr>
        <p:spPr>
          <a:xfrm>
            <a:off x="8444496" y="2555697"/>
            <a:ext cx="1523365" cy="330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dirty="0">
                <a:latin typeface="Roboto"/>
                <a:cs typeface="Roboto"/>
              </a:rPr>
              <a:t>WHITE,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BEIGE,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GREY: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11100"/>
              </a:lnSpc>
            </a:pPr>
            <a:r>
              <a:rPr sz="600" dirty="0">
                <a:latin typeface="Roboto"/>
                <a:cs typeface="Roboto"/>
              </a:rPr>
              <a:t>Special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available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on</a:t>
            </a:r>
            <a:r>
              <a:rPr sz="600" spc="-10" dirty="0">
                <a:latin typeface="Roboto"/>
                <a:cs typeface="Roboto"/>
              </a:rPr>
              <a:t> request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Speciali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10" dirty="0">
                <a:latin typeface="Roboto"/>
                <a:cs typeface="Roboto"/>
              </a:rPr>
              <a:t> disponibili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</a:t>
            </a:r>
            <a:r>
              <a:rPr sz="600" spc="-10" dirty="0">
                <a:latin typeface="Roboto"/>
                <a:cs typeface="Roboto"/>
              </a:rPr>
              <a:t> richiesta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539998" y="5838393"/>
            <a:ext cx="2482215" cy="40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3613511" y="49377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63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2933" y="9203328"/>
            <a:ext cx="250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57784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57784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57784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57784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57784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57784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57784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0" y="161658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57784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57784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5778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57784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57784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57784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57784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57784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close/>
                </a:path>
                <a:path w="57784" h="520065">
                  <a:moveTo>
                    <a:pt x="34632" y="230949"/>
                  </a:moveTo>
                  <a:lnTo>
                    <a:pt x="23088" y="230949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30949"/>
                  </a:lnTo>
                  <a:close/>
                </a:path>
                <a:path w="57784" h="520065">
                  <a:moveTo>
                    <a:pt x="34632" y="184772"/>
                  </a:moveTo>
                  <a:lnTo>
                    <a:pt x="23088" y="184772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184772"/>
                  </a:lnTo>
                  <a:close/>
                </a:path>
                <a:path w="57784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57784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57784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57784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5778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57784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close/>
                </a:path>
                <a:path w="57784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57784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close/>
                </a:path>
                <a:path w="5778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57784" h="520065">
                  <a:moveTo>
                    <a:pt x="57734" y="207835"/>
                  </a:moveTo>
                  <a:lnTo>
                    <a:pt x="46189" y="207835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207835"/>
                  </a:lnTo>
                  <a:close/>
                </a:path>
                <a:path w="57784" h="520065">
                  <a:moveTo>
                    <a:pt x="57734" y="161658"/>
                  </a:move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61658"/>
                  </a:lnTo>
                  <a:close/>
                </a:path>
                <a:path w="57784" h="520065">
                  <a:moveTo>
                    <a:pt x="57734" y="92392"/>
                  </a:moveTo>
                  <a:lnTo>
                    <a:pt x="46189" y="92392"/>
                  </a:ln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92392"/>
                  </a:lnTo>
                  <a:close/>
                </a:path>
                <a:path w="57784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57784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95623" y="8399081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69519"/>
                  </a:move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69519"/>
                  </a:lnTo>
                  <a:close/>
                </a:path>
                <a:path w="23495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34860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2349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23495" h="520065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00240"/>
                  </a:moveTo>
                  <a:lnTo>
                    <a:pt x="0" y="300240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00240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92379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415696"/>
                  </a:move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81279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79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81279" h="520065">
                  <a:moveTo>
                    <a:pt x="46189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close/>
                </a:path>
                <a:path w="81279" h="520065">
                  <a:moveTo>
                    <a:pt x="57734" y="496531"/>
                  </a:move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496531"/>
                  </a:lnTo>
                  <a:close/>
                </a:path>
                <a:path w="81279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35"/>
                  </a:lnTo>
                  <a:lnTo>
                    <a:pt x="11544" y="20783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288683"/>
                  </a:lnTo>
                  <a:lnTo>
                    <a:pt x="57734" y="28868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84759"/>
                  </a:moveTo>
                  <a:lnTo>
                    <a:pt x="69278" y="184759"/>
                  </a:ln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27025"/>
                  </a:lnTo>
                  <a:lnTo>
                    <a:pt x="57734" y="127025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92379"/>
                  </a:lnTo>
                  <a:lnTo>
                    <a:pt x="57734" y="92379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46202"/>
                  </a:lnTo>
                  <a:lnTo>
                    <a:pt x="34645" y="46202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93762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57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close/>
                </a:path>
                <a:path w="57784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57784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57784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484974"/>
                  </a:lnTo>
                  <a:close/>
                </a:path>
                <a:path w="57784" h="520065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57784" h="520065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57784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57784" h="520065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57784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11557" y="323316"/>
                  </a:lnTo>
                  <a:lnTo>
                    <a:pt x="0" y="323316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57784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11557" y="300215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57784" h="520065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close/>
                </a:path>
                <a:path w="57784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57784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77" y="473430"/>
                  </a:lnTo>
                  <a:lnTo>
                    <a:pt x="46177" y="450342"/>
                  </a:lnTo>
                  <a:close/>
                </a:path>
                <a:path w="57784" h="520065">
                  <a:moveTo>
                    <a:pt x="46177" y="404152"/>
                  </a:moveTo>
                  <a:lnTo>
                    <a:pt x="34645" y="404152"/>
                  </a:lnTo>
                  <a:lnTo>
                    <a:pt x="34645" y="415696"/>
                  </a:lnTo>
                  <a:lnTo>
                    <a:pt x="46177" y="415696"/>
                  </a:lnTo>
                  <a:lnTo>
                    <a:pt x="46177" y="404152"/>
                  </a:lnTo>
                  <a:close/>
                </a:path>
                <a:path w="57784" h="520065">
                  <a:moveTo>
                    <a:pt x="46177" y="369519"/>
                  </a:moveTo>
                  <a:lnTo>
                    <a:pt x="34645" y="369519"/>
                  </a:lnTo>
                  <a:lnTo>
                    <a:pt x="23101" y="369519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77" y="392595"/>
                  </a:lnTo>
                  <a:lnTo>
                    <a:pt x="46177" y="369519"/>
                  </a:lnTo>
                  <a:close/>
                </a:path>
                <a:path w="57784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57784" h="520065">
                  <a:moveTo>
                    <a:pt x="46177" y="254050"/>
                  </a:moveTo>
                  <a:lnTo>
                    <a:pt x="34645" y="254050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54050"/>
                  </a:lnTo>
                  <a:close/>
                </a:path>
                <a:path w="57784" h="520065">
                  <a:moveTo>
                    <a:pt x="46177" y="207860"/>
                  </a:moveTo>
                  <a:lnTo>
                    <a:pt x="34645" y="207860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207860"/>
                  </a:lnTo>
                  <a:close/>
                </a:path>
                <a:path w="57784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50114"/>
                  </a:lnTo>
                  <a:close/>
                </a:path>
                <a:path w="57784" h="520065">
                  <a:moveTo>
                    <a:pt x="46177" y="92379"/>
                  </a:moveTo>
                  <a:lnTo>
                    <a:pt x="34645" y="92379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77" y="138569"/>
                  </a:lnTo>
                  <a:lnTo>
                    <a:pt x="46177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92379"/>
                  </a:lnTo>
                  <a:close/>
                </a:path>
                <a:path w="57784" h="520065">
                  <a:moveTo>
                    <a:pt x="46177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69291"/>
                  </a:lnTo>
                  <a:close/>
                </a:path>
                <a:path w="57784" h="520065">
                  <a:moveTo>
                    <a:pt x="46177" y="34645"/>
                  </a:moveTo>
                  <a:lnTo>
                    <a:pt x="34645" y="34645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46177" y="57734"/>
                  </a:lnTo>
                  <a:lnTo>
                    <a:pt x="46177" y="34645"/>
                  </a:lnTo>
                  <a:close/>
                </a:path>
                <a:path w="57784" h="520065">
                  <a:moveTo>
                    <a:pt x="46177" y="0"/>
                  </a:moveTo>
                  <a:lnTo>
                    <a:pt x="34645" y="0"/>
                  </a:lnTo>
                  <a:lnTo>
                    <a:pt x="23101" y="0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23088"/>
                  </a:lnTo>
                  <a:lnTo>
                    <a:pt x="46177" y="23088"/>
                  </a:lnTo>
                  <a:lnTo>
                    <a:pt x="46177" y="0"/>
                  </a:lnTo>
                  <a:close/>
                </a:path>
                <a:path w="57784" h="520065">
                  <a:moveTo>
                    <a:pt x="57746" y="265595"/>
                  </a:moveTo>
                  <a:lnTo>
                    <a:pt x="46189" y="265595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65595"/>
                  </a:lnTo>
                  <a:close/>
                </a:path>
                <a:path w="57784" h="520065">
                  <a:moveTo>
                    <a:pt x="57746" y="242493"/>
                  </a:moveTo>
                  <a:lnTo>
                    <a:pt x="46189" y="242493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close/>
                </a:path>
                <a:path w="57784" h="520065">
                  <a:moveTo>
                    <a:pt x="57746" y="196303"/>
                  </a:moveTo>
                  <a:lnTo>
                    <a:pt x="46189" y="196303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196303"/>
                  </a:lnTo>
                  <a:close/>
                </a:path>
                <a:path w="57784" h="520065">
                  <a:moveTo>
                    <a:pt x="57746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61671"/>
                  </a:lnTo>
                  <a:close/>
                </a:path>
                <a:path w="57784" h="520065">
                  <a:moveTo>
                    <a:pt x="57746" y="115468"/>
                  </a:moveTo>
                  <a:lnTo>
                    <a:pt x="46189" y="115468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15468"/>
                  </a:lnTo>
                  <a:close/>
                </a:path>
                <a:path w="57784" h="520065">
                  <a:moveTo>
                    <a:pt x="57746" y="34645"/>
                  </a:moveTo>
                  <a:lnTo>
                    <a:pt x="46189" y="34645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5731" y="8376005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35"/>
                  </a:lnTo>
                </a:path>
              </a:pathLst>
            </a:custGeom>
            <a:ln w="11556">
              <a:solidFill>
                <a:srgbClr val="0000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150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81280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81280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196303"/>
                  </a:lnTo>
                  <a:close/>
                </a:path>
                <a:path w="81280" h="520065">
                  <a:moveTo>
                    <a:pt x="23088" y="11557"/>
                  </a:moveTo>
                  <a:lnTo>
                    <a:pt x="11544" y="11557"/>
                  </a:lnTo>
                  <a:lnTo>
                    <a:pt x="0" y="11557"/>
                  </a:lnTo>
                  <a:lnTo>
                    <a:pt x="0" y="23088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11557"/>
                  </a:lnTo>
                  <a:close/>
                </a:path>
                <a:path w="81280" h="520065">
                  <a:moveTo>
                    <a:pt x="34620" y="369519"/>
                  </a:moveTo>
                  <a:lnTo>
                    <a:pt x="23088" y="369519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73430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20" y="484974"/>
                  </a:lnTo>
                  <a:lnTo>
                    <a:pt x="34620" y="369519"/>
                  </a:lnTo>
                  <a:close/>
                </a:path>
                <a:path w="81280" h="520065">
                  <a:moveTo>
                    <a:pt x="34620" y="346405"/>
                  </a:moveTo>
                  <a:lnTo>
                    <a:pt x="23088" y="346405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20" y="357962"/>
                  </a:lnTo>
                  <a:lnTo>
                    <a:pt x="34620" y="346405"/>
                  </a:lnTo>
                  <a:close/>
                </a:path>
                <a:path w="81280" h="520065">
                  <a:moveTo>
                    <a:pt x="34620" y="219405"/>
                  </a:moveTo>
                  <a:lnTo>
                    <a:pt x="23088" y="219405"/>
                  </a:lnTo>
                  <a:lnTo>
                    <a:pt x="23088" y="265595"/>
                  </a:lnTo>
                  <a:lnTo>
                    <a:pt x="11544" y="265595"/>
                  </a:lnTo>
                  <a:lnTo>
                    <a:pt x="11544" y="288671"/>
                  </a:lnTo>
                  <a:lnTo>
                    <a:pt x="0" y="288671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20" y="323329"/>
                  </a:lnTo>
                  <a:lnTo>
                    <a:pt x="34620" y="311785"/>
                  </a:lnTo>
                  <a:lnTo>
                    <a:pt x="23088" y="311785"/>
                  </a:lnTo>
                  <a:lnTo>
                    <a:pt x="23088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20" y="288683"/>
                  </a:lnTo>
                  <a:lnTo>
                    <a:pt x="34620" y="219405"/>
                  </a:lnTo>
                  <a:close/>
                </a:path>
                <a:path w="81280" h="520065">
                  <a:moveTo>
                    <a:pt x="34620" y="173215"/>
                  </a:moveTo>
                  <a:lnTo>
                    <a:pt x="23088" y="173215"/>
                  </a:lnTo>
                  <a:lnTo>
                    <a:pt x="23088" y="161658"/>
                  </a:lnTo>
                  <a:lnTo>
                    <a:pt x="11544" y="161658"/>
                  </a:lnTo>
                  <a:lnTo>
                    <a:pt x="0" y="161671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96303"/>
                  </a:lnTo>
                  <a:lnTo>
                    <a:pt x="34620" y="196303"/>
                  </a:lnTo>
                  <a:lnTo>
                    <a:pt x="34620" y="173215"/>
                  </a:lnTo>
                  <a:close/>
                </a:path>
                <a:path w="81280" h="520065">
                  <a:moveTo>
                    <a:pt x="34620" y="46189"/>
                  </a:moveTo>
                  <a:lnTo>
                    <a:pt x="23088" y="46189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0" y="34645"/>
                  </a:lnTo>
                  <a:lnTo>
                    <a:pt x="0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20" y="161658"/>
                  </a:lnTo>
                  <a:lnTo>
                    <a:pt x="34620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34620" y="115468"/>
                  </a:lnTo>
                  <a:lnTo>
                    <a:pt x="34620" y="46189"/>
                  </a:lnTo>
                  <a:close/>
                </a:path>
                <a:path w="81280" h="520065">
                  <a:moveTo>
                    <a:pt x="34620" y="23088"/>
                  </a:moveTo>
                  <a:lnTo>
                    <a:pt x="23088" y="23088"/>
                  </a:lnTo>
                  <a:lnTo>
                    <a:pt x="23088" y="34645"/>
                  </a:lnTo>
                  <a:lnTo>
                    <a:pt x="34620" y="34645"/>
                  </a:lnTo>
                  <a:lnTo>
                    <a:pt x="34620" y="23088"/>
                  </a:lnTo>
                  <a:close/>
                </a:path>
                <a:path w="81280" h="520065">
                  <a:moveTo>
                    <a:pt x="34620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20" y="11544"/>
                  </a:lnTo>
                  <a:lnTo>
                    <a:pt x="34620" y="0"/>
                  </a:lnTo>
                  <a:close/>
                </a:path>
                <a:path w="81280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  <a:path w="8128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81280" h="520065">
                  <a:moveTo>
                    <a:pt x="57734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50"/>
                  </a:lnTo>
                  <a:close/>
                </a:path>
                <a:path w="81280" h="520065">
                  <a:moveTo>
                    <a:pt x="57734" y="115468"/>
                  </a:moveTo>
                  <a:lnTo>
                    <a:pt x="46189" y="115468"/>
                  </a:lnTo>
                  <a:lnTo>
                    <a:pt x="34632" y="115481"/>
                  </a:lnTo>
                  <a:lnTo>
                    <a:pt x="34632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15468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96531"/>
                  </a:lnTo>
                  <a:close/>
                </a:path>
                <a:path w="81280" h="520065">
                  <a:moveTo>
                    <a:pt x="69278" y="461899"/>
                  </a:moveTo>
                  <a:lnTo>
                    <a:pt x="57734" y="461899"/>
                  </a:lnTo>
                  <a:lnTo>
                    <a:pt x="46189" y="461899"/>
                  </a:lnTo>
                  <a:lnTo>
                    <a:pt x="34632" y="461899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61899"/>
                  </a:lnTo>
                  <a:close/>
                </a:path>
                <a:path w="8128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close/>
                </a:path>
                <a:path w="81280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46189" y="34640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46405"/>
                  </a:lnTo>
                  <a:close/>
                </a:path>
                <a:path w="81280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00240"/>
                  </a:lnTo>
                  <a:lnTo>
                    <a:pt x="57734" y="300240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80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34632" y="207860"/>
                  </a:lnTo>
                  <a:lnTo>
                    <a:pt x="34632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close/>
                </a:path>
                <a:path w="81280" h="520065">
                  <a:moveTo>
                    <a:pt x="69278" y="196303"/>
                  </a:move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close/>
                </a:path>
                <a:path w="81280" h="520065">
                  <a:moveTo>
                    <a:pt x="69278" y="161658"/>
                  </a:moveTo>
                  <a:lnTo>
                    <a:pt x="57734" y="161658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73215"/>
                  </a:lnTo>
                  <a:lnTo>
                    <a:pt x="34632" y="173215"/>
                  </a:lnTo>
                  <a:lnTo>
                    <a:pt x="34632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61658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69278" y="46189"/>
                  </a:moveTo>
                  <a:lnTo>
                    <a:pt x="57734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46189"/>
                  </a:lnTo>
                  <a:close/>
                </a:path>
                <a:path w="81280" h="520065">
                  <a:moveTo>
                    <a:pt x="80822" y="11557"/>
                  </a:moveTo>
                  <a:lnTo>
                    <a:pt x="69278" y="11557"/>
                  </a:lnTo>
                  <a:lnTo>
                    <a:pt x="69278" y="0"/>
                  </a:lnTo>
                  <a:lnTo>
                    <a:pt x="57734" y="0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23088"/>
                  </a:lnTo>
                  <a:lnTo>
                    <a:pt x="80822" y="23088"/>
                  </a:lnTo>
                  <a:lnTo>
                    <a:pt x="80822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20788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496531"/>
                  </a:lnTo>
                  <a:close/>
                </a:path>
                <a:path w="69850" h="520065">
                  <a:moveTo>
                    <a:pt x="11544" y="11557"/>
                  </a:moveTo>
                  <a:lnTo>
                    <a:pt x="0" y="11557"/>
                  </a:lnTo>
                  <a:lnTo>
                    <a:pt x="0" y="23088"/>
                  </a:lnTo>
                  <a:lnTo>
                    <a:pt x="11544" y="23088"/>
                  </a:lnTo>
                  <a:lnTo>
                    <a:pt x="11544" y="11557"/>
                  </a:lnTo>
                  <a:close/>
                </a:path>
                <a:path w="69850" h="520065">
                  <a:moveTo>
                    <a:pt x="23101" y="484974"/>
                  </a:moveTo>
                  <a:lnTo>
                    <a:pt x="11544" y="484974"/>
                  </a:lnTo>
                  <a:lnTo>
                    <a:pt x="11544" y="496531"/>
                  </a:lnTo>
                  <a:lnTo>
                    <a:pt x="23101" y="496531"/>
                  </a:lnTo>
                  <a:lnTo>
                    <a:pt x="23101" y="484974"/>
                  </a:lnTo>
                  <a:close/>
                </a:path>
                <a:path w="69850" h="520065">
                  <a:moveTo>
                    <a:pt x="23101" y="311785"/>
                  </a:moveTo>
                  <a:lnTo>
                    <a:pt x="11544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69850" h="520065">
                  <a:moveTo>
                    <a:pt x="34645" y="496531"/>
                  </a:moveTo>
                  <a:lnTo>
                    <a:pt x="23101" y="496531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69850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15696"/>
                  </a:lnTo>
                  <a:lnTo>
                    <a:pt x="23101" y="415696"/>
                  </a:lnTo>
                  <a:lnTo>
                    <a:pt x="23101" y="427240"/>
                  </a:lnTo>
                  <a:lnTo>
                    <a:pt x="23101" y="438785"/>
                  </a:lnTo>
                  <a:lnTo>
                    <a:pt x="23101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101" y="438785"/>
                  </a:lnTo>
                  <a:lnTo>
                    <a:pt x="23101" y="427240"/>
                  </a:lnTo>
                  <a:lnTo>
                    <a:pt x="11544" y="427240"/>
                  </a:lnTo>
                  <a:lnTo>
                    <a:pt x="11544" y="415696"/>
                  </a:lnTo>
                  <a:lnTo>
                    <a:pt x="23101" y="415696"/>
                  </a:lnTo>
                  <a:lnTo>
                    <a:pt x="23101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69850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69850" h="520065">
                  <a:moveTo>
                    <a:pt x="46189" y="254038"/>
                  </a:moveTo>
                  <a:lnTo>
                    <a:pt x="34645" y="254038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11544" y="265595"/>
                  </a:lnTo>
                  <a:lnTo>
                    <a:pt x="11544" y="254038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23101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77139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54038"/>
                  </a:lnTo>
                  <a:close/>
                </a:path>
                <a:path w="6985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103924"/>
                  </a:lnTo>
                  <a:lnTo>
                    <a:pt x="11544" y="103924"/>
                  </a:lnTo>
                  <a:lnTo>
                    <a:pt x="11544" y="92379"/>
                  </a:lnTo>
                  <a:lnTo>
                    <a:pt x="23101" y="92379"/>
                  </a:lnTo>
                  <a:lnTo>
                    <a:pt x="23101" y="80835"/>
                  </a:lnTo>
                  <a:lnTo>
                    <a:pt x="11544" y="80835"/>
                  </a:lnTo>
                  <a:lnTo>
                    <a:pt x="11544" y="69278"/>
                  </a:lnTo>
                  <a:lnTo>
                    <a:pt x="23101" y="69278"/>
                  </a:lnTo>
                  <a:lnTo>
                    <a:pt x="23101" y="57734"/>
                  </a:lnTo>
                  <a:lnTo>
                    <a:pt x="11544" y="57734"/>
                  </a:lnTo>
                  <a:lnTo>
                    <a:pt x="11544" y="46189"/>
                  </a:lnTo>
                  <a:lnTo>
                    <a:pt x="23101" y="46189"/>
                  </a:lnTo>
                  <a:lnTo>
                    <a:pt x="23101" y="34645"/>
                  </a:lnTo>
                  <a:lnTo>
                    <a:pt x="11544" y="34645"/>
                  </a:lnTo>
                  <a:lnTo>
                    <a:pt x="0" y="34645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68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03924"/>
                  </a:lnTo>
                  <a:close/>
                </a:path>
                <a:path w="69850" h="520065">
                  <a:moveTo>
                    <a:pt x="46189" y="0"/>
                  </a:moveTo>
                  <a:lnTo>
                    <a:pt x="34645" y="0"/>
                  </a:lnTo>
                  <a:lnTo>
                    <a:pt x="23101" y="0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69850" h="520065">
                  <a:moveTo>
                    <a:pt x="57734" y="473430"/>
                  </a:moveTo>
                  <a:lnTo>
                    <a:pt x="46189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473430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415696"/>
                  </a:move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close/>
                </a:path>
                <a:path w="69850" h="520065">
                  <a:moveTo>
                    <a:pt x="57734" y="277139"/>
                  </a:moveTo>
                  <a:lnTo>
                    <a:pt x="46189" y="277139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77139"/>
                  </a:lnTo>
                  <a:close/>
                </a:path>
                <a:path w="69850" h="520065">
                  <a:moveTo>
                    <a:pt x="57734" y="11557"/>
                  </a:moveTo>
                  <a:lnTo>
                    <a:pt x="46189" y="11557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11557"/>
                  </a:lnTo>
                  <a:close/>
                </a:path>
                <a:path w="69850" h="520065">
                  <a:moveTo>
                    <a:pt x="69291" y="311785"/>
                  </a:moveTo>
                  <a:lnTo>
                    <a:pt x="57734" y="311785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23101" y="288671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69519"/>
                  </a:lnTo>
                  <a:lnTo>
                    <a:pt x="23101" y="369519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69291" y="404152"/>
                  </a:lnTo>
                  <a:lnTo>
                    <a:pt x="69291" y="381050"/>
                  </a:lnTo>
                  <a:lnTo>
                    <a:pt x="57734" y="381050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69291" y="346405"/>
                  </a:lnTo>
                  <a:lnTo>
                    <a:pt x="57734" y="346405"/>
                  </a:lnTo>
                  <a:lnTo>
                    <a:pt x="57734" y="334873"/>
                  </a:lnTo>
                  <a:lnTo>
                    <a:pt x="69291" y="334873"/>
                  </a:lnTo>
                  <a:lnTo>
                    <a:pt x="69291" y="311785"/>
                  </a:lnTo>
                  <a:close/>
                </a:path>
                <a:path w="69850" h="520065">
                  <a:moveTo>
                    <a:pt x="69291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69850" h="520065">
                  <a:moveTo>
                    <a:pt x="69291" y="265595"/>
                  </a:moveTo>
                  <a:lnTo>
                    <a:pt x="57734" y="265595"/>
                  </a:lnTo>
                  <a:lnTo>
                    <a:pt x="57734" y="277139"/>
                  </a:lnTo>
                  <a:lnTo>
                    <a:pt x="69291" y="277139"/>
                  </a:lnTo>
                  <a:lnTo>
                    <a:pt x="69291" y="265595"/>
                  </a:lnTo>
                  <a:close/>
                </a:path>
                <a:path w="69850" h="520065">
                  <a:moveTo>
                    <a:pt x="69291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54038"/>
                  </a:lnTo>
                  <a:lnTo>
                    <a:pt x="69291" y="254038"/>
                  </a:lnTo>
                  <a:lnTo>
                    <a:pt x="69291" y="230949"/>
                  </a:lnTo>
                  <a:close/>
                </a:path>
                <a:path w="69850" h="520065">
                  <a:moveTo>
                    <a:pt x="69291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91" y="219405"/>
                  </a:lnTo>
                  <a:lnTo>
                    <a:pt x="69291" y="207860"/>
                  </a:lnTo>
                  <a:close/>
                </a:path>
                <a:path w="69850" h="520065">
                  <a:moveTo>
                    <a:pt x="69291" y="127025"/>
                  </a:moveTo>
                  <a:lnTo>
                    <a:pt x="57734" y="127025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38569"/>
                  </a:lnTo>
                  <a:lnTo>
                    <a:pt x="23101" y="138569"/>
                  </a:lnTo>
                  <a:lnTo>
                    <a:pt x="23101" y="161671"/>
                  </a:lnTo>
                  <a:lnTo>
                    <a:pt x="11544" y="161671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60"/>
                  </a:lnTo>
                  <a:lnTo>
                    <a:pt x="23101" y="207860"/>
                  </a:lnTo>
                  <a:lnTo>
                    <a:pt x="23101" y="184772"/>
                  </a:lnTo>
                  <a:lnTo>
                    <a:pt x="11544" y="184772"/>
                  </a:lnTo>
                  <a:lnTo>
                    <a:pt x="11544" y="173215"/>
                  </a:ln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91" y="173215"/>
                  </a:lnTo>
                  <a:lnTo>
                    <a:pt x="69291" y="127025"/>
                  </a:lnTo>
                  <a:close/>
                </a:path>
                <a:path w="69850" h="520065">
                  <a:moveTo>
                    <a:pt x="69291" y="92379"/>
                  </a:moveTo>
                  <a:lnTo>
                    <a:pt x="57734" y="92379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91" y="103924"/>
                  </a:lnTo>
                  <a:lnTo>
                    <a:pt x="69291" y="92379"/>
                  </a:lnTo>
                  <a:close/>
                </a:path>
                <a:path w="69850" h="520065">
                  <a:moveTo>
                    <a:pt x="69291" y="57734"/>
                  </a:moveTo>
                  <a:lnTo>
                    <a:pt x="57734" y="57734"/>
                  </a:lnTo>
                  <a:lnTo>
                    <a:pt x="57734" y="69278"/>
                  </a:lnTo>
                  <a:lnTo>
                    <a:pt x="69291" y="69278"/>
                  </a:lnTo>
                  <a:lnTo>
                    <a:pt x="69291" y="57734"/>
                  </a:lnTo>
                  <a:close/>
                </a:path>
                <a:path w="69850" h="520065">
                  <a:moveTo>
                    <a:pt x="69291" y="23088"/>
                  </a:move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69291" y="46189"/>
                  </a:lnTo>
                  <a:lnTo>
                    <a:pt x="69291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8522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92709" h="520065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496531"/>
                  </a:lnTo>
                  <a:close/>
                </a:path>
                <a:path w="92709" h="520065">
                  <a:moveTo>
                    <a:pt x="23101" y="473430"/>
                  </a:moveTo>
                  <a:lnTo>
                    <a:pt x="11557" y="473430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23101" y="473430"/>
                  </a:lnTo>
                  <a:close/>
                </a:path>
                <a:path w="92709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19405"/>
                  </a:lnTo>
                  <a:close/>
                </a:path>
                <a:path w="92709" h="520065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92709" h="520065">
                  <a:moveTo>
                    <a:pt x="23101" y="150114"/>
                  </a:moveTo>
                  <a:lnTo>
                    <a:pt x="11557" y="150114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50114"/>
                  </a:lnTo>
                  <a:close/>
                </a:path>
                <a:path w="92709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92709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92709" h="520065">
                  <a:moveTo>
                    <a:pt x="34645" y="103924"/>
                  </a:moveTo>
                  <a:lnTo>
                    <a:pt x="23101" y="103924"/>
                  </a:lnTo>
                  <a:lnTo>
                    <a:pt x="23101" y="69278"/>
                  </a:lnTo>
                  <a:lnTo>
                    <a:pt x="11557" y="69278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close/>
                </a:path>
                <a:path w="92709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92709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92709" h="520065">
                  <a:moveTo>
                    <a:pt x="46189" y="69278"/>
                  </a:moveTo>
                  <a:lnTo>
                    <a:pt x="34645" y="69278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69278"/>
                  </a:lnTo>
                  <a:close/>
                </a:path>
                <a:path w="92709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92709" h="520065">
                  <a:moveTo>
                    <a:pt x="57746" y="415709"/>
                  </a:moveTo>
                  <a:lnTo>
                    <a:pt x="46189" y="415709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57746" y="415709"/>
                  </a:lnTo>
                  <a:close/>
                </a:path>
                <a:path w="92709" h="520065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92709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92709" h="520065">
                  <a:moveTo>
                    <a:pt x="57746" y="11557"/>
                  </a:moveTo>
                  <a:lnTo>
                    <a:pt x="46189" y="11557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34645"/>
                  </a:lnTo>
                  <a:lnTo>
                    <a:pt x="57746" y="34645"/>
                  </a:lnTo>
                  <a:lnTo>
                    <a:pt x="57746" y="11557"/>
                  </a:lnTo>
                  <a:close/>
                </a:path>
                <a:path w="92709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92709" h="520065">
                  <a:moveTo>
                    <a:pt x="80835" y="415696"/>
                  </a:moveTo>
                  <a:lnTo>
                    <a:pt x="69291" y="415696"/>
                  </a:lnTo>
                  <a:lnTo>
                    <a:pt x="69291" y="438785"/>
                  </a:lnTo>
                  <a:lnTo>
                    <a:pt x="57746" y="438785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34645" y="461899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11557" y="450342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80835" y="508076"/>
                  </a:lnTo>
                  <a:lnTo>
                    <a:pt x="80835" y="496531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15696"/>
                  </a:lnTo>
                  <a:close/>
                </a:path>
                <a:path w="92709" h="520065">
                  <a:moveTo>
                    <a:pt x="80835" y="381050"/>
                  </a:moveTo>
                  <a:lnTo>
                    <a:pt x="69291" y="381050"/>
                  </a:lnTo>
                  <a:lnTo>
                    <a:pt x="57746" y="381050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92709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69291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80835" y="369506"/>
                  </a:lnTo>
                  <a:lnTo>
                    <a:pt x="80835" y="346405"/>
                  </a:lnTo>
                  <a:close/>
                </a:path>
                <a:path w="92709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42493"/>
                  </a:lnTo>
                  <a:lnTo>
                    <a:pt x="69291" y="288683"/>
                  </a:lnTo>
                  <a:lnTo>
                    <a:pt x="69291" y="323329"/>
                  </a:ln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42493"/>
                  </a:lnTo>
                  <a:lnTo>
                    <a:pt x="57746" y="242493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23101" y="254038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23101" y="288683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34873"/>
                  </a:lnTo>
                  <a:lnTo>
                    <a:pt x="80835" y="334873"/>
                  </a:lnTo>
                  <a:lnTo>
                    <a:pt x="80835" y="219405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73215"/>
                  </a:lnTo>
                  <a:lnTo>
                    <a:pt x="57746" y="173215"/>
                  </a:lnTo>
                  <a:lnTo>
                    <a:pt x="57746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92709" h="520065">
                  <a:moveTo>
                    <a:pt x="80835" y="103924"/>
                  </a:move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92709" h="520065">
                  <a:moveTo>
                    <a:pt x="92379" y="34645"/>
                  </a:moveTo>
                  <a:lnTo>
                    <a:pt x="80835" y="34645"/>
                  </a:lnTo>
                  <a:lnTo>
                    <a:pt x="80835" y="11557"/>
                  </a:ln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92379" y="57734"/>
                  </a:lnTo>
                  <a:lnTo>
                    <a:pt x="92379" y="34645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81280" h="520065">
                  <a:moveTo>
                    <a:pt x="11544" y="311785"/>
                  </a:move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11785"/>
                  </a:lnTo>
                  <a:close/>
                </a:path>
                <a:path w="81280" h="520065">
                  <a:moveTo>
                    <a:pt x="11544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close/>
                </a:path>
                <a:path w="81280" h="520065">
                  <a:moveTo>
                    <a:pt x="11544" y="34645"/>
                  </a:move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34645"/>
                  </a:lnTo>
                  <a:close/>
                </a:path>
                <a:path w="81280" h="520065">
                  <a:moveTo>
                    <a:pt x="23101" y="92379"/>
                  </a:moveTo>
                  <a:lnTo>
                    <a:pt x="11544" y="92379"/>
                  </a:lnTo>
                  <a:lnTo>
                    <a:pt x="11544" y="69278"/>
                  </a:lnTo>
                  <a:lnTo>
                    <a:pt x="0" y="69278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92379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8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80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81280" h="520065">
                  <a:moveTo>
                    <a:pt x="69291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84974"/>
                  </a:lnTo>
                  <a:close/>
                </a:path>
                <a:path w="81280" h="520065">
                  <a:moveTo>
                    <a:pt x="69291" y="427240"/>
                  </a:moveTo>
                  <a:lnTo>
                    <a:pt x="57734" y="427240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99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101" y="484974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69291" y="438785"/>
                  </a:lnTo>
                  <a:lnTo>
                    <a:pt x="69291" y="427240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23329"/>
                  </a:moveTo>
                  <a:lnTo>
                    <a:pt x="57734" y="323329"/>
                  </a:lnTo>
                  <a:lnTo>
                    <a:pt x="57734" y="311772"/>
                  </a:lnTo>
                  <a:lnTo>
                    <a:pt x="46189" y="311772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34873"/>
                  </a:lnTo>
                  <a:lnTo>
                    <a:pt x="69291" y="334873"/>
                  </a:lnTo>
                  <a:lnTo>
                    <a:pt x="69291" y="323329"/>
                  </a:lnTo>
                  <a:close/>
                </a:path>
                <a:path w="81280" h="520065">
                  <a:moveTo>
                    <a:pt x="69291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81280" h="520065">
                  <a:moveTo>
                    <a:pt x="69291" y="219405"/>
                  </a:move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44" y="161671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65595"/>
                  </a:lnTo>
                  <a:lnTo>
                    <a:pt x="69291" y="265595"/>
                  </a:lnTo>
                  <a:lnTo>
                    <a:pt x="69291" y="219405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207848"/>
                  </a:lnTo>
                  <a:lnTo>
                    <a:pt x="69291" y="207848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11544" y="115468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27025"/>
                  </a:lnTo>
                  <a:lnTo>
                    <a:pt x="69291" y="127025"/>
                  </a:lnTo>
                  <a:lnTo>
                    <a:pt x="69291" y="103924"/>
                  </a:lnTo>
                  <a:lnTo>
                    <a:pt x="80822" y="103924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11544" y="196303"/>
                  </a:move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96303"/>
                  </a:lnTo>
                  <a:close/>
                </a:path>
                <a:path w="34925" h="508634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69506"/>
                  </a:lnTo>
                  <a:close/>
                </a:path>
                <a:path w="34925" h="508634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0" y="219405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73215"/>
                  </a:moveTo>
                  <a:lnTo>
                    <a:pt x="11544" y="173215"/>
                  </a:ln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7321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34860"/>
                  </a:moveTo>
                  <a:lnTo>
                    <a:pt x="23101" y="334860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34860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96303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8447303" y="4693996"/>
            <a:ext cx="64706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25" dirty="0">
                <a:latin typeface="Times New Roman"/>
                <a:cs typeface="Times New Roman"/>
              </a:rPr>
              <a:t>Mun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8459990" cy="9720008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492703" y="3202190"/>
            <a:ext cx="263842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65" dirty="0"/>
              <a:t>Technological </a:t>
            </a:r>
            <a:r>
              <a:rPr spc="-10" dirty="0"/>
              <a:t>nature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pc="-30" dirty="0"/>
              <a:t>Un’ampia</a:t>
            </a:r>
            <a:r>
              <a:rPr spc="-15" dirty="0"/>
              <a:t> </a:t>
            </a:r>
            <a:r>
              <a:rPr dirty="0"/>
              <a:t>gamma</a:t>
            </a:r>
            <a:r>
              <a:rPr spc="-15" dirty="0"/>
              <a:t> </a:t>
            </a:r>
            <a:r>
              <a:rPr dirty="0"/>
              <a:t>di</a:t>
            </a:r>
            <a:r>
              <a:rPr spc="-15" dirty="0"/>
              <a:t> </a:t>
            </a:r>
            <a:r>
              <a:rPr dirty="0"/>
              <a:t>effetti</a:t>
            </a:r>
            <a:r>
              <a:rPr spc="-20" dirty="0"/>
              <a:t> </a:t>
            </a:r>
            <a:r>
              <a:rPr dirty="0"/>
              <a:t>materici,</a:t>
            </a:r>
            <a:r>
              <a:rPr spc="-15" dirty="0"/>
              <a:t> </a:t>
            </a:r>
            <a:r>
              <a:rPr dirty="0"/>
              <a:t>formati,</a:t>
            </a:r>
            <a:r>
              <a:rPr spc="-10" dirty="0"/>
              <a:t> </a:t>
            </a:r>
            <a:r>
              <a:rPr dirty="0"/>
              <a:t>finiture</a:t>
            </a:r>
            <a:r>
              <a:rPr spc="-15" dirty="0"/>
              <a:t> </a:t>
            </a:r>
            <a:r>
              <a:rPr dirty="0"/>
              <a:t>e</a:t>
            </a:r>
            <a:r>
              <a:rPr spc="-10" dirty="0"/>
              <a:t> spessori personalizzano</a:t>
            </a:r>
            <a:r>
              <a:rPr spc="-20" dirty="0"/>
              <a:t> </a:t>
            </a:r>
            <a:r>
              <a:rPr dirty="0"/>
              <a:t>gli</a:t>
            </a:r>
            <a:r>
              <a:rPr spc="-15" dirty="0"/>
              <a:t> </a:t>
            </a:r>
            <a:r>
              <a:rPr spc="-10" dirty="0"/>
              <a:t>ambienti</a:t>
            </a:r>
            <a:r>
              <a:rPr spc="-20" dirty="0"/>
              <a:t> </a:t>
            </a:r>
            <a:r>
              <a:rPr dirty="0"/>
              <a:t>in</a:t>
            </a:r>
            <a:r>
              <a:rPr spc="-15" dirty="0"/>
              <a:t> </a:t>
            </a:r>
            <a:r>
              <a:rPr dirty="0"/>
              <a:t>ogni</a:t>
            </a:r>
            <a:r>
              <a:rPr spc="-20" dirty="0"/>
              <a:t> </a:t>
            </a:r>
            <a:r>
              <a:rPr dirty="0"/>
              <a:t>loro</a:t>
            </a:r>
            <a:r>
              <a:rPr spc="-15" dirty="0"/>
              <a:t> </a:t>
            </a:r>
            <a:r>
              <a:rPr dirty="0"/>
              <a:t>potenziale</a:t>
            </a:r>
            <a:r>
              <a:rPr spc="-15" dirty="0"/>
              <a:t> </a:t>
            </a:r>
            <a:r>
              <a:rPr spc="-10" dirty="0"/>
              <a:t>sviluppo.</a:t>
            </a:r>
            <a:r>
              <a:rPr spc="-15" dirty="0"/>
              <a:t> </a:t>
            </a:r>
            <a:r>
              <a:rPr spc="-10" dirty="0"/>
              <a:t>L’estrema versatilità</a:t>
            </a:r>
            <a:r>
              <a:rPr spc="-5" dirty="0"/>
              <a:t> </a:t>
            </a:r>
            <a:r>
              <a:rPr dirty="0"/>
              <a:t>tecnica ed</a:t>
            </a:r>
            <a:r>
              <a:rPr spc="-5" dirty="0"/>
              <a:t> </a:t>
            </a:r>
            <a:r>
              <a:rPr dirty="0"/>
              <a:t>estetica del</a:t>
            </a:r>
            <a:r>
              <a:rPr spc="-10" dirty="0"/>
              <a:t> </a:t>
            </a:r>
            <a:r>
              <a:rPr dirty="0"/>
              <a:t>gres</a:t>
            </a:r>
            <a:r>
              <a:rPr spc="-5" dirty="0"/>
              <a:t> </a:t>
            </a:r>
            <a:r>
              <a:rPr spc="-10" dirty="0"/>
              <a:t>porcellanato,</a:t>
            </a:r>
            <a:r>
              <a:rPr dirty="0"/>
              <a:t> un</a:t>
            </a:r>
            <a:r>
              <a:rPr spc="-5" dirty="0"/>
              <a:t> </a:t>
            </a:r>
            <a:r>
              <a:rPr dirty="0"/>
              <a:t>materiale </a:t>
            </a:r>
            <a:r>
              <a:rPr spc="-10" dirty="0"/>
              <a:t>duraturo, </a:t>
            </a:r>
            <a:r>
              <a:rPr dirty="0"/>
              <a:t>facilmente</a:t>
            </a:r>
            <a:r>
              <a:rPr spc="-25" dirty="0"/>
              <a:t> </a:t>
            </a:r>
            <a:r>
              <a:rPr dirty="0"/>
              <a:t>preservabile</a:t>
            </a:r>
            <a:r>
              <a:rPr spc="-25" dirty="0"/>
              <a:t> </a:t>
            </a:r>
            <a:r>
              <a:rPr dirty="0"/>
              <a:t>e</a:t>
            </a:r>
            <a:r>
              <a:rPr spc="-25" dirty="0"/>
              <a:t> </a:t>
            </a:r>
            <a:r>
              <a:rPr dirty="0"/>
              <a:t>di</a:t>
            </a:r>
            <a:r>
              <a:rPr spc="-25" dirty="0"/>
              <a:t> </a:t>
            </a:r>
            <a:r>
              <a:rPr dirty="0"/>
              <a:t>pratica</a:t>
            </a:r>
            <a:r>
              <a:rPr spc="-25" dirty="0"/>
              <a:t> </a:t>
            </a:r>
            <a:r>
              <a:rPr dirty="0"/>
              <a:t>installazione,</a:t>
            </a:r>
            <a:r>
              <a:rPr spc="-25" dirty="0"/>
              <a:t> </a:t>
            </a:r>
            <a:r>
              <a:rPr dirty="0"/>
              <a:t>si</a:t>
            </a:r>
            <a:r>
              <a:rPr spc="-25" dirty="0"/>
              <a:t> </a:t>
            </a:r>
            <a:r>
              <a:rPr spc="-10" dirty="0"/>
              <a:t>affianca</a:t>
            </a:r>
            <a:r>
              <a:rPr spc="-25" dirty="0"/>
              <a:t> </a:t>
            </a:r>
            <a:r>
              <a:rPr spc="-10" dirty="0"/>
              <a:t>all’extra </a:t>
            </a:r>
            <a:r>
              <a:rPr dirty="0"/>
              <a:t>spessore</a:t>
            </a:r>
            <a:r>
              <a:rPr spc="-20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dirty="0"/>
              <a:t>gres</a:t>
            </a:r>
            <a:r>
              <a:rPr spc="-20" dirty="0"/>
              <a:t> </a:t>
            </a:r>
            <a:r>
              <a:rPr dirty="0"/>
              <a:t>OUT</a:t>
            </a:r>
            <a:r>
              <a:rPr spc="-50" dirty="0"/>
              <a:t> </a:t>
            </a:r>
            <a:r>
              <a:rPr dirty="0"/>
              <a:t>20</a:t>
            </a:r>
            <a:r>
              <a:rPr spc="-20" dirty="0"/>
              <a:t> </a:t>
            </a:r>
            <a:r>
              <a:rPr dirty="0"/>
              <a:t>mm</a:t>
            </a:r>
            <a:r>
              <a:rPr spc="-20" dirty="0"/>
              <a:t> </a:t>
            </a:r>
            <a:r>
              <a:rPr dirty="0"/>
              <a:t>specifico</a:t>
            </a:r>
            <a:r>
              <a:rPr spc="-20" dirty="0"/>
              <a:t> </a:t>
            </a:r>
            <a:r>
              <a:rPr dirty="0"/>
              <a:t>per</a:t>
            </a:r>
            <a:r>
              <a:rPr spc="-15" dirty="0"/>
              <a:t> </a:t>
            </a:r>
            <a:r>
              <a:rPr dirty="0"/>
              <a:t>spazi</a:t>
            </a:r>
            <a:r>
              <a:rPr spc="-25" dirty="0"/>
              <a:t> </a:t>
            </a:r>
            <a:r>
              <a:rPr dirty="0"/>
              <a:t>esterni,</a:t>
            </a:r>
            <a:r>
              <a:rPr spc="-15" dirty="0"/>
              <a:t> </a:t>
            </a:r>
            <a:r>
              <a:rPr dirty="0"/>
              <a:t>per</a:t>
            </a:r>
            <a:r>
              <a:rPr spc="-15" dirty="0"/>
              <a:t> </a:t>
            </a:r>
            <a:r>
              <a:rPr spc="-10" dirty="0"/>
              <a:t>progetti </a:t>
            </a:r>
            <a:r>
              <a:rPr dirty="0"/>
              <a:t>in&amp;out</a:t>
            </a:r>
            <a:r>
              <a:rPr spc="-10" dirty="0"/>
              <a:t> </a:t>
            </a:r>
            <a:r>
              <a:rPr dirty="0"/>
              <a:t>totalmente</a:t>
            </a:r>
            <a:r>
              <a:rPr spc="-5" dirty="0"/>
              <a:t> </a:t>
            </a:r>
            <a:r>
              <a:rPr spc="-10" dirty="0"/>
              <a:t>coordinabili</a:t>
            </a:r>
            <a:r>
              <a:rPr spc="-15" dirty="0"/>
              <a:t> </a:t>
            </a:r>
            <a:r>
              <a:rPr dirty="0"/>
              <a:t>con</a:t>
            </a:r>
            <a:r>
              <a:rPr spc="-10" dirty="0"/>
              <a:t> </a:t>
            </a:r>
            <a:r>
              <a:rPr dirty="0"/>
              <a:t>i</a:t>
            </a:r>
            <a:r>
              <a:rPr spc="-15" dirty="0"/>
              <a:t> </a:t>
            </a:r>
            <a:r>
              <a:rPr spc="-10" dirty="0"/>
              <a:t>pavimenti </a:t>
            </a:r>
            <a:r>
              <a:rPr dirty="0"/>
              <a:t>e</a:t>
            </a:r>
            <a:r>
              <a:rPr spc="-10" dirty="0"/>
              <a:t> rivestimenti indoor.</a:t>
            </a:r>
          </a:p>
          <a:p>
            <a:pPr marL="444500" marR="1301750">
              <a:lnSpc>
                <a:spcPct val="100000"/>
              </a:lnSpc>
              <a:spcBef>
                <a:spcPts val="880"/>
              </a:spcBef>
            </a:pPr>
            <a:r>
              <a:rPr sz="800" dirty="0">
                <a:latin typeface="Roboto"/>
                <a:cs typeface="Roboto"/>
              </a:rPr>
              <a:t>A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wide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range of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material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effects,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sizes,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finishes</a:t>
            </a:r>
            <a:r>
              <a:rPr sz="800" dirty="0">
                <a:latin typeface="Roboto"/>
                <a:cs typeface="Roboto"/>
              </a:rPr>
              <a:t> and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thicknesses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ensure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individuality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every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location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countless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potentials.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extreme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technical</a:t>
            </a:r>
            <a:r>
              <a:rPr sz="800" dirty="0">
                <a:latin typeface="Roboto"/>
                <a:cs typeface="Roboto"/>
              </a:rPr>
              <a:t> and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aesthetic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versatility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Ascot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stoneware,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durable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material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that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easy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conserve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convenient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install,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enhanced</a:t>
            </a:r>
            <a:endParaRPr sz="800">
              <a:latin typeface="Roboto"/>
              <a:cs typeface="Roboto"/>
            </a:endParaRPr>
          </a:p>
          <a:p>
            <a:pPr marL="444500" marR="135255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by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30" dirty="0">
                <a:latin typeface="Roboto"/>
                <a:cs typeface="Roboto"/>
              </a:rPr>
              <a:t>extra-</a:t>
            </a:r>
            <a:r>
              <a:rPr sz="800" spc="-25" dirty="0">
                <a:latin typeface="Roboto"/>
                <a:cs typeface="Roboto"/>
              </a:rPr>
              <a:t>thick</a:t>
            </a:r>
            <a:r>
              <a:rPr sz="800" spc="-10" dirty="0">
                <a:latin typeface="Roboto"/>
                <a:cs typeface="Roboto"/>
              </a:rPr>
              <a:t> OUT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mm</a:t>
            </a:r>
            <a:r>
              <a:rPr sz="800" spc="-10" dirty="0">
                <a:latin typeface="Roboto"/>
                <a:cs typeface="Roboto"/>
              </a:rPr>
              <a:t> stoneware specifically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10" dirty="0">
                <a:latin typeface="Roboto"/>
                <a:cs typeface="Roboto"/>
              </a:rPr>
              <a:t> outdoor spaces,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for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in&amp;out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projects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which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can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totally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matched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indoor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floor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wall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coverings.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8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4749" y="9203328"/>
            <a:ext cx="2482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44894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Mun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90527" y="126663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338330" y="1217536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631053" y="122853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5673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115939" y="121753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9174" y="126663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44714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397" y="1842452"/>
            <a:ext cx="1080008" cy="107999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523699" y="2930067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42452"/>
            <a:ext cx="1080008" cy="107999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783702" y="2930067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5188" y="1842452"/>
            <a:ext cx="1080008" cy="1079995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3042500" y="2930067"/>
            <a:ext cx="2584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Rust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15205" y="1842452"/>
            <a:ext cx="1079995" cy="1079995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4302493" y="2930067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75198" y="1842452"/>
            <a:ext cx="1079995" cy="1079995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5562498" y="2930067"/>
            <a:ext cx="2616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Dark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37225" y="5995581"/>
          <a:ext cx="6199505" cy="19900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09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0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8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987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marL="50800"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90x90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8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2715">
                <a:tc>
                  <a:txBody>
                    <a:bodyPr/>
                    <a:lstStyle/>
                    <a:p>
                      <a:pPr marL="50800"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8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2095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7348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7348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2077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779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779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2585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Beige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Rust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Rust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Rust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776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Rust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40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Grey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4590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Dark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23" name="object 23"/>
          <p:cNvGrpSpPr/>
          <p:nvPr/>
        </p:nvGrpSpPr>
        <p:grpSpPr>
          <a:xfrm>
            <a:off x="537225" y="8667413"/>
            <a:ext cx="6123305" cy="143510"/>
            <a:chOff x="537225" y="8667413"/>
            <a:chExt cx="6123305" cy="143510"/>
          </a:xfrm>
        </p:grpSpPr>
        <p:sp>
          <p:nvSpPr>
            <p:cNvPr id="24" name="object 24"/>
            <p:cNvSpPr/>
            <p:nvPr/>
          </p:nvSpPr>
          <p:spPr>
            <a:xfrm>
              <a:off x="537225" y="8808788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067915" y="8808788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598608" y="8808788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29301" y="8808788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4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8022" y="8667413"/>
              <a:ext cx="103276" cy="103276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537225" y="8192579"/>
            <a:ext cx="6123305" cy="3175"/>
            <a:chOff x="537225" y="8192579"/>
            <a:chExt cx="6123305" cy="3175"/>
          </a:xfrm>
        </p:grpSpPr>
        <p:sp>
          <p:nvSpPr>
            <p:cNvPr id="30" name="object 30"/>
            <p:cNvSpPr/>
            <p:nvPr/>
          </p:nvSpPr>
          <p:spPr>
            <a:xfrm>
              <a:off x="537225" y="819416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067915" y="819416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598608" y="819416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29301" y="819416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4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537225" y="8257667"/>
            <a:ext cx="6123305" cy="143510"/>
            <a:chOff x="537225" y="8257667"/>
            <a:chExt cx="6123305" cy="143510"/>
          </a:xfrm>
        </p:grpSpPr>
        <p:sp>
          <p:nvSpPr>
            <p:cNvPr id="35" name="object 35"/>
            <p:cNvSpPr/>
            <p:nvPr/>
          </p:nvSpPr>
          <p:spPr>
            <a:xfrm>
              <a:off x="537225" y="8399043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67915" y="8399043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98608" y="8399043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29301" y="8399043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4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8022" y="8257667"/>
              <a:ext cx="103276" cy="103276"/>
            </a:xfrm>
            <a:prstGeom prst="rect">
              <a:avLst/>
            </a:prstGeom>
          </p:spPr>
        </p:pic>
      </p:grpSp>
      <p:grpSp>
        <p:nvGrpSpPr>
          <p:cNvPr id="40" name="object 40"/>
          <p:cNvGrpSpPr/>
          <p:nvPr/>
        </p:nvGrpSpPr>
        <p:grpSpPr>
          <a:xfrm>
            <a:off x="537225" y="8462542"/>
            <a:ext cx="6123305" cy="143510"/>
            <a:chOff x="537225" y="8462542"/>
            <a:chExt cx="6123305" cy="143510"/>
          </a:xfrm>
        </p:grpSpPr>
        <p:sp>
          <p:nvSpPr>
            <p:cNvPr id="41" name="object 41"/>
            <p:cNvSpPr/>
            <p:nvPr/>
          </p:nvSpPr>
          <p:spPr>
            <a:xfrm>
              <a:off x="537225" y="860391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067915" y="860391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598608" y="860391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29301" y="860391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4">
                  <a:moveTo>
                    <a:pt x="0" y="0"/>
                  </a:moveTo>
                  <a:lnTo>
                    <a:pt x="1530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88022" y="8462542"/>
              <a:ext cx="103276" cy="103276"/>
            </a:xfrm>
            <a:prstGeom prst="rect">
              <a:avLst/>
            </a:prstGeom>
          </p:spPr>
        </p:pic>
      </p:grpSp>
      <p:sp>
        <p:nvSpPr>
          <p:cNvPr id="46" name="object 46"/>
          <p:cNvSpPr/>
          <p:nvPr/>
        </p:nvSpPr>
        <p:spPr>
          <a:xfrm>
            <a:off x="589610" y="6131242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120303" y="5995581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50996" y="6265583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81688" y="6265583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0" name="object 5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88022" y="7028446"/>
            <a:ext cx="103276" cy="103276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118715" y="7028446"/>
            <a:ext cx="103276" cy="103276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649408" y="7028446"/>
            <a:ext cx="103276" cy="103276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80101" y="7028446"/>
            <a:ext cx="103276" cy="103276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88022" y="7233310"/>
            <a:ext cx="103276" cy="103276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118715" y="7233310"/>
            <a:ext cx="103276" cy="103276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649408" y="7233310"/>
            <a:ext cx="103276" cy="103276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80101" y="7233310"/>
            <a:ext cx="103276" cy="103276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88022" y="7438187"/>
            <a:ext cx="103276" cy="103276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118715" y="7438187"/>
            <a:ext cx="103276" cy="103276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649408" y="7438187"/>
            <a:ext cx="103276" cy="103276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180101" y="7438187"/>
            <a:ext cx="103276" cy="103276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88022" y="7643050"/>
            <a:ext cx="103276" cy="103276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118715" y="7643050"/>
            <a:ext cx="103276" cy="103276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649408" y="7643050"/>
            <a:ext cx="103276" cy="103276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180101" y="7643050"/>
            <a:ext cx="103276" cy="103276"/>
          </a:xfrm>
          <a:prstGeom prst="rect">
            <a:avLst/>
          </a:prstGeom>
        </p:spPr>
      </p:pic>
      <p:pic>
        <p:nvPicPr>
          <p:cNvPr id="66" name="object 6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8022" y="7847927"/>
            <a:ext cx="103276" cy="103276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118715" y="7847927"/>
            <a:ext cx="103276" cy="103276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649408" y="7847927"/>
            <a:ext cx="103276" cy="103276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180101" y="7847927"/>
            <a:ext cx="103276" cy="103276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575335" y="8023491"/>
            <a:ext cx="616585" cy="765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37795" marR="245110">
              <a:lnSpc>
                <a:spcPct val="192000"/>
              </a:lnSpc>
              <a:spcBef>
                <a:spcPts val="145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Grey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Dark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23656" y="118969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827130" y="119489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809616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085346" y="119489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067160" y="1218615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6" name="object 7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460003" y="539991"/>
            <a:ext cx="6120002" cy="8280005"/>
          </a:xfrm>
          <a:prstGeom prst="rect">
            <a:avLst/>
          </a:prstGeom>
        </p:spPr>
      </p:pic>
      <p:sp>
        <p:nvSpPr>
          <p:cNvPr id="77" name="object 77"/>
          <p:cNvSpPr txBox="1"/>
          <p:nvPr/>
        </p:nvSpPr>
        <p:spPr>
          <a:xfrm>
            <a:off x="9063291" y="9241428"/>
            <a:ext cx="50984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MUN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PERFECT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32x30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13”x12”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952096" y="586327"/>
            <a:ext cx="7232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EFFECT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89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5447" y="9203328"/>
            <a:ext cx="247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128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7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1406352" y="9119508"/>
            <a:ext cx="27552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8575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MUN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DARK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DARK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RUST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RUST</a:t>
            </a:r>
            <a:r>
              <a:rPr sz="800" spc="35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6984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494667"/>
            <a:ext cx="2356561" cy="2356561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27301" y="7911592"/>
            <a:ext cx="147891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RUST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02DMU9955R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00630" y="8399719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326500" y="844990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302" y="8515070"/>
            <a:ext cx="1525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02DMU12655R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326500" y="855790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7302" y="8615719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7303" y="8623071"/>
            <a:ext cx="107124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02DMU655R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02DMU355R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26500" y="8665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26500" y="877390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424343"/>
            <a:ext cx="2340013" cy="23400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18256" y="528802"/>
            <a:ext cx="2190115" cy="719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Mun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6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300" y="3824719"/>
            <a:ext cx="1525905" cy="951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02DMU9911R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02DMU12611R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02DMU611R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02DMU311R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036252" y="3824719"/>
            <a:ext cx="147891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02DMU9922R</a:t>
            </a:r>
            <a:endParaRPr sz="975" baseline="4273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8965" y="1424343"/>
            <a:ext cx="2340000" cy="234000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5389918" y="1050632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337733" y="1001534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630443" y="1012532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56135" y="1001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115342" y="1001534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8564" y="1050632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446532" y="100153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200630" y="4312830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326500" y="43630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26500" y="44710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26500" y="4579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26500" y="4687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709591" y="4312830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835461" y="43630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036252" y="4428185"/>
            <a:ext cx="1525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02DMU12622R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835461" y="44710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036252" y="4528832"/>
            <a:ext cx="25209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396253" y="4536185"/>
            <a:ext cx="1071245" cy="240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02DMU622R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02DMU322R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835461" y="4579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35461" y="4687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27300" y="489619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27300" y="5112181"/>
            <a:ext cx="15354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02DMU9910OR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200630" y="511378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326500" y="5155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1424343"/>
            <a:ext cx="2340013" cy="2340000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8447303" y="3824719"/>
            <a:ext cx="1791970" cy="951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02DMU99404R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05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02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90" dirty="0">
                <a:latin typeface="Roboto"/>
                <a:cs typeface="Roboto"/>
              </a:rPr>
              <a:t> </a:t>
            </a:r>
            <a:r>
              <a:rPr sz="975" b="1" baseline="4273" dirty="0">
                <a:latin typeface="Roboto"/>
                <a:cs typeface="Roboto"/>
              </a:rPr>
              <a:t>02DMU126404R</a:t>
            </a:r>
            <a:r>
              <a:rPr sz="975" b="1" spc="442" baseline="4273" dirty="0">
                <a:latin typeface="Roboto"/>
                <a:cs typeface="Roboto"/>
              </a:rPr>
              <a:t>  </a:t>
            </a:r>
            <a:r>
              <a:rPr sz="975" spc="-37" baseline="4273" dirty="0">
                <a:latin typeface="Roboto"/>
                <a:cs typeface="Roboto"/>
              </a:rPr>
              <a:t>20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02DMU6404R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02DMU3404R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3613548" y="493852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0246499" y="43630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246499" y="44710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0246499" y="4579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0246499" y="4687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8447303" y="4896193"/>
            <a:ext cx="153543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02DMU9904OR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120630" y="511378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0246499" y="5155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0956264" y="3824719"/>
            <a:ext cx="1525905" cy="951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DARK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02DMU9977R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02DMU12677R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02DMU677R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02DMU377R</a:t>
            </a:r>
            <a:endParaRPr sz="975" baseline="4273">
              <a:latin typeface="Roboto"/>
              <a:cs typeface="Roboto"/>
            </a:endParaRPr>
          </a:p>
        </p:txBody>
      </p:sp>
      <p:pic>
        <p:nvPicPr>
          <p:cNvPr id="54" name="object 5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968964" y="1424343"/>
            <a:ext cx="2340013" cy="234000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12629591" y="4312830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2755498" y="43630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755498" y="447102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755498" y="4579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755498" y="46870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0956264" y="4896193"/>
            <a:ext cx="153543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02DMU9970OR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2629591" y="511378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2755498" y="51550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836121" y="97575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818621" y="99946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5094338" y="97575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076164" y="99946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594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547258" y="1838655"/>
            <a:ext cx="78803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DARK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277990" y="21770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78304" y="1838655"/>
            <a:ext cx="80200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09050" y="21770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301" y="1838655"/>
            <a:ext cx="82804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58036" y="21770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029305" y="1838655"/>
            <a:ext cx="7810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RUST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760050" y="21770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4292777" y="1841360"/>
            <a:ext cx="7823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519220" y="2006765"/>
          <a:ext cx="14137005" cy="574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50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0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1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2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70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77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288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2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7164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4556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76987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47955">
                <a:tc>
                  <a:txBody>
                    <a:bodyPr/>
                    <a:lstStyle/>
                    <a:p>
                      <a:pPr marL="20320">
                        <a:lnSpc>
                          <a:spcPts val="730"/>
                        </a:lnSpc>
                        <a:spcBef>
                          <a:spcPts val="3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2545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730"/>
                        </a:lnSpc>
                        <a:spcBef>
                          <a:spcPts val="3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2545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730"/>
                        </a:lnSpc>
                        <a:spcBef>
                          <a:spcPts val="3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25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2575">
                        <a:lnSpc>
                          <a:spcPts val="710"/>
                        </a:lnSpc>
                        <a:spcBef>
                          <a:spcPts val="35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50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730"/>
                        </a:lnSpc>
                        <a:spcBef>
                          <a:spcPts val="3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25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02DMUB20MR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02DMUB20MR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9700">
                <a:tc>
                  <a:txBody>
                    <a:bodyPr/>
                    <a:lstStyle/>
                    <a:p>
                      <a:pPr marL="20320">
                        <a:lnSpc>
                          <a:spcPts val="730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02DMUM10MR</a:t>
                      </a:r>
                      <a:r>
                        <a:rPr sz="650" b="1" spc="40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730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02DMUM20MR</a:t>
                      </a:r>
                      <a:r>
                        <a:rPr sz="650" b="1" spc="40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7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02DMUM50MR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ts val="730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2575">
                        <a:lnSpc>
                          <a:spcPts val="75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02DMUM04MR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ts val="750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7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02DMUM70MR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ts val="730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RUST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02DMUB75MR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RUST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02DMUB50MR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02DMUB704MR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02DMUB04MR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02DMUB77MR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429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02DMUB70MR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object 14"/>
          <p:cNvSpPr/>
          <p:nvPr/>
        </p:nvSpPr>
        <p:spPr>
          <a:xfrm>
            <a:off x="5023523" y="21797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008000"/>
            <a:ext cx="716965" cy="719999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2005" y="1008000"/>
            <a:ext cx="716965" cy="719999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305490" y="1010704"/>
            <a:ext cx="716953" cy="719988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59958" y="1008000"/>
            <a:ext cx="716965" cy="719999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91004" y="1008000"/>
            <a:ext cx="716965" cy="71999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532253" y="50189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0004" y="3284998"/>
            <a:ext cx="6120003" cy="5526972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959302" y="9241428"/>
            <a:ext cx="50984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MUN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MUN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PERFECT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32x30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13”x12”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613511" y="49377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8458593" y="7252031"/>
          <a:ext cx="6199505" cy="4133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06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77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22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8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41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61925">
                <a:tc>
                  <a:txBody>
                    <a:bodyPr/>
                    <a:lstStyle/>
                    <a:p>
                      <a:pPr>
                        <a:lnSpc>
                          <a:spcPts val="90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44450" algn="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  <a:tabLst>
                          <a:tab pos="609600" algn="l"/>
                        </a:tabLst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Pieces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	Sqm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Box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Boxes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9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Sqm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4295" algn="r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Scatola</a:t>
                      </a:r>
                      <a:r>
                        <a:rPr sz="600" spc="2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Scatola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Scatole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Pallet</a:t>
                      </a:r>
                      <a:r>
                        <a:rPr sz="600" spc="1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Pallet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8458593" y="7715046"/>
          <a:ext cx="6199505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70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76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03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1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7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3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683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31,00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31,00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945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0,900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19,90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352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6" name="object 26"/>
          <p:cNvSpPr/>
          <p:nvPr/>
        </p:nvSpPr>
        <p:spPr>
          <a:xfrm>
            <a:off x="14167408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7408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167408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8458593" y="8386089"/>
          <a:ext cx="6199505" cy="430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6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5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569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21334" algn="l"/>
                          <a:tab pos="1043305" algn="l"/>
                          <a:tab pos="1601470" algn="l"/>
                          <a:tab pos="2159635" algn="l"/>
                          <a:tab pos="271780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21334" algn="l"/>
                          <a:tab pos="1043305" algn="l"/>
                          <a:tab pos="1601470" algn="l"/>
                          <a:tab pos="2159635" algn="l"/>
                          <a:tab pos="271780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9x59,5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21334" algn="l"/>
                          <a:tab pos="1043305" algn="l"/>
                          <a:tab pos="1601470" algn="l"/>
                          <a:tab pos="2159635" algn="l"/>
                          <a:tab pos="2717800" algn="l"/>
                        </a:tabLst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object 30"/>
          <p:cNvSpPr txBox="1"/>
          <p:nvPr/>
        </p:nvSpPr>
        <p:spPr>
          <a:xfrm>
            <a:off x="8444496" y="2632786"/>
            <a:ext cx="1523365" cy="330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dirty="0">
                <a:latin typeface="Roboto"/>
                <a:cs typeface="Roboto"/>
              </a:rPr>
              <a:t>WHITE,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GREY,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DARK: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11100"/>
              </a:lnSpc>
            </a:pPr>
            <a:r>
              <a:rPr sz="600" dirty="0">
                <a:latin typeface="Roboto"/>
                <a:cs typeface="Roboto"/>
              </a:rPr>
              <a:t>Special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available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on</a:t>
            </a:r>
            <a:r>
              <a:rPr sz="600" spc="-10" dirty="0">
                <a:latin typeface="Roboto"/>
                <a:cs typeface="Roboto"/>
              </a:rPr>
              <a:t> request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Pezzi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Speciali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20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mm</a:t>
            </a:r>
            <a:r>
              <a:rPr sz="600" spc="-10" dirty="0">
                <a:latin typeface="Roboto"/>
                <a:cs typeface="Roboto"/>
              </a:rPr>
              <a:t> disponibili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</a:t>
            </a:r>
            <a:r>
              <a:rPr sz="600" spc="-10" dirty="0">
                <a:latin typeface="Roboto"/>
                <a:cs typeface="Roboto"/>
              </a:rPr>
              <a:t> richiesta</a:t>
            </a:r>
            <a:endParaRPr sz="600">
              <a:latin typeface="Roboto"/>
              <a:cs typeface="Roboto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8457196" y="1140866"/>
            <a:ext cx="6123305" cy="3810"/>
            <a:chOff x="8457196" y="1140866"/>
            <a:chExt cx="6123305" cy="3810"/>
          </a:xfrm>
        </p:grpSpPr>
        <p:sp>
          <p:nvSpPr>
            <p:cNvPr id="32" name="object 32"/>
            <p:cNvSpPr/>
            <p:nvPr/>
          </p:nvSpPr>
          <p:spPr>
            <a:xfrm>
              <a:off x="8457196" y="114277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518595" y="114277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457196" y="1860854"/>
            <a:ext cx="6123305" cy="3810"/>
            <a:chOff x="8457196" y="1860854"/>
            <a:chExt cx="6123305" cy="3810"/>
          </a:xfrm>
        </p:grpSpPr>
        <p:sp>
          <p:nvSpPr>
            <p:cNvPr id="35" name="object 35"/>
            <p:cNvSpPr/>
            <p:nvPr/>
          </p:nvSpPr>
          <p:spPr>
            <a:xfrm>
              <a:off x="8457196" y="1862759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518595" y="1862759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8444496" y="960666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459114" y="1387424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5">
                <a:moveTo>
                  <a:pt x="579361" y="175272"/>
                </a:moveTo>
                <a:lnTo>
                  <a:pt x="579361" y="37947"/>
                </a:lnTo>
              </a:path>
              <a:path w="579754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520499" y="1387424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444496" y="1602714"/>
            <a:ext cx="84010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4</a:t>
            </a:r>
            <a:endParaRPr sz="5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9289148" y="174556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350546" y="174556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11505863" y="1602714"/>
            <a:ext cx="932815" cy="392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2</a:t>
            </a:r>
            <a:endParaRPr sz="5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650" dirty="0">
                <a:latin typeface="Roboto"/>
                <a:cs typeface="Roboto"/>
              </a:rPr>
              <a:t>WHITE</a:t>
            </a:r>
            <a:r>
              <a:rPr sz="650" spc="26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02DMUB10MR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444496" y="1870468"/>
            <a:ext cx="9328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WHITE</a:t>
            </a:r>
            <a:r>
              <a:rPr sz="650" spc="26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02DMUB71MR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39991" y="2607144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0000" y="2705100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6006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3011" y="-12"/>
            <a:ext cx="2765323" cy="376863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69850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15481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27025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6985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88683"/>
                  </a:lnTo>
                  <a:lnTo>
                    <a:pt x="23088" y="288683"/>
                  </a:lnTo>
                  <a:lnTo>
                    <a:pt x="23088" y="300228"/>
                  </a:lnTo>
                  <a:lnTo>
                    <a:pt x="23088" y="311772"/>
                  </a:lnTo>
                  <a:lnTo>
                    <a:pt x="11544" y="311772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close/>
                </a:path>
                <a:path w="69850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69850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334860"/>
                  </a:move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34860"/>
                  </a:lnTo>
                  <a:close/>
                </a:path>
                <a:path w="69850" h="520065">
                  <a:moveTo>
                    <a:pt x="57734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close/>
                </a:path>
                <a:path w="6985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69850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50114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207860"/>
                  </a:move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07860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4" h="520065">
                  <a:moveTo>
                    <a:pt x="11531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31" y="427240"/>
                  </a:lnTo>
                  <a:lnTo>
                    <a:pt x="11531" y="415696"/>
                  </a:lnTo>
                  <a:close/>
                </a:path>
                <a:path w="46354" h="520065">
                  <a:moveTo>
                    <a:pt x="11531" y="369519"/>
                  </a:moveTo>
                  <a:lnTo>
                    <a:pt x="0" y="369519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69519"/>
                  </a:lnTo>
                  <a:close/>
                </a:path>
                <a:path w="46354" h="520065">
                  <a:moveTo>
                    <a:pt x="11531" y="300215"/>
                  </a:moveTo>
                  <a:lnTo>
                    <a:pt x="0" y="300215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00215"/>
                  </a:lnTo>
                  <a:close/>
                </a:path>
                <a:path w="46354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46354" h="520065">
                  <a:moveTo>
                    <a:pt x="11531" y="219405"/>
                  </a:moveTo>
                  <a:lnTo>
                    <a:pt x="0" y="219405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19405"/>
                  </a:lnTo>
                  <a:close/>
                </a:path>
                <a:path w="46354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46354" h="520065">
                  <a:moveTo>
                    <a:pt x="11531" y="103924"/>
                  </a:moveTo>
                  <a:lnTo>
                    <a:pt x="0" y="103924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103924"/>
                  </a:lnTo>
                  <a:close/>
                </a:path>
                <a:path w="46354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46354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46354" h="520065">
                  <a:moveTo>
                    <a:pt x="34645" y="473430"/>
                  </a:moveTo>
                  <a:lnTo>
                    <a:pt x="23088" y="473430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close/>
                </a:path>
                <a:path w="46354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46354" h="520065">
                  <a:moveTo>
                    <a:pt x="34645" y="323329"/>
                  </a:moveTo>
                  <a:lnTo>
                    <a:pt x="23088" y="323329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46354" h="520065">
                  <a:moveTo>
                    <a:pt x="34645" y="300215"/>
                  </a:move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46354" h="520065">
                  <a:moveTo>
                    <a:pt x="34645" y="230949"/>
                  </a:move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34645" y="230949"/>
                  </a:lnTo>
                  <a:close/>
                </a:path>
                <a:path w="46354" h="520065">
                  <a:moveTo>
                    <a:pt x="34645" y="207860"/>
                  </a:moveTo>
                  <a:lnTo>
                    <a:pt x="23088" y="207860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46354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46354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46354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46354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64902" y="8272069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09">
                  <a:moveTo>
                    <a:pt x="0" y="0"/>
                  </a:moveTo>
                  <a:lnTo>
                    <a:pt x="0" y="219392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59130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92709" h="520065">
                  <a:moveTo>
                    <a:pt x="11544" y="461886"/>
                  </a:move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61886"/>
                  </a:lnTo>
                  <a:close/>
                </a:path>
                <a:path w="92709" h="520065">
                  <a:moveTo>
                    <a:pt x="23088" y="265595"/>
                  </a:moveTo>
                  <a:lnTo>
                    <a:pt x="11544" y="265595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close/>
                </a:path>
                <a:path w="92709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92709" h="520065">
                  <a:moveTo>
                    <a:pt x="23088" y="115481"/>
                  </a:move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81"/>
                  </a:lnTo>
                  <a:close/>
                </a:path>
                <a:path w="92709" h="520065">
                  <a:moveTo>
                    <a:pt x="23088" y="80835"/>
                  </a:moveTo>
                  <a:lnTo>
                    <a:pt x="11544" y="80835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23088" y="80835"/>
                  </a:lnTo>
                  <a:close/>
                </a:path>
                <a:path w="92709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92709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03924"/>
                  </a:lnTo>
                  <a:close/>
                </a:path>
                <a:path w="92709" h="520065">
                  <a:moveTo>
                    <a:pt x="34632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92709" h="520065">
                  <a:moveTo>
                    <a:pt x="46189" y="265595"/>
                  </a:moveTo>
                  <a:lnTo>
                    <a:pt x="34632" y="265595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46189" y="265595"/>
                  </a:lnTo>
                  <a:close/>
                </a:path>
                <a:path w="92709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close/>
                </a:path>
                <a:path w="92709" h="520065">
                  <a:moveTo>
                    <a:pt x="69278" y="230962"/>
                  </a:moveTo>
                  <a:lnTo>
                    <a:pt x="57734" y="230962"/>
                  </a:lnTo>
                  <a:lnTo>
                    <a:pt x="57734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46189" y="254038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230962"/>
                  </a:lnTo>
                  <a:close/>
                </a:path>
                <a:path w="92709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46189" y="161671"/>
                  </a:lnTo>
                  <a:lnTo>
                    <a:pt x="34632" y="161671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92709" h="520065">
                  <a:moveTo>
                    <a:pt x="80810" y="427240"/>
                  </a:moveTo>
                  <a:lnTo>
                    <a:pt x="69278" y="427240"/>
                  </a:lnTo>
                  <a:lnTo>
                    <a:pt x="69278" y="438785"/>
                  </a:lnTo>
                  <a:lnTo>
                    <a:pt x="80810" y="438785"/>
                  </a:lnTo>
                  <a:lnTo>
                    <a:pt x="80810" y="427240"/>
                  </a:lnTo>
                  <a:close/>
                </a:path>
                <a:path w="92709" h="520065">
                  <a:moveTo>
                    <a:pt x="80810" y="369506"/>
                  </a:moveTo>
                  <a:lnTo>
                    <a:pt x="69278" y="369506"/>
                  </a:lnTo>
                  <a:lnTo>
                    <a:pt x="69278" y="381050"/>
                  </a:lnTo>
                  <a:lnTo>
                    <a:pt x="80810" y="381050"/>
                  </a:lnTo>
                  <a:lnTo>
                    <a:pt x="80810" y="369506"/>
                  </a:lnTo>
                  <a:close/>
                </a:path>
                <a:path w="92709" h="520065">
                  <a:moveTo>
                    <a:pt x="80810" y="300228"/>
                  </a:moveTo>
                  <a:lnTo>
                    <a:pt x="69278" y="300228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32" y="323329"/>
                  </a:lnTo>
                  <a:lnTo>
                    <a:pt x="34632" y="311772"/>
                  </a:lnTo>
                  <a:lnTo>
                    <a:pt x="46189" y="311772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32" y="288671"/>
                  </a:lnTo>
                  <a:lnTo>
                    <a:pt x="34632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40"/>
                  </a:lnTo>
                  <a:lnTo>
                    <a:pt x="23088" y="300240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32" y="415696"/>
                  </a:lnTo>
                  <a:lnTo>
                    <a:pt x="34632" y="438785"/>
                  </a:lnTo>
                  <a:lnTo>
                    <a:pt x="23088" y="438785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80810" y="508076"/>
                  </a:lnTo>
                  <a:lnTo>
                    <a:pt x="80810" y="461886"/>
                  </a:lnTo>
                  <a:lnTo>
                    <a:pt x="69278" y="461886"/>
                  </a:lnTo>
                  <a:lnTo>
                    <a:pt x="57734" y="461899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lnTo>
                    <a:pt x="80810" y="415696"/>
                  </a:lnTo>
                  <a:lnTo>
                    <a:pt x="80810" y="392595"/>
                  </a:lnTo>
                  <a:lnTo>
                    <a:pt x="69278" y="392595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80810" y="346405"/>
                  </a:lnTo>
                  <a:lnTo>
                    <a:pt x="80810" y="334860"/>
                  </a:lnTo>
                  <a:lnTo>
                    <a:pt x="69278" y="334860"/>
                  </a:lnTo>
                  <a:lnTo>
                    <a:pt x="69278" y="323329"/>
                  </a:lnTo>
                  <a:lnTo>
                    <a:pt x="80810" y="323329"/>
                  </a:lnTo>
                  <a:lnTo>
                    <a:pt x="80810" y="300228"/>
                  </a:lnTo>
                  <a:close/>
                </a:path>
                <a:path w="92709" h="520065">
                  <a:moveTo>
                    <a:pt x="80810" y="207848"/>
                  </a:moveTo>
                  <a:lnTo>
                    <a:pt x="69278" y="207848"/>
                  </a:lnTo>
                  <a:lnTo>
                    <a:pt x="57734" y="207860"/>
                  </a:lnTo>
                  <a:lnTo>
                    <a:pt x="46189" y="207848"/>
                  </a:lnTo>
                  <a:lnTo>
                    <a:pt x="46189" y="196303"/>
                  </a:lnTo>
                  <a:lnTo>
                    <a:pt x="34632" y="196303"/>
                  </a:lnTo>
                  <a:lnTo>
                    <a:pt x="34632" y="184759"/>
                  </a:lnTo>
                  <a:lnTo>
                    <a:pt x="23088" y="184759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30949"/>
                  </a:lnTo>
                  <a:lnTo>
                    <a:pt x="80810" y="230949"/>
                  </a:lnTo>
                  <a:lnTo>
                    <a:pt x="80810" y="207848"/>
                  </a:lnTo>
                  <a:close/>
                </a:path>
                <a:path w="92709" h="520065">
                  <a:moveTo>
                    <a:pt x="80810" y="184759"/>
                  </a:moveTo>
                  <a:lnTo>
                    <a:pt x="69278" y="184759"/>
                  </a:lnTo>
                  <a:lnTo>
                    <a:pt x="69278" y="196303"/>
                  </a:lnTo>
                  <a:lnTo>
                    <a:pt x="80810" y="196303"/>
                  </a:lnTo>
                  <a:lnTo>
                    <a:pt x="80810" y="184759"/>
                  </a:lnTo>
                  <a:close/>
                </a:path>
                <a:path w="92709" h="520065">
                  <a:moveTo>
                    <a:pt x="80810" y="138569"/>
                  </a:moveTo>
                  <a:lnTo>
                    <a:pt x="69278" y="138569"/>
                  </a:lnTo>
                  <a:lnTo>
                    <a:pt x="69278" y="161658"/>
                  </a:lnTo>
                  <a:lnTo>
                    <a:pt x="80810" y="161658"/>
                  </a:lnTo>
                  <a:lnTo>
                    <a:pt x="80810" y="138569"/>
                  </a:lnTo>
                  <a:close/>
                </a:path>
                <a:path w="92709" h="520065">
                  <a:moveTo>
                    <a:pt x="80810" y="103924"/>
                  </a:moveTo>
                  <a:lnTo>
                    <a:pt x="69278" y="103924"/>
                  </a:lnTo>
                  <a:lnTo>
                    <a:pt x="69278" y="115468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34632" y="115468"/>
                  </a:lnTo>
                  <a:lnTo>
                    <a:pt x="34632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lnTo>
                    <a:pt x="80810" y="127025"/>
                  </a:lnTo>
                  <a:lnTo>
                    <a:pt x="80810" y="103924"/>
                  </a:lnTo>
                  <a:close/>
                </a:path>
                <a:path w="92709" h="520065">
                  <a:moveTo>
                    <a:pt x="80810" y="46189"/>
                  </a:moveTo>
                  <a:lnTo>
                    <a:pt x="69278" y="46189"/>
                  </a:lnTo>
                  <a:lnTo>
                    <a:pt x="69278" y="57734"/>
                  </a:lnTo>
                  <a:lnTo>
                    <a:pt x="69278" y="80835"/>
                  </a:lnTo>
                  <a:lnTo>
                    <a:pt x="57734" y="80835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34632" y="11557"/>
                  </a:lnTo>
                  <a:lnTo>
                    <a:pt x="34632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32" y="34645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lnTo>
                    <a:pt x="80810" y="92379"/>
                  </a:lnTo>
                  <a:lnTo>
                    <a:pt x="80810" y="46189"/>
                  </a:lnTo>
                  <a:close/>
                </a:path>
                <a:path w="92709" h="520065">
                  <a:moveTo>
                    <a:pt x="80810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10" y="11544"/>
                  </a:lnTo>
                  <a:lnTo>
                    <a:pt x="80810" y="0"/>
                  </a:lnTo>
                  <a:close/>
                </a:path>
                <a:path w="92709" h="520065">
                  <a:moveTo>
                    <a:pt x="92379" y="46189"/>
                  </a:moveTo>
                  <a:lnTo>
                    <a:pt x="80822" y="46189"/>
                  </a:lnTo>
                  <a:lnTo>
                    <a:pt x="80822" y="69278"/>
                  </a:lnTo>
                  <a:lnTo>
                    <a:pt x="92379" y="69278"/>
                  </a:lnTo>
                  <a:lnTo>
                    <a:pt x="92379" y="46189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22" y="0"/>
                  </a:lnTo>
                  <a:lnTo>
                    <a:pt x="80822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39952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57" y="427240"/>
                  </a:moveTo>
                  <a:lnTo>
                    <a:pt x="0" y="427240"/>
                  </a:lnTo>
                  <a:lnTo>
                    <a:pt x="0" y="450342"/>
                  </a:lnTo>
                  <a:lnTo>
                    <a:pt x="11557" y="450342"/>
                  </a:lnTo>
                  <a:lnTo>
                    <a:pt x="11557" y="427240"/>
                  </a:lnTo>
                  <a:close/>
                </a:path>
                <a:path w="69850" h="520065">
                  <a:moveTo>
                    <a:pt x="11557" y="311772"/>
                  </a:moveTo>
                  <a:lnTo>
                    <a:pt x="0" y="311772"/>
                  </a:lnTo>
                  <a:lnTo>
                    <a:pt x="0" y="346405"/>
                  </a:lnTo>
                  <a:lnTo>
                    <a:pt x="11557" y="346405"/>
                  </a:lnTo>
                  <a:lnTo>
                    <a:pt x="11557" y="311772"/>
                  </a:lnTo>
                  <a:close/>
                </a:path>
                <a:path w="69850" h="520065">
                  <a:moveTo>
                    <a:pt x="11557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57" y="265595"/>
                  </a:lnTo>
                  <a:lnTo>
                    <a:pt x="11557" y="254050"/>
                  </a:lnTo>
                  <a:close/>
                </a:path>
                <a:path w="69850" h="520065">
                  <a:moveTo>
                    <a:pt x="11557" y="46189"/>
                  </a:moveTo>
                  <a:lnTo>
                    <a:pt x="0" y="46189"/>
                  </a:lnTo>
                  <a:lnTo>
                    <a:pt x="0" y="69278"/>
                  </a:lnTo>
                  <a:lnTo>
                    <a:pt x="11557" y="69278"/>
                  </a:lnTo>
                  <a:lnTo>
                    <a:pt x="11557" y="46189"/>
                  </a:lnTo>
                  <a:close/>
                </a:path>
                <a:path w="69850" h="520065">
                  <a:moveTo>
                    <a:pt x="23101" y="461886"/>
                  </a:moveTo>
                  <a:lnTo>
                    <a:pt x="11557" y="461886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61886"/>
                  </a:lnTo>
                  <a:close/>
                </a:path>
                <a:path w="69850" h="520065">
                  <a:moveTo>
                    <a:pt x="23101" y="415696"/>
                  </a:moveTo>
                  <a:lnTo>
                    <a:pt x="11557" y="415696"/>
                  </a:lnTo>
                  <a:lnTo>
                    <a:pt x="11557" y="427240"/>
                  </a:lnTo>
                  <a:lnTo>
                    <a:pt x="23101" y="427240"/>
                  </a:lnTo>
                  <a:lnTo>
                    <a:pt x="23101" y="415696"/>
                  </a:lnTo>
                  <a:close/>
                </a:path>
                <a:path w="69850" h="520065">
                  <a:moveTo>
                    <a:pt x="23101" y="381050"/>
                  </a:moveTo>
                  <a:lnTo>
                    <a:pt x="11557" y="381050"/>
                  </a:lnTo>
                  <a:lnTo>
                    <a:pt x="0" y="381050"/>
                  </a:lnTo>
                  <a:lnTo>
                    <a:pt x="0" y="415696"/>
                  </a:lnTo>
                  <a:lnTo>
                    <a:pt x="11557" y="415696"/>
                  </a:lnTo>
                  <a:lnTo>
                    <a:pt x="11557" y="404152"/>
                  </a:lnTo>
                  <a:lnTo>
                    <a:pt x="23101" y="404152"/>
                  </a:lnTo>
                  <a:lnTo>
                    <a:pt x="23101" y="381050"/>
                  </a:lnTo>
                  <a:close/>
                </a:path>
                <a:path w="69850" h="520065">
                  <a:moveTo>
                    <a:pt x="23101" y="346405"/>
                  </a:moveTo>
                  <a:lnTo>
                    <a:pt x="11557" y="346405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46405"/>
                  </a:lnTo>
                  <a:close/>
                </a:path>
                <a:path w="69850" h="520065">
                  <a:moveTo>
                    <a:pt x="23101" y="11557"/>
                  </a:move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23101" y="11557"/>
                  </a:lnTo>
                  <a:close/>
                </a:path>
                <a:path w="69850" h="520065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69850" h="520065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61671"/>
                  </a:lnTo>
                  <a:lnTo>
                    <a:pt x="11557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57" y="173215"/>
                  </a:lnTo>
                  <a:lnTo>
                    <a:pt x="11557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69850" h="520065">
                  <a:moveTo>
                    <a:pt x="34645" y="0"/>
                  </a:moveTo>
                  <a:lnTo>
                    <a:pt x="23101" y="0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69850" h="520065">
                  <a:moveTo>
                    <a:pt x="46177" y="404152"/>
                  </a:moveTo>
                  <a:lnTo>
                    <a:pt x="34645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04152"/>
                  </a:lnTo>
                  <a:close/>
                </a:path>
                <a:path w="69850" h="520065">
                  <a:moveTo>
                    <a:pt x="46177" y="369519"/>
                  </a:moveTo>
                  <a:lnTo>
                    <a:pt x="34645" y="369519"/>
                  </a:lnTo>
                  <a:lnTo>
                    <a:pt x="34645" y="392595"/>
                  </a:lnTo>
                  <a:lnTo>
                    <a:pt x="46177" y="392595"/>
                  </a:lnTo>
                  <a:lnTo>
                    <a:pt x="46177" y="369519"/>
                  </a:lnTo>
                  <a:close/>
                </a:path>
                <a:path w="69850" h="520065">
                  <a:moveTo>
                    <a:pt x="46177" y="323329"/>
                  </a:move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23329"/>
                  </a:lnTo>
                  <a:close/>
                </a:path>
                <a:path w="69850" h="520065">
                  <a:moveTo>
                    <a:pt x="46177" y="230949"/>
                  </a:move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30949"/>
                  </a:lnTo>
                  <a:lnTo>
                    <a:pt x="0" y="230949"/>
                  </a:lnTo>
                  <a:lnTo>
                    <a:pt x="0" y="242493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23101" y="288683"/>
                  </a:lnTo>
                  <a:lnTo>
                    <a:pt x="11557" y="288671"/>
                  </a:lnTo>
                  <a:lnTo>
                    <a:pt x="11557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77" y="300228"/>
                  </a:lnTo>
                  <a:lnTo>
                    <a:pt x="46177" y="230949"/>
                  </a:lnTo>
                  <a:close/>
                </a:path>
                <a:path w="69850" h="520065">
                  <a:moveTo>
                    <a:pt x="46177" y="196303"/>
                  </a:moveTo>
                  <a:lnTo>
                    <a:pt x="34645" y="196303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196303"/>
                  </a:lnTo>
                  <a:close/>
                </a:path>
                <a:path w="69850" h="520065">
                  <a:moveTo>
                    <a:pt x="46177" y="11557"/>
                  </a:moveTo>
                  <a:lnTo>
                    <a:pt x="34645" y="11557"/>
                  </a:lnTo>
                  <a:lnTo>
                    <a:pt x="34645" y="23088"/>
                  </a:lnTo>
                  <a:lnTo>
                    <a:pt x="23101" y="23088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46189"/>
                  </a:lnTo>
                  <a:lnTo>
                    <a:pt x="23101" y="46189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69291"/>
                  </a:lnTo>
                  <a:lnTo>
                    <a:pt x="11557" y="69291"/>
                  </a:lnTo>
                  <a:lnTo>
                    <a:pt x="11557" y="80835"/>
                  </a:lnTo>
                  <a:lnTo>
                    <a:pt x="0" y="80835"/>
                  </a:lnTo>
                  <a:lnTo>
                    <a:pt x="0" y="92379"/>
                  </a:lnTo>
                  <a:lnTo>
                    <a:pt x="11557" y="92379"/>
                  </a:lnTo>
                  <a:lnTo>
                    <a:pt x="11557" y="138569"/>
                  </a:lnTo>
                  <a:lnTo>
                    <a:pt x="0" y="138569"/>
                  </a:lnTo>
                  <a:lnTo>
                    <a:pt x="0" y="150114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11557"/>
                  </a:lnTo>
                  <a:close/>
                </a:path>
                <a:path w="69850" h="520065">
                  <a:moveTo>
                    <a:pt x="57746" y="484974"/>
                  </a:moveTo>
                  <a:lnTo>
                    <a:pt x="46189" y="484974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57746" y="484974"/>
                  </a:lnTo>
                  <a:close/>
                </a:path>
                <a:path w="69850" h="520065">
                  <a:moveTo>
                    <a:pt x="57746" y="461886"/>
                  </a:moveTo>
                  <a:lnTo>
                    <a:pt x="46189" y="461886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61886"/>
                  </a:lnTo>
                  <a:close/>
                </a:path>
                <a:path w="69850" h="520065">
                  <a:moveTo>
                    <a:pt x="57746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46" y="323329"/>
                  </a:lnTo>
                  <a:lnTo>
                    <a:pt x="57746" y="311785"/>
                  </a:lnTo>
                  <a:close/>
                </a:path>
                <a:path w="6985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69850" h="520065">
                  <a:moveTo>
                    <a:pt x="69291" y="392595"/>
                  </a:moveTo>
                  <a:lnTo>
                    <a:pt x="57746" y="392595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392595"/>
                  </a:lnTo>
                  <a:close/>
                </a:path>
                <a:path w="69850" h="520065">
                  <a:moveTo>
                    <a:pt x="69291" y="357962"/>
                  </a:move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57962"/>
                  </a:lnTo>
                  <a:close/>
                </a:path>
                <a:path w="69850" h="520065">
                  <a:moveTo>
                    <a:pt x="69291" y="334860"/>
                  </a:moveTo>
                  <a:lnTo>
                    <a:pt x="57746" y="334860"/>
                  </a:lnTo>
                  <a:lnTo>
                    <a:pt x="46189" y="334860"/>
                  </a:lnTo>
                  <a:lnTo>
                    <a:pt x="46189" y="346405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34860"/>
                  </a:lnTo>
                  <a:close/>
                </a:path>
                <a:path w="69850" h="520065">
                  <a:moveTo>
                    <a:pt x="69291" y="277139"/>
                  </a:moveTo>
                  <a:lnTo>
                    <a:pt x="57746" y="277139"/>
                  </a:lnTo>
                  <a:lnTo>
                    <a:pt x="46189" y="277139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69291" y="300228"/>
                  </a:lnTo>
                  <a:lnTo>
                    <a:pt x="69291" y="277139"/>
                  </a:lnTo>
                  <a:close/>
                </a:path>
                <a:path w="6985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69850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69850" h="520065">
                  <a:moveTo>
                    <a:pt x="69291" y="184759"/>
                  </a:moveTo>
                  <a:lnTo>
                    <a:pt x="57746" y="184759"/>
                  </a:lnTo>
                  <a:lnTo>
                    <a:pt x="46189" y="184772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84759"/>
                  </a:lnTo>
                  <a:close/>
                </a:path>
                <a:path w="69850" h="520065">
                  <a:moveTo>
                    <a:pt x="69291" y="150114"/>
                  </a:moveTo>
                  <a:lnTo>
                    <a:pt x="57746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69850" h="520065">
                  <a:moveTo>
                    <a:pt x="69291" y="115481"/>
                  </a:moveTo>
                  <a:lnTo>
                    <a:pt x="57746" y="115481"/>
                  </a:lnTo>
                  <a:lnTo>
                    <a:pt x="57746" y="127025"/>
                  </a:lnTo>
                  <a:lnTo>
                    <a:pt x="69291" y="127025"/>
                  </a:lnTo>
                  <a:lnTo>
                    <a:pt x="69291" y="115481"/>
                  </a:lnTo>
                  <a:close/>
                </a:path>
                <a:path w="69850" h="520065">
                  <a:moveTo>
                    <a:pt x="69291" y="92379"/>
                  </a:moveTo>
                  <a:lnTo>
                    <a:pt x="57746" y="92379"/>
                  </a:lnTo>
                  <a:lnTo>
                    <a:pt x="46189" y="92379"/>
                  </a:lnTo>
                  <a:lnTo>
                    <a:pt x="46189" y="115468"/>
                  </a:lnTo>
                  <a:lnTo>
                    <a:pt x="57746" y="115468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92379"/>
                  </a:lnTo>
                  <a:close/>
                </a:path>
                <a:path w="6985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69850" h="520065">
                  <a:moveTo>
                    <a:pt x="69291" y="34645"/>
                  </a:moveTo>
                  <a:lnTo>
                    <a:pt x="57746" y="34645"/>
                  </a:lnTo>
                  <a:lnTo>
                    <a:pt x="57746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34645"/>
                  </a:lnTo>
                  <a:close/>
                </a:path>
                <a:path w="69850" h="520065">
                  <a:moveTo>
                    <a:pt x="69291" y="0"/>
                  </a:moveTo>
                  <a:lnTo>
                    <a:pt x="57746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46" y="11544"/>
                  </a:lnTo>
                  <a:lnTo>
                    <a:pt x="69291" y="11544"/>
                  </a:lnTo>
                  <a:lnTo>
                    <a:pt x="692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7699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46355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46355" h="520065">
                  <a:moveTo>
                    <a:pt x="46189" y="496531"/>
                  </a:moveTo>
                  <a:lnTo>
                    <a:pt x="34632" y="496531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496531"/>
                  </a:lnTo>
                  <a:close/>
                </a:path>
                <a:path w="46355" h="520065">
                  <a:moveTo>
                    <a:pt x="46189" y="392595"/>
                  </a:moveTo>
                  <a:lnTo>
                    <a:pt x="34632" y="392595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99"/>
                  </a:lnTo>
                  <a:lnTo>
                    <a:pt x="11544" y="461899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38785"/>
                  </a:lnTo>
                  <a:lnTo>
                    <a:pt x="34632" y="438785"/>
                  </a:lnTo>
                  <a:lnTo>
                    <a:pt x="34632" y="427240"/>
                  </a:lnTo>
                  <a:lnTo>
                    <a:pt x="46189" y="427240"/>
                  </a:lnTo>
                  <a:lnTo>
                    <a:pt x="46189" y="392595"/>
                  </a:lnTo>
                  <a:close/>
                </a:path>
                <a:path w="46355" h="520065">
                  <a:moveTo>
                    <a:pt x="46189" y="357962"/>
                  </a:move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46189" y="381050"/>
                  </a:lnTo>
                  <a:lnTo>
                    <a:pt x="46189" y="357962"/>
                  </a:lnTo>
                  <a:close/>
                </a:path>
                <a:path w="46355" h="520065">
                  <a:moveTo>
                    <a:pt x="46189" y="334860"/>
                  </a:moveTo>
                  <a:lnTo>
                    <a:pt x="34632" y="334860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34860"/>
                  </a:lnTo>
                  <a:close/>
                </a:path>
                <a:path w="46355" h="520065">
                  <a:moveTo>
                    <a:pt x="46189" y="184759"/>
                  </a:moveTo>
                  <a:lnTo>
                    <a:pt x="34632" y="184759"/>
                  </a:lnTo>
                  <a:lnTo>
                    <a:pt x="34632" y="207860"/>
                  </a:lnTo>
                  <a:lnTo>
                    <a:pt x="34632" y="219405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311785"/>
                  </a:lnTo>
                  <a:lnTo>
                    <a:pt x="23088" y="311785"/>
                  </a:lnTo>
                  <a:lnTo>
                    <a:pt x="23088" y="300228"/>
                  </a:lnTo>
                  <a:lnTo>
                    <a:pt x="11544" y="300228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265595"/>
                  </a:lnTo>
                  <a:lnTo>
                    <a:pt x="34632" y="265595"/>
                  </a:lnTo>
                  <a:lnTo>
                    <a:pt x="34632" y="254038"/>
                  </a:lnTo>
                  <a:lnTo>
                    <a:pt x="46189" y="254038"/>
                  </a:lnTo>
                  <a:lnTo>
                    <a:pt x="46189" y="184759"/>
                  </a:lnTo>
                  <a:close/>
                </a:path>
                <a:path w="46355" h="520065">
                  <a:moveTo>
                    <a:pt x="46189" y="138569"/>
                  </a:moveTo>
                  <a:lnTo>
                    <a:pt x="34632" y="138569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38569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23088"/>
                  </a:lnTo>
                  <a:lnTo>
                    <a:pt x="34632" y="23088"/>
                  </a:lnTo>
                  <a:lnTo>
                    <a:pt x="34632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lnTo>
                    <a:pt x="23088" y="161658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57734"/>
                  </a:lnTo>
                  <a:lnTo>
                    <a:pt x="34632" y="57734"/>
                  </a:lnTo>
                  <a:lnTo>
                    <a:pt x="34632" y="46189"/>
                  </a:lnTo>
                  <a:lnTo>
                    <a:pt x="46189" y="46189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49661" y="8075765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481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43889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11544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close/>
                </a:path>
                <a:path w="4635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4635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46355" h="520065">
                  <a:moveTo>
                    <a:pt x="23088" y="392595"/>
                  </a:move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088" y="404152"/>
                  </a:lnTo>
                  <a:lnTo>
                    <a:pt x="23088" y="392595"/>
                  </a:lnTo>
                  <a:close/>
                </a:path>
                <a:path w="46355" h="520065">
                  <a:moveTo>
                    <a:pt x="23088" y="300215"/>
                  </a:moveTo>
                  <a:lnTo>
                    <a:pt x="11544" y="300215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00215"/>
                  </a:lnTo>
                  <a:close/>
                </a:path>
                <a:path w="46355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46355" h="520065">
                  <a:moveTo>
                    <a:pt x="34632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close/>
                </a:path>
                <a:path w="46355" h="520065">
                  <a:moveTo>
                    <a:pt x="34632" y="450342"/>
                  </a:move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50342"/>
                  </a:lnTo>
                  <a:close/>
                </a:path>
                <a:path w="4635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46355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46355" h="520065">
                  <a:moveTo>
                    <a:pt x="34632" y="207848"/>
                  </a:moveTo>
                  <a:lnTo>
                    <a:pt x="23088" y="207848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close/>
                </a:path>
                <a:path w="46355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27025"/>
                  </a:lnTo>
                  <a:close/>
                </a:path>
                <a:path w="46355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34632" y="57734"/>
                  </a:lnTo>
                  <a:close/>
                </a:path>
                <a:path w="46355" h="520065">
                  <a:moveTo>
                    <a:pt x="46189" y="334860"/>
                  </a:moveTo>
                  <a:lnTo>
                    <a:pt x="34632" y="334860"/>
                  </a:lnTo>
                  <a:lnTo>
                    <a:pt x="23088" y="334860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34860"/>
                  </a:lnTo>
                  <a:close/>
                </a:path>
                <a:path w="46355" h="520065">
                  <a:moveTo>
                    <a:pt x="46189" y="311785"/>
                  </a:moveTo>
                  <a:lnTo>
                    <a:pt x="34632" y="311785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311785"/>
                  </a:lnTo>
                  <a:close/>
                </a:path>
                <a:path w="46355" h="520065">
                  <a:moveTo>
                    <a:pt x="46189" y="288683"/>
                  </a:move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288683"/>
                  </a:lnTo>
                  <a:close/>
                </a:path>
                <a:path w="46355" h="520065">
                  <a:moveTo>
                    <a:pt x="46189" y="230949"/>
                  </a:moveTo>
                  <a:lnTo>
                    <a:pt x="34632" y="230949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54050"/>
                  </a:lnTo>
                  <a:lnTo>
                    <a:pt x="0" y="254050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46189" y="277139"/>
                  </a:lnTo>
                  <a:lnTo>
                    <a:pt x="46189" y="230949"/>
                  </a:lnTo>
                  <a:close/>
                </a:path>
                <a:path w="46355" h="520065">
                  <a:moveTo>
                    <a:pt x="46189" y="184759"/>
                  </a:moveTo>
                  <a:lnTo>
                    <a:pt x="34632" y="184759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84759"/>
                  </a:lnTo>
                  <a:close/>
                </a:path>
                <a:path w="46355" h="520065">
                  <a:moveTo>
                    <a:pt x="46189" y="150114"/>
                  </a:moveTo>
                  <a:lnTo>
                    <a:pt x="34632" y="150114"/>
                  </a:lnTo>
                  <a:lnTo>
                    <a:pt x="34632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50114"/>
                  </a:lnTo>
                  <a:close/>
                </a:path>
                <a:path w="46355" h="520065">
                  <a:moveTo>
                    <a:pt x="46189" y="92392"/>
                  </a:moveTo>
                  <a:lnTo>
                    <a:pt x="34632" y="92392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27025"/>
                  </a:lnTo>
                  <a:lnTo>
                    <a:pt x="46189" y="127025"/>
                  </a:lnTo>
                  <a:lnTo>
                    <a:pt x="46189" y="92392"/>
                  </a:lnTo>
                  <a:close/>
                </a:path>
                <a:path w="46355" h="520065">
                  <a:moveTo>
                    <a:pt x="46189" y="23088"/>
                  </a:moveTo>
                  <a:lnTo>
                    <a:pt x="34632" y="23088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46189" y="23088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84300" y="844527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025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0079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265595"/>
                  </a:move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65595"/>
                  </a:lnTo>
                  <a:close/>
                </a:path>
                <a:path w="69850" h="520065">
                  <a:moveTo>
                    <a:pt x="11544" y="173215"/>
                  </a:move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close/>
                </a:path>
                <a:path w="69850" h="520065">
                  <a:moveTo>
                    <a:pt x="23088" y="473430"/>
                  </a:move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close/>
                </a:path>
                <a:path w="69850" h="520065">
                  <a:moveTo>
                    <a:pt x="23088" y="415696"/>
                  </a:moveTo>
                  <a:lnTo>
                    <a:pt x="11544" y="41569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15696"/>
                  </a:lnTo>
                  <a:close/>
                </a:path>
                <a:path w="69850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69850" h="520065">
                  <a:moveTo>
                    <a:pt x="23088" y="230962"/>
                  </a:moveTo>
                  <a:lnTo>
                    <a:pt x="11544" y="230962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30962"/>
                  </a:lnTo>
                  <a:close/>
                </a:path>
                <a:path w="69850" h="520065">
                  <a:moveTo>
                    <a:pt x="23088" y="57734"/>
                  </a:move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57734"/>
                  </a:lnTo>
                  <a:close/>
                </a:path>
                <a:path w="6985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34645"/>
                  </a:lnTo>
                  <a:close/>
                </a:path>
                <a:path w="69850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69850" h="520065">
                  <a:moveTo>
                    <a:pt x="34632" y="496531"/>
                  </a:moveTo>
                  <a:lnTo>
                    <a:pt x="23088" y="496531"/>
                  </a:lnTo>
                  <a:lnTo>
                    <a:pt x="11544" y="496531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lnTo>
                    <a:pt x="34632" y="508076"/>
                  </a:lnTo>
                  <a:lnTo>
                    <a:pt x="34632" y="496531"/>
                  </a:lnTo>
                  <a:close/>
                </a:path>
                <a:path w="69850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69850" h="520065">
                  <a:moveTo>
                    <a:pt x="46189" y="254050"/>
                  </a:moveTo>
                  <a:lnTo>
                    <a:pt x="34632" y="254050"/>
                  </a:lnTo>
                  <a:lnTo>
                    <a:pt x="34632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69850" h="520065">
                  <a:moveTo>
                    <a:pt x="46189" y="184759"/>
                  </a:moveTo>
                  <a:lnTo>
                    <a:pt x="34632" y="184759"/>
                  </a:lnTo>
                  <a:lnTo>
                    <a:pt x="34632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69850" h="520065">
                  <a:moveTo>
                    <a:pt x="46189" y="80835"/>
                  </a:moveTo>
                  <a:lnTo>
                    <a:pt x="34632" y="80835"/>
                  </a:lnTo>
                  <a:lnTo>
                    <a:pt x="34632" y="92379"/>
                  </a:lnTo>
                  <a:lnTo>
                    <a:pt x="46189" y="92379"/>
                  </a:lnTo>
                  <a:lnTo>
                    <a:pt x="46189" y="80835"/>
                  </a:lnTo>
                  <a:close/>
                </a:path>
                <a:path w="69850" h="520065">
                  <a:moveTo>
                    <a:pt x="46189" y="11557"/>
                  </a:moveTo>
                  <a:lnTo>
                    <a:pt x="34632" y="11557"/>
                  </a:lnTo>
                  <a:lnTo>
                    <a:pt x="23088" y="11557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46189" y="34645"/>
                  </a:lnTo>
                  <a:lnTo>
                    <a:pt x="46189" y="11557"/>
                  </a:lnTo>
                  <a:close/>
                </a:path>
                <a:path w="69850" h="520065">
                  <a:moveTo>
                    <a:pt x="57734" y="484974"/>
                  </a:moveTo>
                  <a:lnTo>
                    <a:pt x="46189" y="484974"/>
                  </a:lnTo>
                  <a:lnTo>
                    <a:pt x="34632" y="484974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484974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32" y="438785"/>
                  </a:lnTo>
                  <a:lnTo>
                    <a:pt x="34632" y="427240"/>
                  </a:lnTo>
                  <a:lnTo>
                    <a:pt x="23088" y="427240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161658"/>
                  </a:move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61658"/>
                  </a:lnTo>
                  <a:close/>
                </a:path>
                <a:path w="69850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6985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6985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32" y="404152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381050"/>
                  </a:lnTo>
                  <a:close/>
                </a:path>
                <a:path w="69850" h="520065">
                  <a:moveTo>
                    <a:pt x="69278" y="300228"/>
                  </a:moveTo>
                  <a:lnTo>
                    <a:pt x="57734" y="300228"/>
                  </a:lnTo>
                  <a:lnTo>
                    <a:pt x="46189" y="300240"/>
                  </a:lnTo>
                  <a:lnTo>
                    <a:pt x="46189" y="311772"/>
                  </a:lnTo>
                  <a:lnTo>
                    <a:pt x="34632" y="311772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88683"/>
                  </a:lnTo>
                  <a:lnTo>
                    <a:pt x="23088" y="28868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88671"/>
                  </a:lnTo>
                  <a:lnTo>
                    <a:pt x="0" y="288671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57962"/>
                  </a:ln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46189" y="369506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00228"/>
                  </a:lnTo>
                  <a:close/>
                </a:path>
                <a:path w="69850" h="520065">
                  <a:moveTo>
                    <a:pt x="69278" y="196303"/>
                  </a:moveTo>
                  <a:lnTo>
                    <a:pt x="57734" y="196303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34632" y="207860"/>
                  </a:lnTo>
                  <a:lnTo>
                    <a:pt x="23088" y="207848"/>
                  </a:lnTo>
                  <a:lnTo>
                    <a:pt x="23088" y="184772"/>
                  </a:lnTo>
                  <a:lnTo>
                    <a:pt x="11544" y="184772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65595"/>
                  </a:lnTo>
                  <a:lnTo>
                    <a:pt x="69278" y="265595"/>
                  </a:lnTo>
                  <a:lnTo>
                    <a:pt x="69278" y="196303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34632" y="115468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69278"/>
                  </a:lnTo>
                  <a:lnTo>
                    <a:pt x="0" y="69278"/>
                  </a:lnTo>
                  <a:lnTo>
                    <a:pt x="0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0" y="103924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23088" y="138582"/>
                  </a:lnTo>
                  <a:lnTo>
                    <a:pt x="11544" y="138582"/>
                  </a:lnTo>
                  <a:lnTo>
                    <a:pt x="11544" y="150114"/>
                  </a:ln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03924"/>
                  </a:lnTo>
                  <a:close/>
                </a:path>
                <a:path w="69850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32" y="46189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7813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80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81280" h="520065">
                  <a:moveTo>
                    <a:pt x="23088" y="69278"/>
                  </a:moveTo>
                  <a:lnTo>
                    <a:pt x="11544" y="69278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69278"/>
                  </a:lnTo>
                  <a:close/>
                </a:path>
                <a:path w="81280" h="520065">
                  <a:moveTo>
                    <a:pt x="23088" y="34645"/>
                  </a:move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3464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73215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19"/>
                  </a:lnTo>
                  <a:lnTo>
                    <a:pt x="23088" y="369519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46405"/>
                  </a:lnTo>
                  <a:close/>
                </a:path>
                <a:path w="81280" h="520065">
                  <a:moveTo>
                    <a:pt x="57734" y="311785"/>
                  </a:moveTo>
                  <a:lnTo>
                    <a:pt x="46189" y="311785"/>
                  </a:lnTo>
                  <a:lnTo>
                    <a:pt x="34645" y="311772"/>
                  </a:lnTo>
                  <a:lnTo>
                    <a:pt x="23088" y="311785"/>
                  </a:lnTo>
                  <a:lnTo>
                    <a:pt x="11544" y="311772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85"/>
                  </a:lnTo>
                  <a:close/>
                </a:path>
                <a:path w="81280" h="520065">
                  <a:moveTo>
                    <a:pt x="57734" y="161658"/>
                  </a:moveTo>
                  <a:lnTo>
                    <a:pt x="46189" y="161658"/>
                  </a:ln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61658"/>
                  </a:lnTo>
                  <a:close/>
                </a:path>
                <a:path w="81280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34645" y="115481"/>
                  </a:lnTo>
                  <a:lnTo>
                    <a:pt x="23088" y="115468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81280" h="520065">
                  <a:moveTo>
                    <a:pt x="80835" y="415709"/>
                  </a:moveTo>
                  <a:lnTo>
                    <a:pt x="69278" y="415709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99"/>
                  </a:lnTo>
                  <a:lnTo>
                    <a:pt x="23088" y="46188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04152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38785"/>
                  </a:lnTo>
                  <a:lnTo>
                    <a:pt x="80835" y="438785"/>
                  </a:lnTo>
                  <a:lnTo>
                    <a:pt x="80835" y="415709"/>
                  </a:lnTo>
                  <a:close/>
                </a:path>
                <a:path w="81280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34860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57734" y="196303"/>
                  </a:lnTo>
                  <a:lnTo>
                    <a:pt x="57734" y="219405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42493"/>
                  </a:lnTo>
                  <a:lnTo>
                    <a:pt x="69278" y="242493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lnTo>
                    <a:pt x="69278" y="219405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173215"/>
                  </a:moveTo>
                  <a:lnTo>
                    <a:pt x="69278" y="173215"/>
                  </a:lnTo>
                  <a:lnTo>
                    <a:pt x="69278" y="184759"/>
                  </a:lnTo>
                  <a:lnTo>
                    <a:pt x="80835" y="184759"/>
                  </a:lnTo>
                  <a:lnTo>
                    <a:pt x="80835" y="173215"/>
                  </a:lnTo>
                  <a:close/>
                </a:path>
                <a:path w="81280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27025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78" y="92379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35" y="80835"/>
                  </a:lnTo>
                  <a:lnTo>
                    <a:pt x="80835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1709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23088" y="496531"/>
                  </a:moveTo>
                  <a:lnTo>
                    <a:pt x="11557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46355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close/>
                </a:path>
                <a:path w="46355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46355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5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46355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4635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23088" y="427240"/>
                  </a:lnTo>
                  <a:lnTo>
                    <a:pt x="11557" y="427240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61886"/>
                  </a:lnTo>
                  <a:lnTo>
                    <a:pt x="23088" y="461886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38785"/>
                  </a:lnTo>
                  <a:close/>
                </a:path>
                <a:path w="46355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381050"/>
                  </a:lnTo>
                  <a:close/>
                </a:path>
                <a:path w="46355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46405"/>
                  </a:lnTo>
                  <a:close/>
                </a:path>
                <a:path w="46355" h="520065">
                  <a:moveTo>
                    <a:pt x="34632" y="300228"/>
                  </a:moveTo>
                  <a:lnTo>
                    <a:pt x="23088" y="300228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00228"/>
                  </a:lnTo>
                  <a:close/>
                </a:path>
                <a:path w="46355" h="520065">
                  <a:moveTo>
                    <a:pt x="34632" y="254038"/>
                  </a:moveTo>
                  <a:lnTo>
                    <a:pt x="23088" y="254038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54038"/>
                  </a:lnTo>
                  <a:close/>
                </a:path>
                <a:path w="46355" h="520065">
                  <a:moveTo>
                    <a:pt x="34632" y="207860"/>
                  </a:moveTo>
                  <a:lnTo>
                    <a:pt x="23088" y="207860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close/>
                </a:path>
                <a:path w="46355" h="520065">
                  <a:moveTo>
                    <a:pt x="34632" y="150114"/>
                  </a:moveTo>
                  <a:lnTo>
                    <a:pt x="23088" y="150114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34632" y="150114"/>
                  </a:lnTo>
                  <a:close/>
                </a:path>
                <a:path w="46355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03924"/>
                  </a:lnTo>
                  <a:close/>
                </a:path>
                <a:path w="4635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50342"/>
                  </a:lnTo>
                  <a:close/>
                </a:path>
                <a:path w="46355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46355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46355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46355" h="520065">
                  <a:moveTo>
                    <a:pt x="46189" y="323329"/>
                  </a:moveTo>
                  <a:lnTo>
                    <a:pt x="34645" y="323329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close/>
                </a:path>
                <a:path w="46355" h="520065">
                  <a:moveTo>
                    <a:pt x="46189" y="277139"/>
                  </a:move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77139"/>
                  </a:lnTo>
                  <a:close/>
                </a:path>
                <a:path w="46355" h="520065">
                  <a:moveTo>
                    <a:pt x="46189" y="242493"/>
                  </a:move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42493"/>
                  </a:lnTo>
                  <a:close/>
                </a:path>
                <a:path w="46355" h="520065">
                  <a:moveTo>
                    <a:pt x="46189" y="219405"/>
                  </a:move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19405"/>
                  </a:lnTo>
                  <a:close/>
                </a:path>
                <a:path w="46355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46355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46355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46355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447303" y="4693996"/>
            <a:ext cx="154241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60" dirty="0">
                <a:latin typeface="Times New Roman"/>
                <a:cs typeface="Times New Roman"/>
              </a:rPr>
              <a:t>Stone</a:t>
            </a:r>
            <a:r>
              <a:rPr sz="2500" spc="-70" dirty="0">
                <a:latin typeface="Times New Roman"/>
                <a:cs typeface="Times New Roman"/>
              </a:rPr>
              <a:t> </a:t>
            </a:r>
            <a:r>
              <a:rPr sz="2500" spc="-114" dirty="0">
                <a:latin typeface="Times New Roman"/>
                <a:cs typeface="Times New Roman"/>
              </a:rPr>
              <a:t>Valley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63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38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0617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Stone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70" dirty="0">
                <a:latin typeface="Times New Roman"/>
                <a:cs typeface="Times New Roman"/>
              </a:rPr>
              <a:t>Valley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9114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80062" y="121271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63298" y="126180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11266" y="12127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46853" y="126180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494669" y="12127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787379" y="1219898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753864" y="12127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054371" y="1219898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20855" y="12127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842439"/>
            <a:ext cx="1080000" cy="1080007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27291" y="2930067"/>
            <a:ext cx="2247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Sale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88960" y="1842452"/>
            <a:ext cx="1079995" cy="107999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776247" y="2930067"/>
            <a:ext cx="3384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Sabbia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8965" y="1842439"/>
            <a:ext cx="1080000" cy="1080007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3036252" y="2930067"/>
            <a:ext cx="3498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Cenere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16267" y="1842439"/>
            <a:ext cx="1080000" cy="1080007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4303560" y="2930067"/>
            <a:ext cx="2660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Terra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47199" y="7407592"/>
            <a:ext cx="6113145" cy="3175"/>
            <a:chOff x="547199" y="7407592"/>
            <a:chExt cx="6113145" cy="3175"/>
          </a:xfrm>
        </p:grpSpPr>
        <p:sp>
          <p:nvSpPr>
            <p:cNvPr id="24" name="object 24"/>
            <p:cNvSpPr/>
            <p:nvPr/>
          </p:nvSpPr>
          <p:spPr>
            <a:xfrm>
              <a:off x="547199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264001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943197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622393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1602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80798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26399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905596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84805" y="740918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547199" y="7882420"/>
            <a:ext cx="6113145" cy="143510"/>
            <a:chOff x="547199" y="7882420"/>
            <a:chExt cx="6113145" cy="143510"/>
          </a:xfrm>
        </p:grpSpPr>
        <p:sp>
          <p:nvSpPr>
            <p:cNvPr id="34" name="object 34"/>
            <p:cNvSpPr/>
            <p:nvPr/>
          </p:nvSpPr>
          <p:spPr>
            <a:xfrm>
              <a:off x="547199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264001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943197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622393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1602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80798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226399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905596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84805" y="802379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35592" y="7882420"/>
              <a:ext cx="103276" cy="103276"/>
            </a:xfrm>
            <a:prstGeom prst="rect">
              <a:avLst/>
            </a:prstGeom>
          </p:spPr>
        </p:pic>
      </p:grpSp>
      <p:grpSp>
        <p:nvGrpSpPr>
          <p:cNvPr id="44" name="object 44"/>
          <p:cNvGrpSpPr/>
          <p:nvPr/>
        </p:nvGrpSpPr>
        <p:grpSpPr>
          <a:xfrm>
            <a:off x="547199" y="6408102"/>
            <a:ext cx="6113145" cy="3175"/>
            <a:chOff x="547199" y="6408102"/>
            <a:chExt cx="6113145" cy="3175"/>
          </a:xfrm>
        </p:grpSpPr>
        <p:sp>
          <p:nvSpPr>
            <p:cNvPr id="45" name="object 45"/>
            <p:cNvSpPr/>
            <p:nvPr/>
          </p:nvSpPr>
          <p:spPr>
            <a:xfrm>
              <a:off x="547199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26399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905596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584805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264001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943197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622393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301602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80798" y="640969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547199" y="8202206"/>
            <a:ext cx="6113145" cy="3175"/>
            <a:chOff x="547199" y="8202206"/>
            <a:chExt cx="6113145" cy="3175"/>
          </a:xfrm>
        </p:grpSpPr>
        <p:sp>
          <p:nvSpPr>
            <p:cNvPr id="55" name="object 55"/>
            <p:cNvSpPr/>
            <p:nvPr/>
          </p:nvSpPr>
          <p:spPr>
            <a:xfrm>
              <a:off x="1226399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905596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84805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7199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264001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43197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622393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1602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80798" y="820379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45612" y="6473190"/>
            <a:ext cx="6116320" cy="143510"/>
            <a:chOff x="545612" y="6473190"/>
            <a:chExt cx="6116320" cy="143510"/>
          </a:xfrm>
        </p:grpSpPr>
        <p:sp>
          <p:nvSpPr>
            <p:cNvPr id="65" name="object 65"/>
            <p:cNvSpPr/>
            <p:nvPr/>
          </p:nvSpPr>
          <p:spPr>
            <a:xfrm>
              <a:off x="547199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26399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905596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84805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64001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943197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622393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1602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980798" y="661456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7997" y="6473190"/>
              <a:ext cx="103276" cy="103276"/>
            </a:xfrm>
            <a:prstGeom prst="rect">
              <a:avLst/>
            </a:prstGeom>
          </p:spPr>
        </p:pic>
      </p:grpSp>
      <p:grpSp>
        <p:nvGrpSpPr>
          <p:cNvPr id="75" name="object 75"/>
          <p:cNvGrpSpPr/>
          <p:nvPr/>
        </p:nvGrpSpPr>
        <p:grpSpPr>
          <a:xfrm>
            <a:off x="545612" y="6678053"/>
            <a:ext cx="6116320" cy="143510"/>
            <a:chOff x="545612" y="6678053"/>
            <a:chExt cx="6116320" cy="143510"/>
          </a:xfrm>
        </p:grpSpPr>
        <p:sp>
          <p:nvSpPr>
            <p:cNvPr id="76" name="object 76"/>
            <p:cNvSpPr/>
            <p:nvPr/>
          </p:nvSpPr>
          <p:spPr>
            <a:xfrm>
              <a:off x="547199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26399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05596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84805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264001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943197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622393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1602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980798" y="681943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6678053"/>
              <a:ext cx="103276" cy="103276"/>
            </a:xfrm>
            <a:prstGeom prst="rect">
              <a:avLst/>
            </a:prstGeom>
          </p:spPr>
        </p:pic>
      </p:grpSp>
      <p:grpSp>
        <p:nvGrpSpPr>
          <p:cNvPr id="86" name="object 86"/>
          <p:cNvGrpSpPr/>
          <p:nvPr/>
        </p:nvGrpSpPr>
        <p:grpSpPr>
          <a:xfrm>
            <a:off x="545612" y="6882930"/>
            <a:ext cx="6116320" cy="143510"/>
            <a:chOff x="545612" y="6882930"/>
            <a:chExt cx="6116320" cy="143510"/>
          </a:xfrm>
        </p:grpSpPr>
        <p:sp>
          <p:nvSpPr>
            <p:cNvPr id="87" name="object 87"/>
            <p:cNvSpPr/>
            <p:nvPr/>
          </p:nvSpPr>
          <p:spPr>
            <a:xfrm>
              <a:off x="547199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26399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905596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84805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264001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943197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622393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301602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980798" y="702430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7997" y="6882930"/>
              <a:ext cx="103276" cy="103276"/>
            </a:xfrm>
            <a:prstGeom prst="rect">
              <a:avLst/>
            </a:prstGeom>
          </p:spPr>
        </p:pic>
      </p:grpSp>
      <p:grpSp>
        <p:nvGrpSpPr>
          <p:cNvPr id="97" name="object 97"/>
          <p:cNvGrpSpPr/>
          <p:nvPr/>
        </p:nvGrpSpPr>
        <p:grpSpPr>
          <a:xfrm>
            <a:off x="545612" y="7087806"/>
            <a:ext cx="6116320" cy="143510"/>
            <a:chOff x="545612" y="7087806"/>
            <a:chExt cx="6116320" cy="143510"/>
          </a:xfrm>
        </p:grpSpPr>
        <p:sp>
          <p:nvSpPr>
            <p:cNvPr id="98" name="object 98"/>
            <p:cNvSpPr/>
            <p:nvPr/>
          </p:nvSpPr>
          <p:spPr>
            <a:xfrm>
              <a:off x="547199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26399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05596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584805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264001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943197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622393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301602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980798" y="722918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" name="object 10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77200" y="7087806"/>
              <a:ext cx="103276" cy="103276"/>
            </a:xfrm>
            <a:prstGeom prst="rect">
              <a:avLst/>
            </a:prstGeom>
          </p:spPr>
        </p:pic>
      </p:grpSp>
      <p:grpSp>
        <p:nvGrpSpPr>
          <p:cNvPr id="108" name="object 108"/>
          <p:cNvGrpSpPr/>
          <p:nvPr/>
        </p:nvGrpSpPr>
        <p:grpSpPr>
          <a:xfrm>
            <a:off x="547199" y="7472667"/>
            <a:ext cx="6113145" cy="143510"/>
            <a:chOff x="547199" y="7472667"/>
            <a:chExt cx="6113145" cy="143510"/>
          </a:xfrm>
        </p:grpSpPr>
        <p:sp>
          <p:nvSpPr>
            <p:cNvPr id="109" name="object 109"/>
            <p:cNvSpPr/>
            <p:nvPr/>
          </p:nvSpPr>
          <p:spPr>
            <a:xfrm>
              <a:off x="1226399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905596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584805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47199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264001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943197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622393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301602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980798" y="7614043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35592" y="7472667"/>
              <a:ext cx="103276" cy="103276"/>
            </a:xfrm>
            <a:prstGeom prst="rect">
              <a:avLst/>
            </a:prstGeom>
          </p:spPr>
        </p:pic>
      </p:grpSp>
      <p:grpSp>
        <p:nvGrpSpPr>
          <p:cNvPr id="119" name="object 119"/>
          <p:cNvGrpSpPr/>
          <p:nvPr/>
        </p:nvGrpSpPr>
        <p:grpSpPr>
          <a:xfrm>
            <a:off x="547199" y="7677543"/>
            <a:ext cx="6113145" cy="143510"/>
            <a:chOff x="547199" y="7677543"/>
            <a:chExt cx="6113145" cy="143510"/>
          </a:xfrm>
        </p:grpSpPr>
        <p:sp>
          <p:nvSpPr>
            <p:cNvPr id="120" name="object 120"/>
            <p:cNvSpPr/>
            <p:nvPr/>
          </p:nvSpPr>
          <p:spPr>
            <a:xfrm>
              <a:off x="1226399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905596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584805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47199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264001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943197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4622393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301602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980798" y="781892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35592" y="7677543"/>
              <a:ext cx="103276" cy="103276"/>
            </a:xfrm>
            <a:prstGeom prst="rect">
              <a:avLst/>
            </a:prstGeom>
          </p:spPr>
        </p:pic>
      </p:grpSp>
      <p:grpSp>
        <p:nvGrpSpPr>
          <p:cNvPr id="130" name="object 130"/>
          <p:cNvGrpSpPr/>
          <p:nvPr/>
        </p:nvGrpSpPr>
        <p:grpSpPr>
          <a:xfrm>
            <a:off x="545612" y="8267293"/>
            <a:ext cx="6116320" cy="143510"/>
            <a:chOff x="545612" y="8267293"/>
            <a:chExt cx="6116320" cy="143510"/>
          </a:xfrm>
        </p:grpSpPr>
        <p:sp>
          <p:nvSpPr>
            <p:cNvPr id="131" name="object 131"/>
            <p:cNvSpPr/>
            <p:nvPr/>
          </p:nvSpPr>
          <p:spPr>
            <a:xfrm>
              <a:off x="1226399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905596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584805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47199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64001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943197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622393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301602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980798" y="8408670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77200" y="8267293"/>
              <a:ext cx="103276" cy="103276"/>
            </a:xfrm>
            <a:prstGeom prst="rect">
              <a:avLst/>
            </a:prstGeom>
          </p:spPr>
        </p:pic>
      </p:grpSp>
      <p:grpSp>
        <p:nvGrpSpPr>
          <p:cNvPr id="141" name="object 141"/>
          <p:cNvGrpSpPr/>
          <p:nvPr/>
        </p:nvGrpSpPr>
        <p:grpSpPr>
          <a:xfrm>
            <a:off x="545612" y="8472159"/>
            <a:ext cx="6116320" cy="143510"/>
            <a:chOff x="545612" y="8472159"/>
            <a:chExt cx="6116320" cy="143510"/>
          </a:xfrm>
        </p:grpSpPr>
        <p:sp>
          <p:nvSpPr>
            <p:cNvPr id="142" name="object 142"/>
            <p:cNvSpPr/>
            <p:nvPr/>
          </p:nvSpPr>
          <p:spPr>
            <a:xfrm>
              <a:off x="1226399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905596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584805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47199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264001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943197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622393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301602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980798" y="8613536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77200" y="8472159"/>
              <a:ext cx="103276" cy="103276"/>
            </a:xfrm>
            <a:prstGeom prst="rect">
              <a:avLst/>
            </a:prstGeom>
          </p:spPr>
        </p:pic>
      </p:grpSp>
      <p:grpSp>
        <p:nvGrpSpPr>
          <p:cNvPr id="152" name="object 152"/>
          <p:cNvGrpSpPr/>
          <p:nvPr/>
        </p:nvGrpSpPr>
        <p:grpSpPr>
          <a:xfrm>
            <a:off x="545612" y="8677030"/>
            <a:ext cx="6116320" cy="143510"/>
            <a:chOff x="545612" y="8677030"/>
            <a:chExt cx="6116320" cy="143510"/>
          </a:xfrm>
        </p:grpSpPr>
        <p:sp>
          <p:nvSpPr>
            <p:cNvPr id="153" name="object 153"/>
            <p:cNvSpPr/>
            <p:nvPr/>
          </p:nvSpPr>
          <p:spPr>
            <a:xfrm>
              <a:off x="1226399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905596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584805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47199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64001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943197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622393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301602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980798" y="8818408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77200" y="8677030"/>
              <a:ext cx="103276" cy="103276"/>
            </a:xfrm>
            <a:prstGeom prst="rect">
              <a:avLst/>
            </a:prstGeom>
          </p:spPr>
        </p:pic>
      </p:grpSp>
      <p:sp>
        <p:nvSpPr>
          <p:cNvPr id="163" name="object 163"/>
          <p:cNvSpPr/>
          <p:nvPr/>
        </p:nvSpPr>
        <p:spPr>
          <a:xfrm>
            <a:off x="599579" y="5305336"/>
            <a:ext cx="335915" cy="673735"/>
          </a:xfrm>
          <a:custGeom>
            <a:avLst/>
            <a:gdLst/>
            <a:ahLst/>
            <a:cxnLst/>
            <a:rect l="l" t="t" r="r" b="b"/>
            <a:pathLst>
              <a:path w="335915" h="673735">
                <a:moveTo>
                  <a:pt x="335915" y="0"/>
                </a:moveTo>
                <a:lnTo>
                  <a:pt x="0" y="0"/>
                </a:lnTo>
                <a:lnTo>
                  <a:pt x="0" y="673417"/>
                </a:lnTo>
                <a:lnTo>
                  <a:pt x="335915" y="673417"/>
                </a:lnTo>
                <a:lnTo>
                  <a:pt x="3359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/>
          <p:nvPr/>
        </p:nvSpPr>
        <p:spPr>
          <a:xfrm>
            <a:off x="585299" y="5985408"/>
            <a:ext cx="6165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75x150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30”x60”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278788" y="5575986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1264500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90x90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36”x36”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1957984" y="5440337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 txBox="1"/>
          <p:nvPr/>
        </p:nvSpPr>
        <p:spPr>
          <a:xfrm>
            <a:off x="1943696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637193" y="5710326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5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 txBox="1"/>
          <p:nvPr/>
        </p:nvSpPr>
        <p:spPr>
          <a:xfrm>
            <a:off x="2622905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3316389" y="5710326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 txBox="1"/>
          <p:nvPr/>
        </p:nvSpPr>
        <p:spPr>
          <a:xfrm>
            <a:off x="3302101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995585" y="5845340"/>
            <a:ext cx="133985" cy="133985"/>
          </a:xfrm>
          <a:custGeom>
            <a:avLst/>
            <a:gdLst/>
            <a:ahLst/>
            <a:cxnLst/>
            <a:rect l="l" t="t" r="r" b="b"/>
            <a:pathLst>
              <a:path w="133985" h="133985">
                <a:moveTo>
                  <a:pt x="0" y="133400"/>
                </a:moveTo>
                <a:lnTo>
                  <a:pt x="133413" y="133400"/>
                </a:lnTo>
                <a:lnTo>
                  <a:pt x="133413" y="0"/>
                </a:lnTo>
                <a:lnTo>
                  <a:pt x="0" y="0"/>
                </a:lnTo>
                <a:lnTo>
                  <a:pt x="0" y="1334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 txBox="1"/>
          <p:nvPr/>
        </p:nvSpPr>
        <p:spPr>
          <a:xfrm>
            <a:off x="3981297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30x30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12”x12”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4674780" y="5923889"/>
            <a:ext cx="54610" cy="55244"/>
          </a:xfrm>
          <a:custGeom>
            <a:avLst/>
            <a:gdLst/>
            <a:ahLst/>
            <a:cxnLst/>
            <a:rect l="l" t="t" r="r" b="b"/>
            <a:pathLst>
              <a:path w="54610" h="55245">
                <a:moveTo>
                  <a:pt x="1587" y="54851"/>
                </a:moveTo>
                <a:lnTo>
                  <a:pt x="52616" y="54851"/>
                </a:lnTo>
                <a:lnTo>
                  <a:pt x="54203" y="54851"/>
                </a:lnTo>
                <a:lnTo>
                  <a:pt x="54203" y="53263"/>
                </a:lnTo>
                <a:lnTo>
                  <a:pt x="54203" y="1587"/>
                </a:lnTo>
                <a:lnTo>
                  <a:pt x="54203" y="0"/>
                </a:lnTo>
                <a:lnTo>
                  <a:pt x="52616" y="0"/>
                </a:lnTo>
                <a:lnTo>
                  <a:pt x="1587" y="0"/>
                </a:lnTo>
                <a:lnTo>
                  <a:pt x="0" y="0"/>
                </a:lnTo>
                <a:lnTo>
                  <a:pt x="0" y="1587"/>
                </a:lnTo>
                <a:lnTo>
                  <a:pt x="0" y="53263"/>
                </a:lnTo>
                <a:lnTo>
                  <a:pt x="0" y="54851"/>
                </a:lnTo>
                <a:lnTo>
                  <a:pt x="1587" y="5485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 txBox="1"/>
          <p:nvPr/>
        </p:nvSpPr>
        <p:spPr>
          <a:xfrm>
            <a:off x="4660493" y="5985408"/>
            <a:ext cx="2698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15x15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6”x6”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5353989" y="5710326"/>
            <a:ext cx="43815" cy="268605"/>
          </a:xfrm>
          <a:custGeom>
            <a:avLst/>
            <a:gdLst/>
            <a:ahLst/>
            <a:cxnLst/>
            <a:rect l="l" t="t" r="r" b="b"/>
            <a:pathLst>
              <a:path w="43814" h="268604">
                <a:moveTo>
                  <a:pt x="43675" y="0"/>
                </a:moveTo>
                <a:lnTo>
                  <a:pt x="0" y="0"/>
                </a:lnTo>
                <a:lnTo>
                  <a:pt x="0" y="268414"/>
                </a:lnTo>
                <a:lnTo>
                  <a:pt x="43675" y="268414"/>
                </a:lnTo>
                <a:lnTo>
                  <a:pt x="436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 txBox="1"/>
          <p:nvPr/>
        </p:nvSpPr>
        <p:spPr>
          <a:xfrm>
            <a:off x="5339702" y="5985408"/>
            <a:ext cx="28321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6033185" y="5931890"/>
            <a:ext cx="83185" cy="46990"/>
          </a:xfrm>
          <a:custGeom>
            <a:avLst/>
            <a:gdLst/>
            <a:ahLst/>
            <a:cxnLst/>
            <a:rect l="l" t="t" r="r" b="b"/>
            <a:pathLst>
              <a:path w="83185" h="46989">
                <a:moveTo>
                  <a:pt x="1587" y="46850"/>
                </a:moveTo>
                <a:lnTo>
                  <a:pt x="81407" y="46850"/>
                </a:lnTo>
                <a:lnTo>
                  <a:pt x="82994" y="46850"/>
                </a:lnTo>
                <a:lnTo>
                  <a:pt x="82994" y="45262"/>
                </a:lnTo>
                <a:lnTo>
                  <a:pt x="82994" y="1587"/>
                </a:lnTo>
                <a:lnTo>
                  <a:pt x="82994" y="0"/>
                </a:lnTo>
                <a:lnTo>
                  <a:pt x="81407" y="0"/>
                </a:lnTo>
                <a:lnTo>
                  <a:pt x="1587" y="0"/>
                </a:lnTo>
                <a:lnTo>
                  <a:pt x="0" y="0"/>
                </a:lnTo>
                <a:lnTo>
                  <a:pt x="0" y="1587"/>
                </a:lnTo>
                <a:lnTo>
                  <a:pt x="0" y="45262"/>
                </a:lnTo>
                <a:lnTo>
                  <a:pt x="0" y="46850"/>
                </a:lnTo>
                <a:lnTo>
                  <a:pt x="1587" y="4685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 txBox="1"/>
          <p:nvPr/>
        </p:nvSpPr>
        <p:spPr>
          <a:xfrm>
            <a:off x="6018898" y="5985408"/>
            <a:ext cx="2698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10x20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4”x8”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710618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2" name="object 18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277200" y="6473190"/>
            <a:ext cx="103276" cy="103276"/>
          </a:xfrm>
          <a:prstGeom prst="rect">
            <a:avLst/>
          </a:prstGeom>
        </p:spPr>
      </p:pic>
      <p:sp>
        <p:nvSpPr>
          <p:cNvPr id="183" name="object 183"/>
          <p:cNvSpPr txBox="1"/>
          <p:nvPr/>
        </p:nvSpPr>
        <p:spPr>
          <a:xfrm>
            <a:off x="1389824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4" name="object 18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956396" y="6473190"/>
            <a:ext cx="103276" cy="103276"/>
          </a:xfrm>
          <a:prstGeom prst="rect">
            <a:avLst/>
          </a:prstGeom>
        </p:spPr>
      </p:pic>
      <p:sp>
        <p:nvSpPr>
          <p:cNvPr id="185" name="object 185"/>
          <p:cNvSpPr txBox="1"/>
          <p:nvPr/>
        </p:nvSpPr>
        <p:spPr>
          <a:xfrm>
            <a:off x="2069020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6" name="object 18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635592" y="6473190"/>
            <a:ext cx="103276" cy="103276"/>
          </a:xfrm>
          <a:prstGeom prst="rect">
            <a:avLst/>
          </a:prstGeom>
        </p:spPr>
      </p:pic>
      <p:sp>
        <p:nvSpPr>
          <p:cNvPr id="187" name="object 187"/>
          <p:cNvSpPr txBox="1"/>
          <p:nvPr/>
        </p:nvSpPr>
        <p:spPr>
          <a:xfrm>
            <a:off x="2748216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88" name="object 18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314801" y="6473190"/>
            <a:ext cx="103276" cy="103276"/>
          </a:xfrm>
          <a:prstGeom prst="rect">
            <a:avLst/>
          </a:prstGeom>
        </p:spPr>
      </p:pic>
      <p:sp>
        <p:nvSpPr>
          <p:cNvPr id="189" name="object 189"/>
          <p:cNvSpPr txBox="1"/>
          <p:nvPr/>
        </p:nvSpPr>
        <p:spPr>
          <a:xfrm>
            <a:off x="3427412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0" name="object 1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993997" y="6473190"/>
            <a:ext cx="103276" cy="103276"/>
          </a:xfrm>
          <a:prstGeom prst="rect">
            <a:avLst/>
          </a:prstGeom>
        </p:spPr>
      </p:pic>
      <p:sp>
        <p:nvSpPr>
          <p:cNvPr id="191" name="object 191"/>
          <p:cNvSpPr txBox="1"/>
          <p:nvPr/>
        </p:nvSpPr>
        <p:spPr>
          <a:xfrm>
            <a:off x="4106621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2" name="object 19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673193" y="6473190"/>
            <a:ext cx="103276" cy="103276"/>
          </a:xfrm>
          <a:prstGeom prst="rect">
            <a:avLst/>
          </a:prstGeom>
        </p:spPr>
      </p:pic>
      <p:sp>
        <p:nvSpPr>
          <p:cNvPr id="193" name="object 193"/>
          <p:cNvSpPr txBox="1"/>
          <p:nvPr/>
        </p:nvSpPr>
        <p:spPr>
          <a:xfrm>
            <a:off x="4785817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4" name="object 19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352402" y="6473190"/>
            <a:ext cx="103276" cy="103276"/>
          </a:xfrm>
          <a:prstGeom prst="rect">
            <a:avLst/>
          </a:prstGeom>
        </p:spPr>
      </p:pic>
      <p:sp>
        <p:nvSpPr>
          <p:cNvPr id="195" name="object 195"/>
          <p:cNvSpPr txBox="1"/>
          <p:nvPr/>
        </p:nvSpPr>
        <p:spPr>
          <a:xfrm>
            <a:off x="5465013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6" name="object 19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031598" y="6473190"/>
            <a:ext cx="103276" cy="103276"/>
          </a:xfrm>
          <a:prstGeom prst="rect">
            <a:avLst/>
          </a:prstGeom>
        </p:spPr>
      </p:pic>
      <p:sp>
        <p:nvSpPr>
          <p:cNvPr id="197" name="object 197"/>
          <p:cNvSpPr txBox="1"/>
          <p:nvPr/>
        </p:nvSpPr>
        <p:spPr>
          <a:xfrm>
            <a:off x="6144221" y="6462153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710618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99" name="object 19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277200" y="6678053"/>
            <a:ext cx="103276" cy="103276"/>
          </a:xfrm>
          <a:prstGeom prst="rect">
            <a:avLst/>
          </a:prstGeom>
        </p:spPr>
      </p:pic>
      <p:sp>
        <p:nvSpPr>
          <p:cNvPr id="200" name="object 200"/>
          <p:cNvSpPr txBox="1"/>
          <p:nvPr/>
        </p:nvSpPr>
        <p:spPr>
          <a:xfrm>
            <a:off x="1389824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1" name="object 20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56396" y="6678053"/>
            <a:ext cx="103276" cy="103276"/>
          </a:xfrm>
          <a:prstGeom prst="rect">
            <a:avLst/>
          </a:prstGeom>
        </p:spPr>
      </p:pic>
      <p:sp>
        <p:nvSpPr>
          <p:cNvPr id="202" name="object 202"/>
          <p:cNvSpPr txBox="1"/>
          <p:nvPr/>
        </p:nvSpPr>
        <p:spPr>
          <a:xfrm>
            <a:off x="2069020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3" name="object 20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635592" y="6678053"/>
            <a:ext cx="103276" cy="103276"/>
          </a:xfrm>
          <a:prstGeom prst="rect">
            <a:avLst/>
          </a:prstGeom>
        </p:spPr>
      </p:pic>
      <p:sp>
        <p:nvSpPr>
          <p:cNvPr id="204" name="object 204"/>
          <p:cNvSpPr txBox="1"/>
          <p:nvPr/>
        </p:nvSpPr>
        <p:spPr>
          <a:xfrm>
            <a:off x="2748216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5" name="object 20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314801" y="6678053"/>
            <a:ext cx="103276" cy="103276"/>
          </a:xfrm>
          <a:prstGeom prst="rect">
            <a:avLst/>
          </a:prstGeom>
        </p:spPr>
      </p:pic>
      <p:sp>
        <p:nvSpPr>
          <p:cNvPr id="206" name="object 206"/>
          <p:cNvSpPr txBox="1"/>
          <p:nvPr/>
        </p:nvSpPr>
        <p:spPr>
          <a:xfrm>
            <a:off x="3427412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7" name="object 20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993997" y="6678053"/>
            <a:ext cx="103276" cy="103276"/>
          </a:xfrm>
          <a:prstGeom prst="rect">
            <a:avLst/>
          </a:prstGeom>
        </p:spPr>
      </p:pic>
      <p:sp>
        <p:nvSpPr>
          <p:cNvPr id="208" name="object 208"/>
          <p:cNvSpPr txBox="1"/>
          <p:nvPr/>
        </p:nvSpPr>
        <p:spPr>
          <a:xfrm>
            <a:off x="4106621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09" name="object 20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673193" y="6678053"/>
            <a:ext cx="103276" cy="103276"/>
          </a:xfrm>
          <a:prstGeom prst="rect">
            <a:avLst/>
          </a:prstGeom>
        </p:spPr>
      </p:pic>
      <p:sp>
        <p:nvSpPr>
          <p:cNvPr id="210" name="object 210"/>
          <p:cNvSpPr txBox="1"/>
          <p:nvPr/>
        </p:nvSpPr>
        <p:spPr>
          <a:xfrm>
            <a:off x="4785817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1" name="object 21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352402" y="6678053"/>
            <a:ext cx="103276" cy="103276"/>
          </a:xfrm>
          <a:prstGeom prst="rect">
            <a:avLst/>
          </a:prstGeom>
        </p:spPr>
      </p:pic>
      <p:sp>
        <p:nvSpPr>
          <p:cNvPr id="212" name="object 212"/>
          <p:cNvSpPr txBox="1"/>
          <p:nvPr/>
        </p:nvSpPr>
        <p:spPr>
          <a:xfrm>
            <a:off x="5465013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3" name="object 21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031598" y="6678053"/>
            <a:ext cx="103276" cy="103276"/>
          </a:xfrm>
          <a:prstGeom prst="rect">
            <a:avLst/>
          </a:prstGeom>
        </p:spPr>
      </p:pic>
      <p:sp>
        <p:nvSpPr>
          <p:cNvPr id="214" name="object 214"/>
          <p:cNvSpPr txBox="1"/>
          <p:nvPr/>
        </p:nvSpPr>
        <p:spPr>
          <a:xfrm>
            <a:off x="6144221" y="6667017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10618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6" name="object 21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77200" y="6882930"/>
            <a:ext cx="103276" cy="103276"/>
          </a:xfrm>
          <a:prstGeom prst="rect">
            <a:avLst/>
          </a:prstGeom>
        </p:spPr>
      </p:pic>
      <p:sp>
        <p:nvSpPr>
          <p:cNvPr id="217" name="object 217"/>
          <p:cNvSpPr txBox="1"/>
          <p:nvPr/>
        </p:nvSpPr>
        <p:spPr>
          <a:xfrm>
            <a:off x="1389824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18" name="object 21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956396" y="6882930"/>
            <a:ext cx="103276" cy="103276"/>
          </a:xfrm>
          <a:prstGeom prst="rect">
            <a:avLst/>
          </a:prstGeom>
        </p:spPr>
      </p:pic>
      <p:sp>
        <p:nvSpPr>
          <p:cNvPr id="219" name="object 219"/>
          <p:cNvSpPr txBox="1"/>
          <p:nvPr/>
        </p:nvSpPr>
        <p:spPr>
          <a:xfrm>
            <a:off x="2069020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0" name="object 2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35592" y="6882930"/>
            <a:ext cx="103276" cy="103276"/>
          </a:xfrm>
          <a:prstGeom prst="rect">
            <a:avLst/>
          </a:prstGeom>
        </p:spPr>
      </p:pic>
      <p:sp>
        <p:nvSpPr>
          <p:cNvPr id="221" name="object 221"/>
          <p:cNvSpPr txBox="1"/>
          <p:nvPr/>
        </p:nvSpPr>
        <p:spPr>
          <a:xfrm>
            <a:off x="2748216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2" name="object 2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314801" y="6882930"/>
            <a:ext cx="103276" cy="103276"/>
          </a:xfrm>
          <a:prstGeom prst="rect">
            <a:avLst/>
          </a:prstGeom>
        </p:spPr>
      </p:pic>
      <p:sp>
        <p:nvSpPr>
          <p:cNvPr id="223" name="object 223"/>
          <p:cNvSpPr txBox="1"/>
          <p:nvPr/>
        </p:nvSpPr>
        <p:spPr>
          <a:xfrm>
            <a:off x="3427412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4" name="object 22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993997" y="6882930"/>
            <a:ext cx="103276" cy="103276"/>
          </a:xfrm>
          <a:prstGeom prst="rect">
            <a:avLst/>
          </a:prstGeom>
        </p:spPr>
      </p:pic>
      <p:sp>
        <p:nvSpPr>
          <p:cNvPr id="225" name="object 225"/>
          <p:cNvSpPr txBox="1"/>
          <p:nvPr/>
        </p:nvSpPr>
        <p:spPr>
          <a:xfrm>
            <a:off x="4106621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6" name="object 2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73193" y="6882930"/>
            <a:ext cx="103276" cy="103276"/>
          </a:xfrm>
          <a:prstGeom prst="rect">
            <a:avLst/>
          </a:prstGeom>
        </p:spPr>
      </p:pic>
      <p:sp>
        <p:nvSpPr>
          <p:cNvPr id="227" name="object 227"/>
          <p:cNvSpPr txBox="1"/>
          <p:nvPr/>
        </p:nvSpPr>
        <p:spPr>
          <a:xfrm>
            <a:off x="4785817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28" name="object 2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52402" y="6882930"/>
            <a:ext cx="103276" cy="103276"/>
          </a:xfrm>
          <a:prstGeom prst="rect">
            <a:avLst/>
          </a:prstGeom>
        </p:spPr>
      </p:pic>
      <p:sp>
        <p:nvSpPr>
          <p:cNvPr id="229" name="object 229"/>
          <p:cNvSpPr txBox="1"/>
          <p:nvPr/>
        </p:nvSpPr>
        <p:spPr>
          <a:xfrm>
            <a:off x="5465013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0" name="object 2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031598" y="6882930"/>
            <a:ext cx="103276" cy="103276"/>
          </a:xfrm>
          <a:prstGeom prst="rect">
            <a:avLst/>
          </a:prstGeom>
        </p:spPr>
      </p:pic>
      <p:sp>
        <p:nvSpPr>
          <p:cNvPr id="231" name="object 231"/>
          <p:cNvSpPr txBox="1"/>
          <p:nvPr/>
        </p:nvSpPr>
        <p:spPr>
          <a:xfrm>
            <a:off x="6144221" y="6871893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389824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3" name="object 23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56396" y="7087806"/>
            <a:ext cx="103276" cy="103276"/>
          </a:xfrm>
          <a:prstGeom prst="rect">
            <a:avLst/>
          </a:prstGeom>
        </p:spPr>
      </p:pic>
      <p:sp>
        <p:nvSpPr>
          <p:cNvPr id="234" name="object 234"/>
          <p:cNvSpPr txBox="1"/>
          <p:nvPr/>
        </p:nvSpPr>
        <p:spPr>
          <a:xfrm>
            <a:off x="2069020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5" name="object 23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635592" y="7087806"/>
            <a:ext cx="103276" cy="103276"/>
          </a:xfrm>
          <a:prstGeom prst="rect">
            <a:avLst/>
          </a:prstGeom>
        </p:spPr>
      </p:pic>
      <p:sp>
        <p:nvSpPr>
          <p:cNvPr id="236" name="object 236"/>
          <p:cNvSpPr txBox="1"/>
          <p:nvPr/>
        </p:nvSpPr>
        <p:spPr>
          <a:xfrm>
            <a:off x="2748216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7" name="object 23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14801" y="7087806"/>
            <a:ext cx="103276" cy="103276"/>
          </a:xfrm>
          <a:prstGeom prst="rect">
            <a:avLst/>
          </a:prstGeom>
        </p:spPr>
      </p:pic>
      <p:sp>
        <p:nvSpPr>
          <p:cNvPr id="238" name="object 238"/>
          <p:cNvSpPr txBox="1"/>
          <p:nvPr/>
        </p:nvSpPr>
        <p:spPr>
          <a:xfrm>
            <a:off x="3427412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39" name="object 23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993997" y="7087806"/>
            <a:ext cx="103276" cy="103276"/>
          </a:xfrm>
          <a:prstGeom prst="rect">
            <a:avLst/>
          </a:prstGeom>
        </p:spPr>
      </p:pic>
      <p:sp>
        <p:nvSpPr>
          <p:cNvPr id="240" name="object 240"/>
          <p:cNvSpPr txBox="1"/>
          <p:nvPr/>
        </p:nvSpPr>
        <p:spPr>
          <a:xfrm>
            <a:off x="4106621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41" name="object 24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673193" y="7087806"/>
            <a:ext cx="103276" cy="103276"/>
          </a:xfrm>
          <a:prstGeom prst="rect">
            <a:avLst/>
          </a:prstGeom>
        </p:spPr>
      </p:pic>
      <p:sp>
        <p:nvSpPr>
          <p:cNvPr id="242" name="object 242"/>
          <p:cNvSpPr txBox="1"/>
          <p:nvPr/>
        </p:nvSpPr>
        <p:spPr>
          <a:xfrm>
            <a:off x="4785817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43" name="object 24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352402" y="7087806"/>
            <a:ext cx="103276" cy="103276"/>
          </a:xfrm>
          <a:prstGeom prst="rect">
            <a:avLst/>
          </a:prstGeom>
        </p:spPr>
      </p:pic>
      <p:sp>
        <p:nvSpPr>
          <p:cNvPr id="244" name="object 244"/>
          <p:cNvSpPr txBox="1"/>
          <p:nvPr/>
        </p:nvSpPr>
        <p:spPr>
          <a:xfrm>
            <a:off x="5465013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45" name="object 24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6031598" y="7087806"/>
            <a:ext cx="103276" cy="103276"/>
          </a:xfrm>
          <a:prstGeom prst="rect">
            <a:avLst/>
          </a:prstGeom>
        </p:spPr>
      </p:pic>
      <p:sp>
        <p:nvSpPr>
          <p:cNvPr id="246" name="object 246"/>
          <p:cNvSpPr txBox="1"/>
          <p:nvPr/>
        </p:nvSpPr>
        <p:spPr>
          <a:xfrm>
            <a:off x="6144221" y="7076770"/>
            <a:ext cx="2286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Terra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585304" y="7271549"/>
            <a:ext cx="5670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748216" y="7461631"/>
            <a:ext cx="302895" cy="542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585368" y="8066163"/>
            <a:ext cx="616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389824" y="8256257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51" name="object 25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635592" y="8267293"/>
            <a:ext cx="103276" cy="103276"/>
          </a:xfrm>
          <a:prstGeom prst="rect">
            <a:avLst/>
          </a:prstGeom>
        </p:spPr>
      </p:pic>
      <p:sp>
        <p:nvSpPr>
          <p:cNvPr id="252" name="object 252"/>
          <p:cNvSpPr txBox="1"/>
          <p:nvPr/>
        </p:nvSpPr>
        <p:spPr>
          <a:xfrm>
            <a:off x="2748216" y="8256257"/>
            <a:ext cx="195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Sale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389824" y="8461123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54" name="object 254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635592" y="8472159"/>
            <a:ext cx="103276" cy="103276"/>
          </a:xfrm>
          <a:prstGeom prst="rect">
            <a:avLst/>
          </a:prstGeom>
        </p:spPr>
      </p:pic>
      <p:sp>
        <p:nvSpPr>
          <p:cNvPr id="255" name="object 255"/>
          <p:cNvSpPr txBox="1"/>
          <p:nvPr/>
        </p:nvSpPr>
        <p:spPr>
          <a:xfrm>
            <a:off x="2748216" y="8461123"/>
            <a:ext cx="2965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Sabbia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1389824" y="8665995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257" name="object 25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635592" y="8677030"/>
            <a:ext cx="103276" cy="103276"/>
          </a:xfrm>
          <a:prstGeom prst="rect">
            <a:avLst/>
          </a:prstGeom>
        </p:spPr>
      </p:pic>
      <p:sp>
        <p:nvSpPr>
          <p:cNvPr id="258" name="object 258"/>
          <p:cNvSpPr txBox="1"/>
          <p:nvPr/>
        </p:nvSpPr>
        <p:spPr>
          <a:xfrm>
            <a:off x="2748216" y="8665995"/>
            <a:ext cx="302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Cenere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518256" y="1178471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989781" y="1191082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3958767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/>
          <p:nvPr/>
        </p:nvSpPr>
        <p:spPr>
          <a:xfrm>
            <a:off x="4234497" y="119108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4216311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4" name="object 26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59990" y="540002"/>
            <a:ext cx="6120015" cy="8279993"/>
          </a:xfrm>
          <a:prstGeom prst="rect">
            <a:avLst/>
          </a:prstGeom>
        </p:spPr>
      </p:pic>
      <p:sp>
        <p:nvSpPr>
          <p:cNvPr id="265" name="object 265"/>
          <p:cNvSpPr txBox="1"/>
          <p:nvPr/>
        </p:nvSpPr>
        <p:spPr>
          <a:xfrm>
            <a:off x="12206630" y="9241428"/>
            <a:ext cx="19545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VALLEY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CENERE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66" name="object 26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873406" y="1246162"/>
            <a:ext cx="787196" cy="144005"/>
          </a:xfrm>
          <a:prstGeom prst="rect">
            <a:avLst/>
          </a:prstGeom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079" y="9203328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138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-12"/>
            <a:ext cx="15119985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500766" y="9241428"/>
            <a:ext cx="36607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VALLEY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36”x36”-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VALLEY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SABBIA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638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751990"/>
            <a:ext cx="2340000" cy="2340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965" y="1751990"/>
            <a:ext cx="2340000" cy="2340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4152366"/>
            <a:ext cx="3543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SALE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36312" y="4152366"/>
            <a:ext cx="5041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SABBIA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256" y="528802"/>
            <a:ext cx="2190115" cy="719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35" dirty="0">
                <a:latin typeface="Times New Roman"/>
                <a:cs typeface="Times New Roman"/>
              </a:rPr>
              <a:t>Stone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Valley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6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0" y="4472660"/>
            <a:ext cx="6642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 </a:t>
            </a: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451966" y="4706199"/>
          <a:ext cx="12433935" cy="975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87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15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947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381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135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471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3812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109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131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89407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3749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06045">
                <a:tc>
                  <a:txBody>
                    <a:bodyPr/>
                    <a:lstStyle/>
                    <a:p>
                      <a:pPr marR="13970" algn="ctr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*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75x150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02SV71510R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*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75x150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02SV71520R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*</a:t>
                      </a:r>
                      <a:r>
                        <a:rPr sz="650" spc="6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75x150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02SV71540R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02SV9960RS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02SV9910RS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02SV9920RS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02SV9940RS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02SV12660RS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L="44450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02SV12610RS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02SV12620RS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02SV12640RS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02SV660RS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02SV610RS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02SV620RS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02SV640RS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02SV360RS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1760">
                <a:tc>
                  <a:txBody>
                    <a:bodyPr/>
                    <a:lstStyle/>
                    <a:p>
                      <a:pPr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8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8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8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45"/>
                        </a:lnSpc>
                        <a:spcBef>
                          <a:spcPts val="3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5"/>
                        </a:lnSpc>
                        <a:spcBef>
                          <a:spcPts val="25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02SV3060RS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3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444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02SV3010RS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02SV3020RS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02SV3040RS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02SV1066R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02SV1061R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02SV1062R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02SV1064R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02SV666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02SV111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02SV222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10x20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02SV444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02SV1560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45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9855">
                <a:tc>
                  <a:txBody>
                    <a:bodyPr/>
                    <a:lstStyle/>
                    <a:p>
                      <a:pPr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02SV1510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02SV1520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635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2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6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02SV1540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ts val="72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8447303" y="4472660"/>
            <a:ext cx="6642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 </a:t>
            </a: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300" y="5804661"/>
            <a:ext cx="5886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9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7300" y="6020695"/>
            <a:ext cx="13690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SV610ORS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00671" y="602069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326500" y="60619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8447303" y="5804661"/>
            <a:ext cx="5886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9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47303" y="6020695"/>
            <a:ext cx="13690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SV640ORS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120674" y="602069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246499" y="60619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27300" y="6272657"/>
            <a:ext cx="635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7300" y="6487071"/>
            <a:ext cx="1365250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SV9911OR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SV6210OR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00630" y="6479717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26500" y="6529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26500" y="66379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8447303" y="6272657"/>
            <a:ext cx="635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447303" y="6494665"/>
            <a:ext cx="1365250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SV9944OR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SV6240OR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120630" y="648731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46499" y="65375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246499" y="66455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254802" y="995845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638038" y="1044943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586005" y="995845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521606" y="1044943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469409" y="995845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762131" y="1003033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728616" y="995845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029123" y="1003033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995608" y="995845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989781" y="969873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958767" y="99358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234497" y="96987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216311" y="99358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3" name="object 4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968964" y="1752003"/>
            <a:ext cx="2340000" cy="234000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698" y="1752003"/>
            <a:ext cx="2340013" cy="2340000"/>
          </a:xfrm>
          <a:prstGeom prst="rect">
            <a:avLst/>
          </a:prstGeom>
        </p:spPr>
      </p:pic>
      <p:sp>
        <p:nvSpPr>
          <p:cNvPr id="45" name="object 45"/>
          <p:cNvSpPr txBox="1"/>
          <p:nvPr/>
        </p:nvSpPr>
        <p:spPr>
          <a:xfrm>
            <a:off x="8446998" y="4152366"/>
            <a:ext cx="5403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CENERE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956290" y="4152366"/>
            <a:ext cx="45148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TERRA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36252" y="4472660"/>
            <a:ext cx="6642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 </a:t>
            </a: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956264" y="4472660"/>
            <a:ext cx="6642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 </a:t>
            </a:r>
            <a:r>
              <a:rPr sz="650" dirty="0">
                <a:latin typeface="Roboto"/>
                <a:cs typeface="Roboto"/>
              </a:rPr>
              <a:t>9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036252" y="5804661"/>
            <a:ext cx="5683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9mm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036252" y="6020695"/>
            <a:ext cx="14636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02SV620ORS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709623" y="602069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835461" y="60619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3036252" y="6272657"/>
            <a:ext cx="635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OUT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DRY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036252" y="6494665"/>
            <a:ext cx="1459865" cy="234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02SV9922OR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60x60</a:t>
            </a:r>
            <a:r>
              <a:rPr sz="650" dirty="0">
                <a:latin typeface="Roboto"/>
                <a:cs typeface="Roboto"/>
              </a:rPr>
              <a:t>	24”x24”</a:t>
            </a:r>
            <a:r>
              <a:rPr sz="650" spc="3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80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02SV6220OR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709591" y="6487312"/>
            <a:ext cx="11874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835461" y="653750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835461" y="66455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13613511" y="49236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873406" y="1027557"/>
            <a:ext cx="787196" cy="14399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527301" y="8613621"/>
            <a:ext cx="5981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dirty="0">
                <a:latin typeface="Roboto"/>
                <a:cs typeface="Roboto"/>
              </a:rPr>
              <a:t>*</a:t>
            </a:r>
            <a:r>
              <a:rPr sz="550" spc="-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Spessore</a:t>
            </a:r>
            <a:r>
              <a:rPr sz="550" dirty="0">
                <a:latin typeface="Roboto"/>
                <a:cs typeface="Roboto"/>
              </a:rPr>
              <a:t> 10 </a:t>
            </a:r>
            <a:r>
              <a:rPr sz="550" spc="-25" dirty="0">
                <a:latin typeface="Roboto"/>
                <a:cs typeface="Roboto"/>
              </a:rPr>
              <a:t>mm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Thickness</a:t>
            </a:r>
            <a:r>
              <a:rPr sz="550" spc="5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10</a:t>
            </a:r>
            <a:r>
              <a:rPr sz="550" spc="15" dirty="0">
                <a:latin typeface="Roboto"/>
                <a:cs typeface="Roboto"/>
              </a:rPr>
              <a:t> </a:t>
            </a:r>
            <a:r>
              <a:rPr sz="550" spc="-25" dirty="0">
                <a:latin typeface="Roboto"/>
                <a:cs typeface="Roboto"/>
              </a:rPr>
              <a:t>mm</a:t>
            </a:r>
            <a:endParaRPr sz="55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454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142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7001" y="1134008"/>
            <a:ext cx="2348230" cy="1217930"/>
            <a:chOff x="547001" y="1134008"/>
            <a:chExt cx="2348230" cy="121793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7001" y="1134008"/>
              <a:ext cx="753846" cy="376905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44168" y="1134008"/>
              <a:ext cx="753833" cy="37691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41334" y="1134008"/>
              <a:ext cx="753833" cy="37690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7001" y="1554251"/>
              <a:ext cx="753846" cy="37691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44168" y="1554251"/>
              <a:ext cx="753833" cy="37691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41334" y="1554251"/>
              <a:ext cx="753833" cy="376899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7001" y="1974481"/>
              <a:ext cx="753846" cy="37691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44168" y="1974481"/>
              <a:ext cx="753833" cy="37691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141334" y="1974481"/>
              <a:ext cx="753833" cy="376910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8448243" y="1997138"/>
            <a:ext cx="77216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SALE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02SVM10R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9020809" y="237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9702609" y="1997138"/>
            <a:ext cx="86106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SABBIA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02SVM40R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275175" y="237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2211557" y="1997138"/>
            <a:ext cx="82804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TERRA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02SVM60R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784125" y="237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31252" y="2426055"/>
            <a:ext cx="972819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SABBIA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TERRA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10x20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02SVD2266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137481" y="28004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070796" y="2426055"/>
            <a:ext cx="93853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SALE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CENERE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10x20 </a:t>
            </a:r>
            <a:r>
              <a:rPr sz="650" spc="-114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02SVD1144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677018" y="28004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8451291" y="55269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4314" y="552691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8458923" y="1173772"/>
            <a:ext cx="720090" cy="732790"/>
            <a:chOff x="8458923" y="1173772"/>
            <a:chExt cx="720090" cy="732790"/>
          </a:xfrm>
        </p:grpSpPr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458923" y="1173772"/>
              <a:ext cx="720001" cy="732243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580539" y="1175969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36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700770" y="1175969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36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820988" y="1175969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36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41219" y="1175969"/>
              <a:ext cx="0" cy="729615"/>
            </a:xfrm>
            <a:custGeom>
              <a:avLst/>
              <a:gdLst/>
              <a:ahLst/>
              <a:cxnLst/>
              <a:rect l="l" t="t" r="r" b="b"/>
              <a:pathLst>
                <a:path h="729614">
                  <a:moveTo>
                    <a:pt x="0" y="0"/>
                  </a:moveTo>
                  <a:lnTo>
                    <a:pt x="0" y="72936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061450" y="1186014"/>
              <a:ext cx="0" cy="720090"/>
            </a:xfrm>
            <a:custGeom>
              <a:avLst/>
              <a:gdLst/>
              <a:ahLst/>
              <a:cxnLst/>
              <a:rect l="l" t="t" r="r" b="b"/>
              <a:pathLst>
                <a:path h="720089">
                  <a:moveTo>
                    <a:pt x="0" y="0"/>
                  </a:moveTo>
                  <a:lnTo>
                    <a:pt x="0" y="720001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63076" y="1295641"/>
              <a:ext cx="716280" cy="0"/>
            </a:xfrm>
            <a:custGeom>
              <a:avLst/>
              <a:gdLst/>
              <a:ahLst/>
              <a:cxnLst/>
              <a:rect l="l" t="t" r="r" b="b"/>
              <a:pathLst>
                <a:path w="716279">
                  <a:moveTo>
                    <a:pt x="71584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63076" y="1418145"/>
              <a:ext cx="716280" cy="0"/>
            </a:xfrm>
            <a:custGeom>
              <a:avLst/>
              <a:gdLst/>
              <a:ahLst/>
              <a:cxnLst/>
              <a:rect l="l" t="t" r="r" b="b"/>
              <a:pathLst>
                <a:path w="716279">
                  <a:moveTo>
                    <a:pt x="71584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463076" y="1540649"/>
              <a:ext cx="716280" cy="0"/>
            </a:xfrm>
            <a:custGeom>
              <a:avLst/>
              <a:gdLst/>
              <a:ahLst/>
              <a:cxnLst/>
              <a:rect l="l" t="t" r="r" b="b"/>
              <a:pathLst>
                <a:path w="716279">
                  <a:moveTo>
                    <a:pt x="71584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63076" y="1663153"/>
              <a:ext cx="716280" cy="0"/>
            </a:xfrm>
            <a:custGeom>
              <a:avLst/>
              <a:gdLst/>
              <a:ahLst/>
              <a:cxnLst/>
              <a:rect l="l" t="t" r="r" b="b"/>
              <a:pathLst>
                <a:path w="716279">
                  <a:moveTo>
                    <a:pt x="71584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463076" y="1785658"/>
              <a:ext cx="716280" cy="0"/>
            </a:xfrm>
            <a:custGeom>
              <a:avLst/>
              <a:gdLst/>
              <a:ahLst/>
              <a:cxnLst/>
              <a:rect l="l" t="t" r="r" b="b"/>
              <a:pathLst>
                <a:path w="716279">
                  <a:moveTo>
                    <a:pt x="715848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0957077" y="1997138"/>
            <a:ext cx="88265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CENERE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02SVM20R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550" spc="-50" dirty="0">
                <a:latin typeface="Roboto"/>
                <a:cs typeface="Roboto"/>
              </a:rPr>
              <a:t>5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529656" y="237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10973866" y="1188173"/>
            <a:ext cx="704215" cy="717550"/>
            <a:chOff x="10973866" y="1188173"/>
            <a:chExt cx="704215" cy="717550"/>
          </a:xfrm>
        </p:grpSpPr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6825" y="1193177"/>
              <a:ext cx="693877" cy="705675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1089423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207610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325809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43995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62181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0973866" y="130590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0973866" y="1426337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0973866" y="1546758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0973866" y="166719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0973866" y="1787626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9719386" y="1188173"/>
            <a:ext cx="704215" cy="717550"/>
            <a:chOff x="9719386" y="1188173"/>
            <a:chExt cx="704215" cy="717550"/>
          </a:xfrm>
        </p:grpSpPr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725596" y="1193165"/>
              <a:ext cx="695769" cy="70568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9834943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953130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0071328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0189515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307701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719386" y="130590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719386" y="1426337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719386" y="1546758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719386" y="166719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719386" y="1787626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12228398" y="1188173"/>
            <a:ext cx="704215" cy="717550"/>
            <a:chOff x="12228398" y="1188173"/>
            <a:chExt cx="704215" cy="717550"/>
          </a:xfrm>
        </p:grpSpPr>
        <p:pic>
          <p:nvPicPr>
            <p:cNvPr id="65" name="object 6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234558" y="1193177"/>
              <a:ext cx="695769" cy="705675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12343905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2462091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580277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698476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816713" y="1188173"/>
              <a:ext cx="0" cy="717550"/>
            </a:xfrm>
            <a:custGeom>
              <a:avLst/>
              <a:gdLst/>
              <a:ahLst/>
              <a:cxnLst/>
              <a:rect l="l" t="t" r="r" b="b"/>
              <a:pathLst>
                <a:path h="717550">
                  <a:moveTo>
                    <a:pt x="0" y="0"/>
                  </a:moveTo>
                  <a:lnTo>
                    <a:pt x="0" y="717169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228398" y="130590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228398" y="1426337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228398" y="1546758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228398" y="1667192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228398" y="1787626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703884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8461426" y="4156087"/>
            <a:ext cx="6122035" cy="3810"/>
            <a:chOff x="8461426" y="4156087"/>
            <a:chExt cx="6122035" cy="3810"/>
          </a:xfrm>
        </p:grpSpPr>
        <p:sp>
          <p:nvSpPr>
            <p:cNvPr id="77" name="object 77"/>
            <p:cNvSpPr/>
            <p:nvPr/>
          </p:nvSpPr>
          <p:spPr>
            <a:xfrm>
              <a:off x="8461426" y="4157992"/>
              <a:ext cx="3061335" cy="0"/>
            </a:xfrm>
            <a:custGeom>
              <a:avLst/>
              <a:gdLst/>
              <a:ahLst/>
              <a:cxnLst/>
              <a:rect l="l" t="t" r="r" b="b"/>
              <a:pathLst>
                <a:path w="3061334">
                  <a:moveTo>
                    <a:pt x="0" y="0"/>
                  </a:moveTo>
                  <a:lnTo>
                    <a:pt x="306078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522215" y="4157992"/>
              <a:ext cx="3061335" cy="0"/>
            </a:xfrm>
            <a:custGeom>
              <a:avLst/>
              <a:gdLst/>
              <a:ahLst/>
              <a:cxnLst/>
              <a:rect l="l" t="t" r="r" b="b"/>
              <a:pathLst>
                <a:path w="3061334">
                  <a:moveTo>
                    <a:pt x="0" y="0"/>
                  </a:moveTo>
                  <a:lnTo>
                    <a:pt x="306078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8461426" y="4636614"/>
          <a:ext cx="6198235" cy="8147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1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2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77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9060">
                <a:tc>
                  <a:txBody>
                    <a:bodyPr/>
                    <a:lstStyle/>
                    <a:p>
                      <a:pPr>
                        <a:lnSpc>
                          <a:spcPts val="6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8865">
                        <a:lnSpc>
                          <a:spcPts val="6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605">
                <a:tc>
                  <a:txBody>
                    <a:bodyPr/>
                    <a:lstStyle/>
                    <a:p>
                      <a:pPr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9x60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3,5”x24”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650" spc="16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6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078865"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7x90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2,7”x36”</a:t>
                      </a:r>
                      <a:r>
                        <a:rPr sz="650" spc="47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03555" algn="l"/>
                        </a:tabLst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SALE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02SVB61R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82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02SVB91R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0355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SABBIA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02SVB64R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82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SABBIA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02SVB94R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03555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CENERE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02SVB62R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82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CENERE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02SVB92R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502920" algn="l"/>
                        </a:tabLst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TERRA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650" b="1" spc="-10" dirty="0">
                          <a:latin typeface="Roboto"/>
                          <a:cs typeface="Roboto"/>
                        </a:rPr>
                        <a:t>02SVB66R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82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TERRA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02SVB96R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0" name="object 80"/>
          <p:cNvSpPr txBox="1"/>
          <p:nvPr/>
        </p:nvSpPr>
        <p:spPr>
          <a:xfrm>
            <a:off x="8448726" y="3975900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63318" y="4402658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524106" y="4402658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50" y="185432"/>
                </a:lnTo>
                <a:lnTo>
                  <a:pt x="492950" y="77127"/>
                </a:lnTo>
                <a:lnTo>
                  <a:pt x="494385" y="56961"/>
                </a:lnTo>
                <a:lnTo>
                  <a:pt x="498152" y="41978"/>
                </a:lnTo>
                <a:lnTo>
                  <a:pt x="503446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300502" y="47607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195505" y="47607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" name="object 85"/>
          <p:cNvGrpSpPr/>
          <p:nvPr/>
        </p:nvGrpSpPr>
        <p:grpSpPr>
          <a:xfrm>
            <a:off x="8458923" y="6404190"/>
            <a:ext cx="6123305" cy="3810"/>
            <a:chOff x="8458923" y="6404190"/>
            <a:chExt cx="6123305" cy="3810"/>
          </a:xfrm>
        </p:grpSpPr>
        <p:sp>
          <p:nvSpPr>
            <p:cNvPr id="86" name="object 86"/>
            <p:cNvSpPr/>
            <p:nvPr/>
          </p:nvSpPr>
          <p:spPr>
            <a:xfrm>
              <a:off x="8458923" y="64060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549712" y="6406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999711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557711" y="6406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2079719" y="6406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601714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159740" y="6406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717778" y="6406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167739" y="64060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221714" y="64060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8458923" y="6656184"/>
            <a:ext cx="6123305" cy="3810"/>
            <a:chOff x="8458923" y="6656184"/>
            <a:chExt cx="6123305" cy="3810"/>
          </a:xfrm>
        </p:grpSpPr>
        <p:sp>
          <p:nvSpPr>
            <p:cNvPr id="97" name="object 97"/>
            <p:cNvSpPr/>
            <p:nvPr/>
          </p:nvSpPr>
          <p:spPr>
            <a:xfrm>
              <a:off x="8458923" y="6658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549712" y="6658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999711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167739" y="6658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221714" y="6658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557711" y="6658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079719" y="6658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601714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159740" y="6658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717778" y="6658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07" name="object 107"/>
          <p:cNvGraphicFramePr>
            <a:graphicFrameLocks noGrp="1"/>
          </p:cNvGraphicFramePr>
          <p:nvPr/>
        </p:nvGraphicFramePr>
        <p:xfrm>
          <a:off x="8458923" y="6707047"/>
          <a:ext cx="6199505" cy="14890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63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3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59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51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21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546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7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75x150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30”x60”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1,125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25,7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27,00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11,7”x11,7”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25,90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15,10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42,00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9,7x20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0,480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73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8,90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26,88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09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1007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8" name="object 108"/>
          <p:cNvGraphicFramePr>
            <a:graphicFrameLocks noGrp="1"/>
          </p:cNvGraphicFramePr>
          <p:nvPr/>
        </p:nvGraphicFramePr>
        <p:xfrm>
          <a:off x="8458923" y="8242084"/>
          <a:ext cx="6199505" cy="574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78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2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29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10x20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4”x8”</a:t>
                      </a:r>
                      <a:r>
                        <a:rPr sz="650" spc="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DECORO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9" name="object 109"/>
          <p:cNvSpPr txBox="1"/>
          <p:nvPr/>
        </p:nvSpPr>
        <p:spPr>
          <a:xfrm>
            <a:off x="8446223" y="6223990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8446223" y="6426047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0536999" y="6426200"/>
            <a:ext cx="25450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  <a:tab pos="1542415" algn="l"/>
                <a:tab pos="2064385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3147002" y="6426200"/>
            <a:ext cx="1189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536999" y="6517640"/>
            <a:ext cx="379984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2280" algn="l"/>
                <a:tab pos="2064385" algn="l"/>
                <a:tab pos="31800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4167662" y="8287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167662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167662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167662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13613511" y="49236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119" name="object 1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40004" y="3575974"/>
            <a:ext cx="6120003" cy="5244010"/>
          </a:xfrm>
          <a:prstGeom prst="rect">
            <a:avLst/>
          </a:prstGeom>
        </p:spPr>
      </p:pic>
      <p:sp>
        <p:nvSpPr>
          <p:cNvPr id="120" name="object 120"/>
          <p:cNvSpPr txBox="1"/>
          <p:nvPr/>
        </p:nvSpPr>
        <p:spPr>
          <a:xfrm>
            <a:off x="8460003" y="2678709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8460003" y="2776499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3083496" y="1134008"/>
            <a:ext cx="2473960" cy="1217930"/>
            <a:chOff x="3083496" y="1134008"/>
            <a:chExt cx="2473960" cy="1217930"/>
          </a:xfrm>
        </p:grpSpPr>
        <p:pic>
          <p:nvPicPr>
            <p:cNvPr id="123" name="object 12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083496" y="1134008"/>
              <a:ext cx="796975" cy="3769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923995" y="1134008"/>
              <a:ext cx="796975" cy="376910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60442" y="1134008"/>
              <a:ext cx="796975" cy="376910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083496" y="1554441"/>
              <a:ext cx="796975" cy="37692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923998" y="1554441"/>
              <a:ext cx="796971" cy="376923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083496" y="1974888"/>
              <a:ext cx="796975" cy="37692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923998" y="1974888"/>
              <a:ext cx="796971" cy="376923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760442" y="1974888"/>
              <a:ext cx="796975" cy="376923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760445" y="1554441"/>
              <a:ext cx="796973" cy="376923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52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9678" y="-12"/>
            <a:ext cx="275864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69850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69850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65595"/>
                  </a:lnTo>
                  <a:close/>
                </a:path>
                <a:path w="69850" h="520065">
                  <a:moveTo>
                    <a:pt x="34632" y="230949"/>
                  </a:moveTo>
                  <a:lnTo>
                    <a:pt x="23088" y="230949"/>
                  </a:lnTo>
                  <a:lnTo>
                    <a:pt x="23088" y="242493"/>
                  </a:lnTo>
                  <a:lnTo>
                    <a:pt x="34632" y="242493"/>
                  </a:lnTo>
                  <a:lnTo>
                    <a:pt x="34632" y="230949"/>
                  </a:lnTo>
                  <a:close/>
                </a:path>
                <a:path w="69850" h="520065">
                  <a:moveTo>
                    <a:pt x="34632" y="161671"/>
                  </a:moveTo>
                  <a:lnTo>
                    <a:pt x="23088" y="161671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61658"/>
                  </a:lnTo>
                  <a:lnTo>
                    <a:pt x="0" y="161658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61671"/>
                  </a:lnTo>
                  <a:close/>
                </a:path>
                <a:path w="69850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15481"/>
                  </a:lnTo>
                  <a:lnTo>
                    <a:pt x="11544" y="115481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03924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46189" y="369519"/>
                  </a:move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69519"/>
                  </a:lnTo>
                  <a:close/>
                </a:path>
                <a:path w="69850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69850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69850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close/>
                </a:path>
                <a:path w="69850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69850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57962"/>
                  </a:lnTo>
                  <a:close/>
                </a:path>
                <a:path w="69850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34645" y="300215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close/>
                </a:path>
                <a:path w="6985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46189" y="184759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84759"/>
                  </a:lnTo>
                  <a:close/>
                </a:path>
                <a:path w="6985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50114"/>
                  </a:lnTo>
                  <a:close/>
                </a:path>
                <a:path w="69850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503005"/>
              <a:ext cx="12065" cy="81280"/>
            </a:xfrm>
            <a:custGeom>
              <a:avLst/>
              <a:gdLst/>
              <a:ahLst/>
              <a:cxnLst/>
              <a:rect l="l" t="t" r="r" b="b"/>
              <a:pathLst>
                <a:path w="12065" h="81279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12065" h="81279">
                  <a:moveTo>
                    <a:pt x="11544" y="0"/>
                  </a:moveTo>
                  <a:lnTo>
                    <a:pt x="0" y="0"/>
                  </a:lnTo>
                  <a:lnTo>
                    <a:pt x="0" y="11557"/>
                  </a:lnTo>
                  <a:lnTo>
                    <a:pt x="11544" y="11557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064220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5">
                  <a:moveTo>
                    <a:pt x="0" y="0"/>
                  </a:moveTo>
                  <a:lnTo>
                    <a:pt x="0" y="51962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04152"/>
                  </a:moveTo>
                  <a:lnTo>
                    <a:pt x="0" y="404152"/>
                  </a:lnTo>
                  <a:lnTo>
                    <a:pt x="0" y="415696"/>
                  </a:lnTo>
                  <a:lnTo>
                    <a:pt x="11531" y="415696"/>
                  </a:lnTo>
                  <a:lnTo>
                    <a:pt x="11531" y="404152"/>
                  </a:lnTo>
                  <a:close/>
                </a:path>
                <a:path w="81279" h="520065">
                  <a:moveTo>
                    <a:pt x="11531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31" y="381050"/>
                  </a:lnTo>
                  <a:lnTo>
                    <a:pt x="11531" y="369506"/>
                  </a:lnTo>
                  <a:close/>
                </a:path>
                <a:path w="81279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19405"/>
                  </a:moveTo>
                  <a:lnTo>
                    <a:pt x="0" y="219405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19405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84759"/>
                  </a:lnTo>
                  <a:lnTo>
                    <a:pt x="11531" y="184759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11531" y="103924"/>
                  </a:moveTo>
                  <a:lnTo>
                    <a:pt x="0" y="103924"/>
                  </a:lnTo>
                  <a:lnTo>
                    <a:pt x="0" y="138569"/>
                  </a:lnTo>
                  <a:lnTo>
                    <a:pt x="11531" y="138569"/>
                  </a:lnTo>
                  <a:lnTo>
                    <a:pt x="11531" y="103924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81279" h="520065">
                  <a:moveTo>
                    <a:pt x="34645" y="369506"/>
                  </a:moveTo>
                  <a:lnTo>
                    <a:pt x="23088" y="369506"/>
                  </a:lnTo>
                  <a:lnTo>
                    <a:pt x="23088" y="381050"/>
                  </a:lnTo>
                  <a:lnTo>
                    <a:pt x="34645" y="381050"/>
                  </a:lnTo>
                  <a:lnTo>
                    <a:pt x="34645" y="369506"/>
                  </a:lnTo>
                  <a:close/>
                </a:path>
                <a:path w="81279" h="520065">
                  <a:moveTo>
                    <a:pt x="34645" y="346405"/>
                  </a:moveTo>
                  <a:lnTo>
                    <a:pt x="23088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46405"/>
                  </a:lnTo>
                  <a:close/>
                </a:path>
                <a:path w="81279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38785"/>
                  </a:lnTo>
                  <a:lnTo>
                    <a:pt x="23088" y="438785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23088" y="473430"/>
                  </a:ln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46189" y="450342"/>
                  </a:lnTo>
                  <a:close/>
                </a:path>
                <a:path w="81279" h="520065">
                  <a:moveTo>
                    <a:pt x="46189" y="230949"/>
                  </a:moveTo>
                  <a:lnTo>
                    <a:pt x="34645" y="23094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close/>
                </a:path>
                <a:path w="81279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23088" y="207848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79" h="520065">
                  <a:moveTo>
                    <a:pt x="57734" y="461886"/>
                  </a:moveTo>
                  <a:lnTo>
                    <a:pt x="46189" y="461886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close/>
                </a:path>
                <a:path w="81279" h="520065">
                  <a:moveTo>
                    <a:pt x="57734" y="300228"/>
                  </a:moveTo>
                  <a:lnTo>
                    <a:pt x="46189" y="300228"/>
                  </a:lnTo>
                  <a:lnTo>
                    <a:pt x="34645" y="300240"/>
                  </a:lnTo>
                  <a:lnTo>
                    <a:pt x="34645" y="311785"/>
                  </a:lnTo>
                  <a:lnTo>
                    <a:pt x="23088" y="31178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00228"/>
                  </a:lnTo>
                  <a:close/>
                </a:path>
                <a:path w="81279" h="520065">
                  <a:moveTo>
                    <a:pt x="57734" y="277139"/>
                  </a:moveTo>
                  <a:lnTo>
                    <a:pt x="46189" y="277139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77139"/>
                  </a:lnTo>
                  <a:close/>
                </a:path>
                <a:path w="81279" h="520065">
                  <a:moveTo>
                    <a:pt x="57734" y="254050"/>
                  </a:moveTo>
                  <a:lnTo>
                    <a:pt x="46189" y="254050"/>
                  </a:ln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50"/>
                  </a:lnTo>
                  <a:close/>
                </a:path>
                <a:path w="81279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69278" y="438785"/>
                  </a:lnTo>
                  <a:lnTo>
                    <a:pt x="69278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close/>
                </a:path>
                <a:path w="81279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lnTo>
                    <a:pt x="57734" y="369506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46405"/>
                  </a:lnTo>
                  <a:close/>
                </a:path>
                <a:path w="81279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46405"/>
                  </a:lnTo>
                  <a:lnTo>
                    <a:pt x="80835" y="346405"/>
                  </a:lnTo>
                  <a:lnTo>
                    <a:pt x="80835" y="334860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78" y="311785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88683"/>
                  </a:moveTo>
                  <a:lnTo>
                    <a:pt x="69278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65595"/>
                  </a:lnTo>
                  <a:lnTo>
                    <a:pt x="80835" y="265595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84759"/>
                  </a:lnTo>
                  <a:lnTo>
                    <a:pt x="80835" y="184759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03924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46189"/>
                  </a:lnTo>
                  <a:lnTo>
                    <a:pt x="57734" y="46189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57734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11544" y="57734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34645" y="127025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lnTo>
                    <a:pt x="34645" y="184759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78" y="11557"/>
                  </a:lnTo>
                  <a:lnTo>
                    <a:pt x="69278" y="0"/>
                  </a:lnTo>
                  <a:lnTo>
                    <a:pt x="57734" y="0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69278" y="34645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392595"/>
                  </a:moveTo>
                  <a:lnTo>
                    <a:pt x="0" y="392595"/>
                  </a:lnTo>
                  <a:lnTo>
                    <a:pt x="0" y="427240"/>
                  </a:lnTo>
                  <a:lnTo>
                    <a:pt x="11557" y="427240"/>
                  </a:lnTo>
                  <a:lnTo>
                    <a:pt x="11557" y="392595"/>
                  </a:lnTo>
                  <a:close/>
                </a:path>
                <a:path w="81279" h="520065">
                  <a:moveTo>
                    <a:pt x="11557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57" y="346405"/>
                  </a:lnTo>
                  <a:lnTo>
                    <a:pt x="11557" y="334860"/>
                  </a:lnTo>
                  <a:close/>
                </a:path>
                <a:path w="81279" h="520065">
                  <a:moveTo>
                    <a:pt x="23101" y="438785"/>
                  </a:moveTo>
                  <a:lnTo>
                    <a:pt x="11557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close/>
                </a:path>
                <a:path w="81279" h="520065">
                  <a:moveTo>
                    <a:pt x="23101" y="242493"/>
                  </a:moveTo>
                  <a:lnTo>
                    <a:pt x="11557" y="242493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42493"/>
                  </a:lnTo>
                  <a:close/>
                </a:path>
                <a:path w="81279" h="520065">
                  <a:moveTo>
                    <a:pt x="23101" y="69291"/>
                  </a:moveTo>
                  <a:lnTo>
                    <a:pt x="11557" y="69291"/>
                  </a:lnTo>
                  <a:lnTo>
                    <a:pt x="11557" y="103924"/>
                  </a:lnTo>
                  <a:lnTo>
                    <a:pt x="23101" y="103924"/>
                  </a:lnTo>
                  <a:lnTo>
                    <a:pt x="23101" y="69291"/>
                  </a:lnTo>
                  <a:close/>
                </a:path>
                <a:path w="81279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81279" h="520065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79" h="520065">
                  <a:moveTo>
                    <a:pt x="34645" y="450342"/>
                  </a:moveTo>
                  <a:lnTo>
                    <a:pt x="23101" y="450342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50342"/>
                  </a:lnTo>
                  <a:close/>
                </a:path>
                <a:path w="81279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101" y="357962"/>
                  </a:lnTo>
                  <a:lnTo>
                    <a:pt x="11557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57" y="381050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127025"/>
                  </a:moveTo>
                  <a:lnTo>
                    <a:pt x="23101" y="127025"/>
                  </a:lnTo>
                  <a:lnTo>
                    <a:pt x="11557" y="127025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27025"/>
                  </a:lnTo>
                  <a:close/>
                </a:path>
                <a:path w="81279" h="520065">
                  <a:moveTo>
                    <a:pt x="46177" y="461899"/>
                  </a:moveTo>
                  <a:lnTo>
                    <a:pt x="34645" y="461899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23101" y="461899"/>
                  </a:lnTo>
                  <a:lnTo>
                    <a:pt x="11557" y="461899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57" y="473430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508076"/>
                  </a:lnTo>
                  <a:lnTo>
                    <a:pt x="34645" y="508076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61899"/>
                  </a:lnTo>
                  <a:close/>
                </a:path>
                <a:path w="81279" h="520065">
                  <a:moveTo>
                    <a:pt x="46177" y="381050"/>
                  </a:moveTo>
                  <a:lnTo>
                    <a:pt x="34645" y="381050"/>
                  </a:lnTo>
                  <a:lnTo>
                    <a:pt x="23101" y="381050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381050"/>
                  </a:lnTo>
                  <a:close/>
                </a:path>
                <a:path w="81279" h="520065">
                  <a:moveTo>
                    <a:pt x="46177" y="311785"/>
                  </a:moveTo>
                  <a:lnTo>
                    <a:pt x="34645" y="311785"/>
                  </a:lnTo>
                  <a:lnTo>
                    <a:pt x="23101" y="311785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34860"/>
                  </a:lnTo>
                  <a:lnTo>
                    <a:pt x="34645" y="334860"/>
                  </a:lnTo>
                  <a:lnTo>
                    <a:pt x="34645" y="323329"/>
                  </a:lnTo>
                  <a:lnTo>
                    <a:pt x="46177" y="323329"/>
                  </a:lnTo>
                  <a:lnTo>
                    <a:pt x="46177" y="311785"/>
                  </a:lnTo>
                  <a:close/>
                </a:path>
                <a:path w="81279" h="520065">
                  <a:moveTo>
                    <a:pt x="46177" y="254050"/>
                  </a:moveTo>
                  <a:lnTo>
                    <a:pt x="34645" y="254050"/>
                  </a:lnTo>
                  <a:lnTo>
                    <a:pt x="23101" y="254050"/>
                  </a:lnTo>
                  <a:lnTo>
                    <a:pt x="23101" y="265582"/>
                  </a:lnTo>
                  <a:lnTo>
                    <a:pt x="11557" y="265582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77" y="300228"/>
                  </a:lnTo>
                  <a:lnTo>
                    <a:pt x="46177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23101" y="288683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54050"/>
                  </a:lnTo>
                  <a:close/>
                </a:path>
                <a:path w="8127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34645" y="161671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23101" y="184759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61671"/>
                  </a:lnTo>
                  <a:lnTo>
                    <a:pt x="23101" y="161671"/>
                  </a:lnTo>
                  <a:lnTo>
                    <a:pt x="11557" y="161658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46177" y="242493"/>
                  </a:lnTo>
                  <a:lnTo>
                    <a:pt x="46177" y="150114"/>
                  </a:lnTo>
                  <a:close/>
                </a:path>
                <a:path w="81279" h="520065">
                  <a:moveTo>
                    <a:pt x="46177" y="92392"/>
                  </a:moveTo>
                  <a:lnTo>
                    <a:pt x="34645" y="92392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92392"/>
                  </a:lnTo>
                  <a:close/>
                </a:path>
                <a:path w="81279" h="520065">
                  <a:moveTo>
                    <a:pt x="46177" y="34645"/>
                  </a:moveTo>
                  <a:lnTo>
                    <a:pt x="34645" y="34645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11557" y="46189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80835"/>
                  </a:lnTo>
                  <a:lnTo>
                    <a:pt x="46177" y="80835"/>
                  </a:lnTo>
                  <a:lnTo>
                    <a:pt x="46177" y="34645"/>
                  </a:lnTo>
                  <a:close/>
                </a:path>
                <a:path w="81279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79" h="520065">
                  <a:moveTo>
                    <a:pt x="57746" y="496531"/>
                  </a:moveTo>
                  <a:lnTo>
                    <a:pt x="46189" y="496531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57746" y="496531"/>
                  </a:lnTo>
                  <a:close/>
                </a:path>
                <a:path w="81279" h="520065">
                  <a:moveTo>
                    <a:pt x="57746" y="357962"/>
                  </a:moveTo>
                  <a:lnTo>
                    <a:pt x="46189" y="357962"/>
                  </a:lnTo>
                  <a:lnTo>
                    <a:pt x="46189" y="381050"/>
                  </a:lnTo>
                  <a:lnTo>
                    <a:pt x="57746" y="381050"/>
                  </a:lnTo>
                  <a:lnTo>
                    <a:pt x="57746" y="357962"/>
                  </a:lnTo>
                  <a:close/>
                </a:path>
                <a:path w="81279" h="520065">
                  <a:moveTo>
                    <a:pt x="57746" y="277139"/>
                  </a:moveTo>
                  <a:lnTo>
                    <a:pt x="46189" y="277139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77139"/>
                  </a:lnTo>
                  <a:close/>
                </a:path>
                <a:path w="81279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81279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34645"/>
                  </a:lnTo>
                  <a:lnTo>
                    <a:pt x="57746" y="34645"/>
                  </a:lnTo>
                  <a:lnTo>
                    <a:pt x="57746" y="0"/>
                  </a:lnTo>
                  <a:close/>
                </a:path>
                <a:path w="81279" h="520065">
                  <a:moveTo>
                    <a:pt x="69291" y="427240"/>
                  </a:moveTo>
                  <a:lnTo>
                    <a:pt x="57746" y="427240"/>
                  </a:lnTo>
                  <a:lnTo>
                    <a:pt x="57746" y="415696"/>
                  </a:lnTo>
                  <a:lnTo>
                    <a:pt x="46189" y="415696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69291" y="461886"/>
                  </a:lnTo>
                  <a:lnTo>
                    <a:pt x="69291" y="427240"/>
                  </a:lnTo>
                  <a:close/>
                </a:path>
                <a:path w="81279" h="520065">
                  <a:moveTo>
                    <a:pt x="69291" y="392595"/>
                  </a:moveTo>
                  <a:lnTo>
                    <a:pt x="57746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69291" y="404152"/>
                  </a:lnTo>
                  <a:lnTo>
                    <a:pt x="69291" y="392595"/>
                  </a:lnTo>
                  <a:close/>
                </a:path>
                <a:path w="81279" h="520065">
                  <a:moveTo>
                    <a:pt x="69291" y="311772"/>
                  </a:moveTo>
                  <a:lnTo>
                    <a:pt x="57746" y="311772"/>
                  </a:lnTo>
                  <a:lnTo>
                    <a:pt x="57746" y="357962"/>
                  </a:lnTo>
                  <a:lnTo>
                    <a:pt x="69291" y="357962"/>
                  </a:lnTo>
                  <a:lnTo>
                    <a:pt x="69291" y="311772"/>
                  </a:lnTo>
                  <a:close/>
                </a:path>
                <a:path w="81279" h="520065">
                  <a:moveTo>
                    <a:pt x="69291" y="265595"/>
                  </a:moveTo>
                  <a:lnTo>
                    <a:pt x="57746" y="265595"/>
                  </a:lnTo>
                  <a:lnTo>
                    <a:pt x="57746" y="277139"/>
                  </a:lnTo>
                  <a:lnTo>
                    <a:pt x="69291" y="277139"/>
                  </a:lnTo>
                  <a:lnTo>
                    <a:pt x="69291" y="265595"/>
                  </a:lnTo>
                  <a:close/>
                </a:path>
                <a:path w="81279" h="520065">
                  <a:moveTo>
                    <a:pt x="69291" y="92379"/>
                  </a:moveTo>
                  <a:lnTo>
                    <a:pt x="57746" y="92379"/>
                  </a:lnTo>
                  <a:lnTo>
                    <a:pt x="57746" y="80835"/>
                  </a:lnTo>
                  <a:lnTo>
                    <a:pt x="46189" y="80835"/>
                  </a:lnTo>
                  <a:lnTo>
                    <a:pt x="46189" y="115468"/>
                  </a:lnTo>
                  <a:lnTo>
                    <a:pt x="57746" y="115468"/>
                  </a:lnTo>
                  <a:lnTo>
                    <a:pt x="57746" y="103924"/>
                  </a:lnTo>
                  <a:lnTo>
                    <a:pt x="69291" y="103924"/>
                  </a:lnTo>
                  <a:lnTo>
                    <a:pt x="69291" y="92379"/>
                  </a:lnTo>
                  <a:close/>
                </a:path>
                <a:path w="81279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79" h="520065">
                  <a:moveTo>
                    <a:pt x="69291" y="46189"/>
                  </a:move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46189"/>
                  </a:lnTo>
                  <a:close/>
                </a:path>
                <a:path w="81279" h="520065">
                  <a:moveTo>
                    <a:pt x="80835" y="288683"/>
                  </a:moveTo>
                  <a:lnTo>
                    <a:pt x="69291" y="288683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88683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184759"/>
                  </a:lnTo>
                  <a:lnTo>
                    <a:pt x="57746" y="184759"/>
                  </a:lnTo>
                  <a:lnTo>
                    <a:pt x="57746" y="173215"/>
                  </a:lnTo>
                  <a:lnTo>
                    <a:pt x="46189" y="173215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57746" y="207848"/>
                  </a:lnTo>
                  <a:lnTo>
                    <a:pt x="46189" y="207848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42493"/>
                  </a:lnTo>
                  <a:lnTo>
                    <a:pt x="46189" y="242493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65595"/>
                  </a:lnTo>
                  <a:lnTo>
                    <a:pt x="80835" y="265595"/>
                  </a:lnTo>
                  <a:lnTo>
                    <a:pt x="80835" y="219405"/>
                  </a:lnTo>
                  <a:lnTo>
                    <a:pt x="69291" y="219405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91" y="150114"/>
                  </a:lnTo>
                  <a:lnTo>
                    <a:pt x="69291" y="138582"/>
                  </a:lnTo>
                  <a:lnTo>
                    <a:pt x="57746" y="138582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57746" y="173215"/>
                  </a:lnTo>
                  <a:lnTo>
                    <a:pt x="69291" y="173215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91" y="115468"/>
                  </a:lnTo>
                  <a:lnTo>
                    <a:pt x="57746" y="115481"/>
                  </a:lnTo>
                  <a:lnTo>
                    <a:pt x="57746" y="127025"/>
                  </a:lnTo>
                  <a:lnTo>
                    <a:pt x="69291" y="127025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57734"/>
                  </a:moveTo>
                  <a:lnTo>
                    <a:pt x="69291" y="57734"/>
                  </a:lnTo>
                  <a:lnTo>
                    <a:pt x="69291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23088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11544"/>
                  </a:lnTo>
                  <a:lnTo>
                    <a:pt x="80835" y="11544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3054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92709" h="520065">
                  <a:moveTo>
                    <a:pt x="23075" y="496531"/>
                  </a:moveTo>
                  <a:lnTo>
                    <a:pt x="11544" y="496531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75" y="508076"/>
                  </a:lnTo>
                  <a:lnTo>
                    <a:pt x="23075" y="496531"/>
                  </a:lnTo>
                  <a:close/>
                </a:path>
                <a:path w="92709" h="520065">
                  <a:moveTo>
                    <a:pt x="23075" y="357962"/>
                  </a:moveTo>
                  <a:lnTo>
                    <a:pt x="11544" y="357962"/>
                  </a:lnTo>
                  <a:lnTo>
                    <a:pt x="0" y="35796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75" y="473430"/>
                  </a:lnTo>
                  <a:lnTo>
                    <a:pt x="23075" y="404152"/>
                  </a:lnTo>
                  <a:lnTo>
                    <a:pt x="11544" y="404152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57962"/>
                  </a:lnTo>
                  <a:close/>
                </a:path>
                <a:path w="92709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075" y="300228"/>
                  </a:lnTo>
                  <a:lnTo>
                    <a:pt x="23075" y="230949"/>
                  </a:lnTo>
                  <a:close/>
                </a:path>
                <a:path w="92709" h="520065">
                  <a:moveTo>
                    <a:pt x="23075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75" y="196303"/>
                  </a:lnTo>
                  <a:lnTo>
                    <a:pt x="23075" y="184759"/>
                  </a:lnTo>
                  <a:close/>
                </a:path>
                <a:path w="92709" h="520065">
                  <a:moveTo>
                    <a:pt x="23075" y="115481"/>
                  </a:moveTo>
                  <a:lnTo>
                    <a:pt x="11544" y="115481"/>
                  </a:lnTo>
                  <a:lnTo>
                    <a:pt x="11544" y="150114"/>
                  </a:lnTo>
                  <a:lnTo>
                    <a:pt x="23075" y="150114"/>
                  </a:lnTo>
                  <a:lnTo>
                    <a:pt x="23075" y="115481"/>
                  </a:lnTo>
                  <a:close/>
                </a:path>
                <a:path w="92709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103924"/>
                  </a:lnTo>
                  <a:lnTo>
                    <a:pt x="23075" y="103924"/>
                  </a:lnTo>
                  <a:lnTo>
                    <a:pt x="23075" y="0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38569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57734" y="357962"/>
                  </a:move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close/>
                </a:path>
                <a:path w="92709" h="520065">
                  <a:moveTo>
                    <a:pt x="80835" y="496531"/>
                  </a:moveTo>
                  <a:lnTo>
                    <a:pt x="69278" y="496531"/>
                  </a:lnTo>
                  <a:lnTo>
                    <a:pt x="69278" y="508076"/>
                  </a:ln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80835" y="519620"/>
                  </a:lnTo>
                  <a:lnTo>
                    <a:pt x="80835" y="496531"/>
                  </a:lnTo>
                  <a:close/>
                </a:path>
                <a:path w="92709" h="520065">
                  <a:moveTo>
                    <a:pt x="80835" y="415696"/>
                  </a:moveTo>
                  <a:lnTo>
                    <a:pt x="69278" y="415696"/>
                  </a:lnTo>
                  <a:lnTo>
                    <a:pt x="57734" y="415709"/>
                  </a:lnTo>
                  <a:lnTo>
                    <a:pt x="46189" y="415696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69506"/>
                  </a:lnTo>
                  <a:lnTo>
                    <a:pt x="34645" y="369506"/>
                  </a:lnTo>
                  <a:lnTo>
                    <a:pt x="23088" y="369519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23088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96531"/>
                  </a:lnTo>
                  <a:lnTo>
                    <a:pt x="69278" y="496531"/>
                  </a:lnTo>
                  <a:lnTo>
                    <a:pt x="69278" y="484974"/>
                  </a:lnTo>
                  <a:lnTo>
                    <a:pt x="80835" y="484974"/>
                  </a:lnTo>
                  <a:lnTo>
                    <a:pt x="80835" y="461899"/>
                  </a:lnTo>
                  <a:lnTo>
                    <a:pt x="69278" y="461899"/>
                  </a:lnTo>
                  <a:lnTo>
                    <a:pt x="69278" y="450342"/>
                  </a:lnTo>
                  <a:lnTo>
                    <a:pt x="80835" y="450342"/>
                  </a:lnTo>
                  <a:lnTo>
                    <a:pt x="80835" y="438785"/>
                  </a:lnTo>
                  <a:lnTo>
                    <a:pt x="69278" y="438785"/>
                  </a:lnTo>
                  <a:lnTo>
                    <a:pt x="69278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92709" h="520065">
                  <a:moveTo>
                    <a:pt x="80835" y="357962"/>
                  </a:moveTo>
                  <a:lnTo>
                    <a:pt x="69278" y="357962"/>
                  </a:lnTo>
                  <a:lnTo>
                    <a:pt x="69278" y="369519"/>
                  </a:lnTo>
                  <a:lnTo>
                    <a:pt x="57734" y="369519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81050"/>
                  </a:lnTo>
                  <a:lnTo>
                    <a:pt x="80835" y="381050"/>
                  </a:lnTo>
                  <a:lnTo>
                    <a:pt x="80835" y="357962"/>
                  </a:lnTo>
                  <a:close/>
                </a:path>
                <a:path w="9270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69278" y="196303"/>
                  </a:lnTo>
                  <a:lnTo>
                    <a:pt x="57734" y="196303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30949"/>
                  </a:lnTo>
                  <a:lnTo>
                    <a:pt x="23088" y="230949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73"/>
                  </a:lnTo>
                  <a:lnTo>
                    <a:pt x="80835" y="334873"/>
                  </a:lnTo>
                  <a:lnTo>
                    <a:pt x="80835" y="323329"/>
                  </a:lnTo>
                  <a:lnTo>
                    <a:pt x="69278" y="323329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311772"/>
                  </a:lnTo>
                  <a:lnTo>
                    <a:pt x="80835" y="311772"/>
                  </a:lnTo>
                  <a:lnTo>
                    <a:pt x="80835" y="277139"/>
                  </a:lnTo>
                  <a:lnTo>
                    <a:pt x="69278" y="277139"/>
                  </a:lnTo>
                  <a:lnTo>
                    <a:pt x="69278" y="265595"/>
                  </a:lnTo>
                  <a:lnTo>
                    <a:pt x="80835" y="265595"/>
                  </a:lnTo>
                  <a:lnTo>
                    <a:pt x="80835" y="254050"/>
                  </a:lnTo>
                  <a:lnTo>
                    <a:pt x="69278" y="254050"/>
                  </a:lnTo>
                  <a:lnTo>
                    <a:pt x="69278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78" y="184759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46189"/>
                  </a:moveTo>
                  <a:lnTo>
                    <a:pt x="69278" y="46189"/>
                  </a:lnTo>
                  <a:lnTo>
                    <a:pt x="57734" y="46202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82"/>
                  </a:lnTo>
                  <a:lnTo>
                    <a:pt x="57734" y="138582"/>
                  </a:lnTo>
                  <a:lnTo>
                    <a:pt x="57734" y="161658"/>
                  </a:lnTo>
                  <a:lnTo>
                    <a:pt x="46189" y="161658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15468"/>
                  </a:lnTo>
                  <a:lnTo>
                    <a:pt x="69278" y="115468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92379"/>
                  </a:lnTo>
                  <a:lnTo>
                    <a:pt x="69278" y="92379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9270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80835" y="34645"/>
                  </a:lnTo>
                  <a:lnTo>
                    <a:pt x="80835" y="23088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69278" y="0"/>
                  </a:lnTo>
                  <a:lnTo>
                    <a:pt x="69278" y="11544"/>
                  </a:lnTo>
                  <a:lnTo>
                    <a:pt x="80835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388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81280" h="520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81280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32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84974"/>
                  </a:lnTo>
                  <a:close/>
                </a:path>
                <a:path w="81280" h="520065">
                  <a:moveTo>
                    <a:pt x="34632" y="334860"/>
                  </a:moveTo>
                  <a:lnTo>
                    <a:pt x="23088" y="334860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34860"/>
                  </a:lnTo>
                  <a:close/>
                </a:path>
                <a:path w="81280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11544" y="127025"/>
                  </a:ln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27025"/>
                  </a:lnTo>
                  <a:close/>
                </a:path>
                <a:path w="81280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34645"/>
                  </a:lnTo>
                  <a:lnTo>
                    <a:pt x="0" y="34645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57734"/>
                  </a:lnTo>
                  <a:close/>
                </a:path>
                <a:path w="81280" h="520065">
                  <a:moveTo>
                    <a:pt x="46189" y="496531"/>
                  </a:moveTo>
                  <a:lnTo>
                    <a:pt x="34632" y="496531"/>
                  </a:lnTo>
                  <a:lnTo>
                    <a:pt x="34632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81280" h="520065">
                  <a:moveTo>
                    <a:pt x="46189" y="404152"/>
                  </a:moveTo>
                  <a:lnTo>
                    <a:pt x="34632" y="404152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23088" y="415696"/>
                  </a:lnTo>
                  <a:lnTo>
                    <a:pt x="11544" y="41569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50342"/>
                  </a:lnTo>
                  <a:lnTo>
                    <a:pt x="46189" y="450342"/>
                  </a:lnTo>
                  <a:lnTo>
                    <a:pt x="46189" y="438785"/>
                  </a:lnTo>
                  <a:lnTo>
                    <a:pt x="34632" y="438785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32" y="254050"/>
                  </a:lnTo>
                  <a:lnTo>
                    <a:pt x="34632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219405"/>
                  </a:moveTo>
                  <a:lnTo>
                    <a:pt x="34632" y="219405"/>
                  </a:lnTo>
                  <a:lnTo>
                    <a:pt x="34632" y="230949"/>
                  </a:lnTo>
                  <a:lnTo>
                    <a:pt x="46189" y="230949"/>
                  </a:lnTo>
                  <a:lnTo>
                    <a:pt x="46189" y="219405"/>
                  </a:lnTo>
                  <a:close/>
                </a:path>
                <a:path w="81280" h="520065">
                  <a:moveTo>
                    <a:pt x="46189" y="173215"/>
                  </a:moveTo>
                  <a:lnTo>
                    <a:pt x="34632" y="173215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73215"/>
                  </a:lnTo>
                  <a:close/>
                </a:path>
                <a:path w="81280" h="520065">
                  <a:moveTo>
                    <a:pt x="46189" y="103924"/>
                  </a:moveTo>
                  <a:lnTo>
                    <a:pt x="34632" y="103924"/>
                  </a:lnTo>
                  <a:lnTo>
                    <a:pt x="34632" y="92379"/>
                  </a:lnTo>
                  <a:lnTo>
                    <a:pt x="23088" y="92379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27025"/>
                  </a:lnTo>
                  <a:lnTo>
                    <a:pt x="46189" y="127025"/>
                  </a:lnTo>
                  <a:lnTo>
                    <a:pt x="46189" y="103924"/>
                  </a:lnTo>
                  <a:close/>
                </a:path>
                <a:path w="81280" h="520065">
                  <a:moveTo>
                    <a:pt x="57734" y="230949"/>
                  </a:moveTo>
                  <a:lnTo>
                    <a:pt x="46189" y="230949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30949"/>
                  </a:lnTo>
                  <a:close/>
                </a:path>
                <a:path w="8128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96531"/>
                  </a:lnTo>
                  <a:close/>
                </a:path>
                <a:path w="81280" h="520065">
                  <a:moveTo>
                    <a:pt x="69278" y="461899"/>
                  </a:moveTo>
                  <a:lnTo>
                    <a:pt x="57734" y="461899"/>
                  </a:lnTo>
                  <a:lnTo>
                    <a:pt x="46189" y="461886"/>
                  </a:lnTo>
                  <a:lnTo>
                    <a:pt x="34632" y="461899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61899"/>
                  </a:lnTo>
                  <a:close/>
                </a:path>
                <a:path w="81280" h="520065">
                  <a:moveTo>
                    <a:pt x="69278" y="392595"/>
                  </a:moveTo>
                  <a:lnTo>
                    <a:pt x="57734" y="392595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392595"/>
                  </a:lnTo>
                  <a:close/>
                </a:path>
                <a:path w="81280" h="520065">
                  <a:moveTo>
                    <a:pt x="69278" y="369506"/>
                  </a:moveTo>
                  <a:lnTo>
                    <a:pt x="57734" y="369506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34632" y="346405"/>
                  </a:lnTo>
                  <a:lnTo>
                    <a:pt x="34632" y="369506"/>
                  </a:lnTo>
                  <a:lnTo>
                    <a:pt x="23088" y="369506"/>
                  </a:lnTo>
                  <a:lnTo>
                    <a:pt x="11544" y="369519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34632" y="381050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close/>
                </a:path>
                <a:path w="81280" h="520065">
                  <a:moveTo>
                    <a:pt x="69278" y="242493"/>
                  </a:move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34632" y="300228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42493"/>
                  </a:lnTo>
                  <a:close/>
                </a:path>
                <a:path w="81280" h="520065">
                  <a:moveTo>
                    <a:pt x="69278" y="207848"/>
                  </a:moveTo>
                  <a:lnTo>
                    <a:pt x="57734" y="207848"/>
                  </a:lnTo>
                  <a:lnTo>
                    <a:pt x="57734" y="230949"/>
                  </a:lnTo>
                  <a:lnTo>
                    <a:pt x="69278" y="230949"/>
                  </a:lnTo>
                  <a:lnTo>
                    <a:pt x="69278" y="207848"/>
                  </a:lnTo>
                  <a:close/>
                </a:path>
                <a:path w="81280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27025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69278" y="46189"/>
                  </a:moveTo>
                  <a:lnTo>
                    <a:pt x="57734" y="46189"/>
                  </a:lnTo>
                  <a:lnTo>
                    <a:pt x="46189" y="46202"/>
                  </a:lnTo>
                  <a:lnTo>
                    <a:pt x="34632" y="46189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78"/>
                  </a:lnTo>
                  <a:lnTo>
                    <a:pt x="69278" y="69278"/>
                  </a:lnTo>
                  <a:lnTo>
                    <a:pt x="69278" y="46189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32" y="0"/>
                  </a:lnTo>
                  <a:lnTo>
                    <a:pt x="34632" y="23088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23088"/>
                  </a:lnTo>
                  <a:lnTo>
                    <a:pt x="80822" y="23088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316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81280" h="520065">
                  <a:moveTo>
                    <a:pt x="11544" y="415709"/>
                  </a:moveTo>
                  <a:lnTo>
                    <a:pt x="0" y="415709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15709"/>
                  </a:lnTo>
                  <a:close/>
                </a:path>
                <a:path w="81280" h="520065">
                  <a:moveTo>
                    <a:pt x="23101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80" h="520065">
                  <a:moveTo>
                    <a:pt x="23101" y="11557"/>
                  </a:moveTo>
                  <a:lnTo>
                    <a:pt x="11544" y="11557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23088"/>
                  </a:lnTo>
                  <a:lnTo>
                    <a:pt x="11544" y="23088"/>
                  </a:lnTo>
                  <a:lnTo>
                    <a:pt x="23101" y="23088"/>
                  </a:lnTo>
                  <a:lnTo>
                    <a:pt x="23101" y="11557"/>
                  </a:lnTo>
                  <a:close/>
                </a:path>
                <a:path w="81280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61886"/>
                  </a:lnTo>
                  <a:lnTo>
                    <a:pt x="23101" y="461886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27240"/>
                  </a:lnTo>
                  <a:close/>
                </a:path>
                <a:path w="81280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11544" y="277139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23101" y="288683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77139"/>
                  </a:lnTo>
                  <a:close/>
                </a:path>
                <a:path w="81280" h="520065">
                  <a:moveTo>
                    <a:pt x="34645" y="69278"/>
                  </a:moveTo>
                  <a:lnTo>
                    <a:pt x="23101" y="69278"/>
                  </a:lnTo>
                  <a:lnTo>
                    <a:pt x="23101" y="80835"/>
                  </a:lnTo>
                  <a:lnTo>
                    <a:pt x="11544" y="80835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92379"/>
                  </a:lnTo>
                  <a:lnTo>
                    <a:pt x="34645" y="92379"/>
                  </a:lnTo>
                  <a:lnTo>
                    <a:pt x="34645" y="69278"/>
                  </a:lnTo>
                  <a:close/>
                </a:path>
                <a:path w="81280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81050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81280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96303"/>
                  </a:lnTo>
                  <a:close/>
                </a:path>
                <a:path w="8128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61658"/>
                  </a:lnTo>
                  <a:lnTo>
                    <a:pt x="34645" y="161658"/>
                  </a:lnTo>
                  <a:lnTo>
                    <a:pt x="34645" y="173215"/>
                  </a:lnTo>
                  <a:lnTo>
                    <a:pt x="23101" y="173215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11544" y="150114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23101" y="127025"/>
                  </a:lnTo>
                  <a:lnTo>
                    <a:pt x="11544" y="127025"/>
                  </a:lnTo>
                  <a:lnTo>
                    <a:pt x="11544" y="103924"/>
                  </a:lnTo>
                  <a:lnTo>
                    <a:pt x="0" y="103924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80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46189" y="115468"/>
                  </a:lnTo>
                  <a:lnTo>
                    <a:pt x="34645" y="115468"/>
                  </a:ln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57734" y="34645"/>
                  </a:moveTo>
                  <a:lnTo>
                    <a:pt x="46189" y="34645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0" y="57734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78"/>
                  </a:lnTo>
                  <a:lnTo>
                    <a:pt x="23101" y="69278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34645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91" y="392595"/>
                  </a:move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23101" y="392595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46189" y="461899"/>
                  </a:lnTo>
                  <a:lnTo>
                    <a:pt x="34645" y="461899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91" y="519620"/>
                  </a:lnTo>
                  <a:lnTo>
                    <a:pt x="69291" y="496531"/>
                  </a:lnTo>
                  <a:lnTo>
                    <a:pt x="57734" y="496531"/>
                  </a:lnTo>
                  <a:lnTo>
                    <a:pt x="57734" y="473430"/>
                  </a:lnTo>
                  <a:lnTo>
                    <a:pt x="69291" y="473430"/>
                  </a:lnTo>
                  <a:lnTo>
                    <a:pt x="69291" y="461886"/>
                  </a:lnTo>
                  <a:lnTo>
                    <a:pt x="57734" y="461886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69291" y="392595"/>
                  </a:lnTo>
                  <a:close/>
                </a:path>
                <a:path w="81280" h="520065">
                  <a:moveTo>
                    <a:pt x="69291" y="369506"/>
                  </a:moveTo>
                  <a:lnTo>
                    <a:pt x="57734" y="369506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69506"/>
                  </a:lnTo>
                  <a:close/>
                </a:path>
                <a:path w="81280" h="520065">
                  <a:moveTo>
                    <a:pt x="69291" y="300215"/>
                  </a:moveTo>
                  <a:lnTo>
                    <a:pt x="57734" y="300215"/>
                  </a:lnTo>
                  <a:lnTo>
                    <a:pt x="46189" y="300215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23101" y="311785"/>
                  </a:lnTo>
                  <a:lnTo>
                    <a:pt x="23101" y="323329"/>
                  </a:lnTo>
                  <a:lnTo>
                    <a:pt x="23101" y="334860"/>
                  </a:lnTo>
                  <a:lnTo>
                    <a:pt x="11544" y="334860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lnTo>
                    <a:pt x="23101" y="300228"/>
                  </a:lnTo>
                  <a:lnTo>
                    <a:pt x="11544" y="300228"/>
                  </a:lnTo>
                  <a:lnTo>
                    <a:pt x="0" y="300240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101" y="346405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69291" y="346405"/>
                  </a:lnTo>
                  <a:lnTo>
                    <a:pt x="69291" y="300215"/>
                  </a:lnTo>
                  <a:close/>
                </a:path>
                <a:path w="81280" h="520065">
                  <a:moveTo>
                    <a:pt x="69291" y="138569"/>
                  </a:moveTo>
                  <a:lnTo>
                    <a:pt x="57734" y="138569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38569"/>
                  </a:lnTo>
                  <a:close/>
                </a:path>
                <a:path w="81280" h="520065">
                  <a:moveTo>
                    <a:pt x="69291" y="92379"/>
                  </a:moveTo>
                  <a:lnTo>
                    <a:pt x="57734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69291" y="115468"/>
                  </a:lnTo>
                  <a:lnTo>
                    <a:pt x="69291" y="92379"/>
                  </a:lnTo>
                  <a:close/>
                </a:path>
                <a:path w="81280" h="520065">
                  <a:moveTo>
                    <a:pt x="80835" y="230949"/>
                  </a:moveTo>
                  <a:lnTo>
                    <a:pt x="69291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62"/>
                  </a:lnTo>
                  <a:lnTo>
                    <a:pt x="34645" y="230962"/>
                  </a:lnTo>
                  <a:lnTo>
                    <a:pt x="34645" y="254050"/>
                  </a:lnTo>
                  <a:lnTo>
                    <a:pt x="23101" y="254050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65595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91" y="288683"/>
                  </a:lnTo>
                  <a:lnTo>
                    <a:pt x="69291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30949"/>
                  </a:lnTo>
                  <a:close/>
                </a:path>
                <a:path w="81280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84759"/>
                  </a:lnTo>
                  <a:close/>
                </a:path>
                <a:path w="81280" h="520065">
                  <a:moveTo>
                    <a:pt x="80835" y="161671"/>
                  </a:moveTo>
                  <a:lnTo>
                    <a:pt x="69291" y="161671"/>
                  </a:lnTo>
                  <a:lnTo>
                    <a:pt x="69291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245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81280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61671"/>
                  </a:lnTo>
                  <a:close/>
                </a:path>
                <a:path w="81280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81280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03924"/>
                  </a:lnTo>
                  <a:close/>
                </a:path>
                <a:path w="81280" h="520065">
                  <a:moveTo>
                    <a:pt x="46189" y="381050"/>
                  </a:moveTo>
                  <a:lnTo>
                    <a:pt x="34632" y="381050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381050"/>
                  </a:lnTo>
                  <a:close/>
                </a:path>
                <a:path w="81280" h="520065">
                  <a:moveTo>
                    <a:pt x="46189" y="161671"/>
                  </a:moveTo>
                  <a:lnTo>
                    <a:pt x="34632" y="161671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20065">
                  <a:moveTo>
                    <a:pt x="57721" y="230949"/>
                  </a:moveTo>
                  <a:lnTo>
                    <a:pt x="46189" y="230949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28"/>
                  </a:lnTo>
                  <a:lnTo>
                    <a:pt x="34632" y="300228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46189" y="265595"/>
                  </a:lnTo>
                  <a:lnTo>
                    <a:pt x="57721" y="265595"/>
                  </a:lnTo>
                  <a:lnTo>
                    <a:pt x="57721" y="254050"/>
                  </a:lnTo>
                  <a:lnTo>
                    <a:pt x="46177" y="254050"/>
                  </a:lnTo>
                  <a:lnTo>
                    <a:pt x="46177" y="265595"/>
                  </a:lnTo>
                  <a:lnTo>
                    <a:pt x="34632" y="265595"/>
                  </a:lnTo>
                  <a:lnTo>
                    <a:pt x="34632" y="242493"/>
                  </a:lnTo>
                  <a:lnTo>
                    <a:pt x="46177" y="242493"/>
                  </a:lnTo>
                  <a:lnTo>
                    <a:pt x="57721" y="242493"/>
                  </a:lnTo>
                  <a:lnTo>
                    <a:pt x="57721" y="230949"/>
                  </a:lnTo>
                  <a:close/>
                </a:path>
                <a:path w="81280" h="520065">
                  <a:moveTo>
                    <a:pt x="57721" y="150114"/>
                  </a:moveTo>
                  <a:lnTo>
                    <a:pt x="46189" y="150114"/>
                  </a:lnTo>
                  <a:lnTo>
                    <a:pt x="46189" y="127025"/>
                  </a:lnTo>
                  <a:lnTo>
                    <a:pt x="34632" y="127025"/>
                  </a:lnTo>
                  <a:lnTo>
                    <a:pt x="23088" y="127025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50114"/>
                  </a:lnTo>
                  <a:lnTo>
                    <a:pt x="46177" y="150114"/>
                  </a:lnTo>
                  <a:lnTo>
                    <a:pt x="46177" y="161658"/>
                  </a:lnTo>
                  <a:lnTo>
                    <a:pt x="57721" y="161658"/>
                  </a:lnTo>
                  <a:lnTo>
                    <a:pt x="57721" y="150114"/>
                  </a:lnTo>
                  <a:close/>
                </a:path>
                <a:path w="81280" h="520065">
                  <a:moveTo>
                    <a:pt x="57721" y="103924"/>
                  </a:moveTo>
                  <a:lnTo>
                    <a:pt x="46177" y="103924"/>
                  </a:lnTo>
                  <a:lnTo>
                    <a:pt x="46177" y="115468"/>
                  </a:lnTo>
                  <a:lnTo>
                    <a:pt x="57721" y="115468"/>
                  </a:lnTo>
                  <a:lnTo>
                    <a:pt x="57721" y="103924"/>
                  </a:lnTo>
                  <a:close/>
                </a:path>
                <a:path w="81280" h="520065">
                  <a:moveTo>
                    <a:pt x="57721" y="23088"/>
                  </a:moveTo>
                  <a:lnTo>
                    <a:pt x="46189" y="23088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46177" y="57734"/>
                  </a:lnTo>
                  <a:lnTo>
                    <a:pt x="57721" y="57734"/>
                  </a:lnTo>
                  <a:lnTo>
                    <a:pt x="57721" y="23088"/>
                  </a:lnTo>
                  <a:close/>
                </a:path>
                <a:path w="81280" h="520065">
                  <a:moveTo>
                    <a:pt x="69265" y="508076"/>
                  </a:moveTo>
                  <a:lnTo>
                    <a:pt x="57721" y="508076"/>
                  </a:lnTo>
                  <a:lnTo>
                    <a:pt x="57721" y="519620"/>
                  </a:lnTo>
                  <a:lnTo>
                    <a:pt x="69265" y="519620"/>
                  </a:lnTo>
                  <a:lnTo>
                    <a:pt x="69265" y="508076"/>
                  </a:lnTo>
                  <a:close/>
                </a:path>
                <a:path w="81280" h="520065">
                  <a:moveTo>
                    <a:pt x="69265" y="484974"/>
                  </a:moveTo>
                  <a:lnTo>
                    <a:pt x="57721" y="484974"/>
                  </a:lnTo>
                  <a:lnTo>
                    <a:pt x="57721" y="496531"/>
                  </a:lnTo>
                  <a:lnTo>
                    <a:pt x="69265" y="496531"/>
                  </a:lnTo>
                  <a:lnTo>
                    <a:pt x="69265" y="484974"/>
                  </a:lnTo>
                  <a:close/>
                </a:path>
                <a:path w="81280" h="520065">
                  <a:moveTo>
                    <a:pt x="69265" y="438785"/>
                  </a:moveTo>
                  <a:lnTo>
                    <a:pt x="57721" y="438785"/>
                  </a:lnTo>
                  <a:lnTo>
                    <a:pt x="46189" y="438785"/>
                  </a:lnTo>
                  <a:lnTo>
                    <a:pt x="34632" y="438785"/>
                  </a:lnTo>
                  <a:lnTo>
                    <a:pt x="34632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99"/>
                  </a:lnTo>
                  <a:lnTo>
                    <a:pt x="11544" y="461899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508076"/>
                  </a:lnTo>
                  <a:lnTo>
                    <a:pt x="34632" y="508076"/>
                  </a:lnTo>
                  <a:lnTo>
                    <a:pt x="34632" y="484974"/>
                  </a:lnTo>
                  <a:lnTo>
                    <a:pt x="46177" y="484974"/>
                  </a:lnTo>
                  <a:lnTo>
                    <a:pt x="57721" y="484974"/>
                  </a:lnTo>
                  <a:lnTo>
                    <a:pt x="57721" y="473430"/>
                  </a:lnTo>
                  <a:lnTo>
                    <a:pt x="46189" y="473430"/>
                  </a:lnTo>
                  <a:lnTo>
                    <a:pt x="46189" y="461899"/>
                  </a:lnTo>
                  <a:lnTo>
                    <a:pt x="34632" y="461899"/>
                  </a:lnTo>
                  <a:lnTo>
                    <a:pt x="34632" y="450342"/>
                  </a:lnTo>
                  <a:lnTo>
                    <a:pt x="46177" y="450342"/>
                  </a:lnTo>
                  <a:lnTo>
                    <a:pt x="57721" y="450342"/>
                  </a:lnTo>
                  <a:lnTo>
                    <a:pt x="69265" y="450342"/>
                  </a:lnTo>
                  <a:lnTo>
                    <a:pt x="69265" y="438785"/>
                  </a:lnTo>
                  <a:close/>
                </a:path>
                <a:path w="81280" h="520065">
                  <a:moveTo>
                    <a:pt x="69265" y="415696"/>
                  </a:moveTo>
                  <a:lnTo>
                    <a:pt x="57721" y="415696"/>
                  </a:lnTo>
                  <a:lnTo>
                    <a:pt x="57721" y="427240"/>
                  </a:lnTo>
                  <a:lnTo>
                    <a:pt x="69265" y="427240"/>
                  </a:lnTo>
                  <a:lnTo>
                    <a:pt x="69265" y="415696"/>
                  </a:lnTo>
                  <a:close/>
                </a:path>
                <a:path w="81280" h="520065">
                  <a:moveTo>
                    <a:pt x="69265" y="369506"/>
                  </a:moveTo>
                  <a:lnTo>
                    <a:pt x="57721" y="369506"/>
                  </a:lnTo>
                  <a:lnTo>
                    <a:pt x="57721" y="381050"/>
                  </a:lnTo>
                  <a:lnTo>
                    <a:pt x="69265" y="381050"/>
                  </a:lnTo>
                  <a:lnTo>
                    <a:pt x="69265" y="369506"/>
                  </a:lnTo>
                  <a:close/>
                </a:path>
                <a:path w="81280" h="520065">
                  <a:moveTo>
                    <a:pt x="69265" y="346405"/>
                  </a:moveTo>
                  <a:lnTo>
                    <a:pt x="57721" y="346405"/>
                  </a:lnTo>
                  <a:lnTo>
                    <a:pt x="46189" y="346405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00240"/>
                  </a:lnTo>
                  <a:lnTo>
                    <a:pt x="11544" y="300240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lnTo>
                    <a:pt x="46177" y="357962"/>
                  </a:lnTo>
                  <a:lnTo>
                    <a:pt x="57721" y="357962"/>
                  </a:lnTo>
                  <a:lnTo>
                    <a:pt x="69265" y="357962"/>
                  </a:lnTo>
                  <a:lnTo>
                    <a:pt x="69265" y="346405"/>
                  </a:lnTo>
                  <a:close/>
                </a:path>
                <a:path w="81280" h="520065">
                  <a:moveTo>
                    <a:pt x="69265" y="323329"/>
                  </a:moveTo>
                  <a:lnTo>
                    <a:pt x="57721" y="323329"/>
                  </a:lnTo>
                  <a:lnTo>
                    <a:pt x="57721" y="334873"/>
                  </a:lnTo>
                  <a:lnTo>
                    <a:pt x="69265" y="334873"/>
                  </a:lnTo>
                  <a:lnTo>
                    <a:pt x="69265" y="323329"/>
                  </a:lnTo>
                  <a:close/>
                </a:path>
                <a:path w="81280" h="520065">
                  <a:moveTo>
                    <a:pt x="69265" y="300215"/>
                  </a:moveTo>
                  <a:lnTo>
                    <a:pt x="57721" y="300215"/>
                  </a:lnTo>
                  <a:lnTo>
                    <a:pt x="46177" y="300215"/>
                  </a:lnTo>
                  <a:lnTo>
                    <a:pt x="34632" y="300228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311772"/>
                  </a:lnTo>
                  <a:lnTo>
                    <a:pt x="57721" y="311772"/>
                  </a:lnTo>
                  <a:lnTo>
                    <a:pt x="69265" y="311772"/>
                  </a:lnTo>
                  <a:lnTo>
                    <a:pt x="69265" y="300215"/>
                  </a:lnTo>
                  <a:close/>
                </a:path>
                <a:path w="81280" h="520065">
                  <a:moveTo>
                    <a:pt x="69265" y="242493"/>
                  </a:moveTo>
                  <a:lnTo>
                    <a:pt x="57721" y="242493"/>
                  </a:lnTo>
                  <a:lnTo>
                    <a:pt x="57721" y="254038"/>
                  </a:lnTo>
                  <a:lnTo>
                    <a:pt x="69265" y="254038"/>
                  </a:lnTo>
                  <a:lnTo>
                    <a:pt x="69265" y="242493"/>
                  </a:lnTo>
                  <a:close/>
                </a:path>
                <a:path w="81280" h="520065">
                  <a:moveTo>
                    <a:pt x="69265" y="161671"/>
                  </a:moveTo>
                  <a:lnTo>
                    <a:pt x="57721" y="161671"/>
                  </a:lnTo>
                  <a:lnTo>
                    <a:pt x="57721" y="196303"/>
                  </a:lnTo>
                  <a:lnTo>
                    <a:pt x="46189" y="196303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207848"/>
                  </a:lnTo>
                  <a:lnTo>
                    <a:pt x="57721" y="207848"/>
                  </a:lnTo>
                  <a:lnTo>
                    <a:pt x="57721" y="219405"/>
                  </a:lnTo>
                  <a:lnTo>
                    <a:pt x="69265" y="219405"/>
                  </a:lnTo>
                  <a:lnTo>
                    <a:pt x="69265" y="161671"/>
                  </a:lnTo>
                  <a:close/>
                </a:path>
                <a:path w="81280" h="520065">
                  <a:moveTo>
                    <a:pt x="69265" y="127025"/>
                  </a:moveTo>
                  <a:lnTo>
                    <a:pt x="57721" y="127025"/>
                  </a:lnTo>
                  <a:lnTo>
                    <a:pt x="57721" y="138569"/>
                  </a:lnTo>
                  <a:lnTo>
                    <a:pt x="69265" y="138569"/>
                  </a:lnTo>
                  <a:lnTo>
                    <a:pt x="69265" y="127025"/>
                  </a:lnTo>
                  <a:close/>
                </a:path>
                <a:path w="81280" h="520065">
                  <a:moveTo>
                    <a:pt x="69265" y="69291"/>
                  </a:moveTo>
                  <a:lnTo>
                    <a:pt x="69265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80" h="520065">
                  <a:moveTo>
                    <a:pt x="69265" y="0"/>
                  </a:moveTo>
                  <a:lnTo>
                    <a:pt x="69265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1737" y="8064220"/>
              <a:ext cx="12065" cy="496570"/>
            </a:xfrm>
            <a:custGeom>
              <a:avLst/>
              <a:gdLst/>
              <a:ahLst/>
              <a:cxnLst/>
              <a:rect l="l" t="t" r="r" b="b"/>
              <a:pathLst>
                <a:path w="12065" h="496570">
                  <a:moveTo>
                    <a:pt x="11544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close/>
                </a:path>
                <a:path w="12065" h="496570">
                  <a:moveTo>
                    <a:pt x="11544" y="450342"/>
                  </a:move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50342"/>
                  </a:lnTo>
                  <a:close/>
                </a:path>
                <a:path w="12065" h="496570">
                  <a:moveTo>
                    <a:pt x="11544" y="381050"/>
                  </a:moveTo>
                  <a:lnTo>
                    <a:pt x="0" y="381050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381050"/>
                  </a:lnTo>
                  <a:close/>
                </a:path>
                <a:path w="12065" h="496570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12065" h="496570">
                  <a:moveTo>
                    <a:pt x="11544" y="311785"/>
                  </a:move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11785"/>
                  </a:lnTo>
                  <a:close/>
                </a:path>
                <a:path w="12065" h="496570">
                  <a:moveTo>
                    <a:pt x="11544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close/>
                </a:path>
                <a:path w="12065" h="496570">
                  <a:moveTo>
                    <a:pt x="11544" y="242493"/>
                  </a:moveTo>
                  <a:lnTo>
                    <a:pt x="0" y="242493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42493"/>
                  </a:lnTo>
                  <a:close/>
                </a:path>
                <a:path w="12065" h="496570">
                  <a:moveTo>
                    <a:pt x="11544" y="207848"/>
                  </a:moveTo>
                  <a:lnTo>
                    <a:pt x="0" y="207848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07848"/>
                  </a:lnTo>
                  <a:close/>
                </a:path>
                <a:path w="12065" h="496570">
                  <a:moveTo>
                    <a:pt x="11544" y="184759"/>
                  </a:move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184759"/>
                  </a:lnTo>
                  <a:close/>
                </a:path>
                <a:path w="12065" h="496570">
                  <a:moveTo>
                    <a:pt x="11544" y="150114"/>
                  </a:move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50114"/>
                  </a:lnTo>
                  <a:close/>
                </a:path>
                <a:path w="12065" h="496570">
                  <a:moveTo>
                    <a:pt x="11544" y="103924"/>
                  </a:moveTo>
                  <a:lnTo>
                    <a:pt x="0" y="103924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03924"/>
                  </a:lnTo>
                  <a:close/>
                </a:path>
                <a:path w="12065" h="496570">
                  <a:moveTo>
                    <a:pt x="11544" y="0"/>
                  </a:move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8447303" y="4693996"/>
            <a:ext cx="991869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10" dirty="0">
                <a:latin typeface="Times New Roman"/>
                <a:cs typeface="Times New Roman"/>
              </a:rPr>
              <a:t>District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27300" y="4818202"/>
            <a:ext cx="5139055" cy="2526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Roboto Lt"/>
                <a:cs typeface="Roboto Lt"/>
              </a:rPr>
              <a:t>Con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tecnologia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primix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ogni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singolo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dettaglio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delle</a:t>
            </a:r>
            <a:r>
              <a:rPr sz="1200" spc="-10" dirty="0">
                <a:latin typeface="Roboto Lt"/>
                <a:cs typeface="Roboto Lt"/>
              </a:rPr>
              <a:t> superfici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calcaree</a:t>
            </a:r>
            <a:endParaRPr sz="1200">
              <a:latin typeface="Roboto Lt"/>
              <a:cs typeface="Roboto Lt"/>
            </a:endParaRPr>
          </a:p>
          <a:p>
            <a:pPr marL="12700" marR="508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cementizie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cui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si</a:t>
            </a:r>
            <a:r>
              <a:rPr sz="1200" spc="-10" dirty="0">
                <a:latin typeface="Roboto Lt"/>
                <a:cs typeface="Roboto Lt"/>
              </a:rPr>
              <a:t> ispirano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collezioni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Ascot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viene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impresso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sulle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lastre </a:t>
            </a:r>
            <a:r>
              <a:rPr sz="1200" dirty="0">
                <a:latin typeface="Roboto Lt"/>
                <a:cs typeface="Roboto Lt"/>
              </a:rPr>
              <a:t>in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gres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con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precisione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tale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rendere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ancora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più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labile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distinzione </a:t>
            </a:r>
            <a:r>
              <a:rPr sz="1200" dirty="0">
                <a:latin typeface="Roboto Lt"/>
                <a:cs typeface="Roboto Lt"/>
              </a:rPr>
              <a:t>tra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materia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ceramica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1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materia</a:t>
            </a:r>
            <a:r>
              <a:rPr sz="1200" spc="-10" dirty="0">
                <a:latin typeface="Roboto Lt"/>
                <a:cs typeface="Roboto Lt"/>
              </a:rPr>
              <a:t> originaria.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Impianti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sofisticati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ultima </a:t>
            </a:r>
            <a:r>
              <a:rPr sz="1200" dirty="0">
                <a:latin typeface="Roboto Lt"/>
                <a:cs typeface="Roboto Lt"/>
              </a:rPr>
              <a:t>generazione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consentono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applicazioni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selettive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colla e</a:t>
            </a:r>
            <a:r>
              <a:rPr sz="1200" spc="-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graniglia</a:t>
            </a:r>
            <a:endParaRPr sz="1200">
              <a:latin typeface="Roboto Lt"/>
              <a:cs typeface="Roboto Lt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che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creano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rilievi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tridimensionali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perfettamente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sincronizzabili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spc="-25" dirty="0">
                <a:latin typeface="Roboto Lt"/>
                <a:cs typeface="Roboto Lt"/>
              </a:rPr>
              <a:t>con</a:t>
            </a:r>
            <a:endParaRPr sz="1200">
              <a:latin typeface="Roboto Lt"/>
              <a:cs typeface="Roboto Lt"/>
            </a:endParaRPr>
          </a:p>
          <a:p>
            <a:pPr marL="12700" marR="125095">
              <a:lnSpc>
                <a:spcPct val="100000"/>
              </a:lnSpc>
            </a:pPr>
            <a:r>
              <a:rPr sz="1200" dirty="0">
                <a:latin typeface="Roboto Lt"/>
                <a:cs typeface="Roboto Lt"/>
              </a:rPr>
              <a:t>la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grafica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digitale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ad</a:t>
            </a:r>
            <a:r>
              <a:rPr sz="1200" spc="-4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alta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definizione,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conferendo</a:t>
            </a:r>
            <a:r>
              <a:rPr sz="1200" spc="-4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</a:t>
            </a:r>
            <a:r>
              <a:rPr sz="1200" spc="-3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aspetto</a:t>
            </a:r>
            <a:r>
              <a:rPr sz="1200" spc="-4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materico </a:t>
            </a:r>
            <a:r>
              <a:rPr sz="1200" dirty="0">
                <a:latin typeface="Roboto Lt"/>
                <a:cs typeface="Roboto Lt"/>
              </a:rPr>
              <a:t>estremamente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realistico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e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una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qualità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visiva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inedita</a:t>
            </a:r>
            <a:r>
              <a:rPr sz="1200" spc="-15" dirty="0">
                <a:latin typeface="Roboto Lt"/>
                <a:cs typeface="Roboto Lt"/>
              </a:rPr>
              <a:t> </a:t>
            </a:r>
            <a:r>
              <a:rPr sz="1200" dirty="0">
                <a:latin typeface="Roboto Lt"/>
                <a:cs typeface="Roboto Lt"/>
              </a:rPr>
              <a:t>al</a:t>
            </a:r>
            <a:r>
              <a:rPr sz="1200" spc="-25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prodotto</a:t>
            </a:r>
            <a:r>
              <a:rPr sz="1200" spc="-20" dirty="0">
                <a:latin typeface="Roboto Lt"/>
                <a:cs typeface="Roboto Lt"/>
              </a:rPr>
              <a:t> </a:t>
            </a:r>
            <a:r>
              <a:rPr sz="1200" spc="-10" dirty="0">
                <a:latin typeface="Roboto Lt"/>
                <a:cs typeface="Roboto Lt"/>
              </a:rPr>
              <a:t>ceramico.</a:t>
            </a:r>
            <a:endParaRPr sz="1200">
              <a:latin typeface="Roboto Lt"/>
              <a:cs typeface="Roboto Lt"/>
            </a:endParaRPr>
          </a:p>
          <a:p>
            <a:pPr marL="444500" marR="1305560">
              <a:lnSpc>
                <a:spcPct val="100000"/>
              </a:lnSpc>
              <a:spcBef>
                <a:spcPts val="484"/>
              </a:spcBef>
            </a:pPr>
            <a:r>
              <a:rPr sz="800" dirty="0">
                <a:latin typeface="Roboto"/>
                <a:cs typeface="Roboto"/>
              </a:rPr>
              <a:t>With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primix</a:t>
            </a:r>
            <a:r>
              <a:rPr sz="800" spc="-20" dirty="0">
                <a:latin typeface="Roboto"/>
                <a:cs typeface="Roboto"/>
              </a:rPr>
              <a:t> technology, </a:t>
            </a:r>
            <a:r>
              <a:rPr sz="800" spc="-10" dirty="0">
                <a:latin typeface="Roboto"/>
                <a:cs typeface="Roboto"/>
              </a:rPr>
              <a:t>every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single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detail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Ascot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collections’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limestone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concrete inspiration </a:t>
            </a:r>
            <a:r>
              <a:rPr sz="800" dirty="0">
                <a:latin typeface="Roboto"/>
                <a:cs typeface="Roboto"/>
              </a:rPr>
              <a:t>surfaces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is</a:t>
            </a:r>
            <a:r>
              <a:rPr sz="800" spc="-10" dirty="0">
                <a:latin typeface="Roboto"/>
                <a:cs typeface="Roboto"/>
              </a:rPr>
              <a:t> impressed </a:t>
            </a:r>
            <a:r>
              <a:rPr sz="800" dirty="0">
                <a:latin typeface="Roboto"/>
                <a:cs typeface="Roboto"/>
              </a:rPr>
              <a:t>on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10" dirty="0">
                <a:latin typeface="Roboto"/>
                <a:cs typeface="Roboto"/>
              </a:rPr>
              <a:t> stoneware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slabs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with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such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precision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that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distinction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between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ceramic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covering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original material </a:t>
            </a:r>
            <a:r>
              <a:rPr sz="800" dirty="0">
                <a:latin typeface="Roboto"/>
                <a:cs typeface="Roboto"/>
              </a:rPr>
              <a:t>becomes</a:t>
            </a:r>
            <a:r>
              <a:rPr sz="800" spc="-10" dirty="0">
                <a:latin typeface="Roboto"/>
                <a:cs typeface="Roboto"/>
              </a:rPr>
              <a:t> even </a:t>
            </a:r>
            <a:r>
              <a:rPr sz="800" dirty="0">
                <a:latin typeface="Roboto"/>
                <a:cs typeface="Roboto"/>
              </a:rPr>
              <a:t>more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unclear.</a:t>
            </a:r>
            <a:r>
              <a:rPr sz="800" spc="-10" dirty="0">
                <a:latin typeface="Roboto"/>
                <a:cs typeface="Roboto"/>
              </a:rPr>
              <a:t> Sophisticated, latest-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generation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plants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enable</a:t>
            </a:r>
            <a:r>
              <a:rPr sz="800" spc="-10" dirty="0">
                <a:latin typeface="Roboto"/>
                <a:cs typeface="Roboto"/>
              </a:rPr>
              <a:t> selective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applications </a:t>
            </a:r>
            <a:r>
              <a:rPr sz="800" dirty="0">
                <a:latin typeface="Roboto"/>
                <a:cs typeface="Roboto"/>
              </a:rPr>
              <a:t>of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adhesive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0" dirty="0">
                <a:latin typeface="Roboto"/>
                <a:cs typeface="Roboto"/>
              </a:rPr>
              <a:t> grit,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creating</a:t>
            </a:r>
            <a:r>
              <a:rPr sz="800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three-</a:t>
            </a:r>
            <a:r>
              <a:rPr sz="800" spc="-20" dirty="0">
                <a:latin typeface="Roboto"/>
                <a:cs typeface="Roboto"/>
              </a:rPr>
              <a:t>dimensional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relief </a:t>
            </a:r>
            <a:r>
              <a:rPr sz="800" spc="-10" dirty="0">
                <a:latin typeface="Roboto"/>
                <a:cs typeface="Roboto"/>
              </a:rPr>
              <a:t>textures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perfectly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synchronised</a:t>
            </a:r>
            <a:endParaRPr sz="800">
              <a:latin typeface="Roboto"/>
              <a:cs typeface="Roboto"/>
            </a:endParaRPr>
          </a:p>
          <a:p>
            <a:pPr marL="44450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with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5" dirty="0">
                <a:latin typeface="Roboto"/>
                <a:cs typeface="Roboto"/>
              </a:rPr>
              <a:t> high-</a:t>
            </a:r>
            <a:r>
              <a:rPr sz="800" spc="-20" dirty="0">
                <a:latin typeface="Roboto"/>
                <a:cs typeface="Roboto"/>
              </a:rPr>
              <a:t>definition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patterning,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giving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the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ceramic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product</a:t>
            </a:r>
            <a:endParaRPr sz="800">
              <a:latin typeface="Roboto"/>
              <a:cs typeface="Roboto"/>
            </a:endParaRPr>
          </a:p>
          <a:p>
            <a:pPr marL="444500">
              <a:lnSpc>
                <a:spcPct val="100000"/>
              </a:lnSpc>
            </a:pPr>
            <a:r>
              <a:rPr sz="800" dirty="0">
                <a:latin typeface="Roboto"/>
                <a:cs typeface="Roboto"/>
              </a:rPr>
              <a:t>an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extremely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realistic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material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effect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an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unprecedented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visual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quality.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000" y="3973753"/>
            <a:ext cx="890905" cy="612140"/>
            <a:chOff x="540000" y="3973753"/>
            <a:chExt cx="890905" cy="61214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69047" y="3973753"/>
              <a:ext cx="143700" cy="16046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4673" y="4373435"/>
              <a:ext cx="83083" cy="16056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0000" y="4373435"/>
              <a:ext cx="168681" cy="21231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842365" y="4378744"/>
              <a:ext cx="46990" cy="155575"/>
            </a:xfrm>
            <a:custGeom>
              <a:avLst/>
              <a:gdLst/>
              <a:ahLst/>
              <a:cxnLst/>
              <a:rect l="l" t="t" r="r" b="b"/>
              <a:pathLst>
                <a:path w="46990" h="155575">
                  <a:moveTo>
                    <a:pt x="46431" y="0"/>
                  </a:moveTo>
                  <a:lnTo>
                    <a:pt x="0" y="0"/>
                  </a:lnTo>
                  <a:lnTo>
                    <a:pt x="0" y="155257"/>
                  </a:lnTo>
                  <a:lnTo>
                    <a:pt x="46431" y="155257"/>
                  </a:lnTo>
                  <a:lnTo>
                    <a:pt x="464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2366" y="4373435"/>
              <a:ext cx="238328" cy="16056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55140" y="4378744"/>
              <a:ext cx="175387" cy="155257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150518" y="3978947"/>
              <a:ext cx="128905" cy="555625"/>
            </a:xfrm>
            <a:custGeom>
              <a:avLst/>
              <a:gdLst/>
              <a:ahLst/>
              <a:cxnLst/>
              <a:rect l="l" t="t" r="r" b="b"/>
              <a:pathLst>
                <a:path w="128905" h="555625">
                  <a:moveTo>
                    <a:pt x="128676" y="366712"/>
                  </a:moveTo>
                  <a:lnTo>
                    <a:pt x="64338" y="277520"/>
                  </a:lnTo>
                  <a:lnTo>
                    <a:pt x="0" y="366712"/>
                  </a:lnTo>
                  <a:lnTo>
                    <a:pt x="41122" y="366712"/>
                  </a:lnTo>
                  <a:lnTo>
                    <a:pt x="41122" y="555040"/>
                  </a:lnTo>
                  <a:lnTo>
                    <a:pt x="87566" y="555040"/>
                  </a:lnTo>
                  <a:lnTo>
                    <a:pt x="87566" y="366712"/>
                  </a:lnTo>
                  <a:lnTo>
                    <a:pt x="128676" y="366712"/>
                  </a:lnTo>
                  <a:close/>
                </a:path>
                <a:path w="128905" h="555625">
                  <a:moveTo>
                    <a:pt x="128676" y="188328"/>
                  </a:moveTo>
                  <a:lnTo>
                    <a:pt x="87566" y="188328"/>
                  </a:lnTo>
                  <a:lnTo>
                    <a:pt x="87566" y="0"/>
                  </a:lnTo>
                  <a:lnTo>
                    <a:pt x="41122" y="0"/>
                  </a:lnTo>
                  <a:lnTo>
                    <a:pt x="41122" y="188328"/>
                  </a:lnTo>
                  <a:lnTo>
                    <a:pt x="0" y="188328"/>
                  </a:lnTo>
                  <a:lnTo>
                    <a:pt x="64338" y="277520"/>
                  </a:lnTo>
                  <a:lnTo>
                    <a:pt x="128676" y="1883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1535468" y="4284624"/>
            <a:ext cx="534670" cy="250825"/>
          </a:xfrm>
          <a:custGeom>
            <a:avLst/>
            <a:gdLst/>
            <a:ahLst/>
            <a:cxnLst/>
            <a:rect l="l" t="t" r="r" b="b"/>
            <a:pathLst>
              <a:path w="534669" h="250825">
                <a:moveTo>
                  <a:pt x="8407" y="188366"/>
                </a:moveTo>
                <a:lnTo>
                  <a:pt x="5930" y="188366"/>
                </a:lnTo>
                <a:lnTo>
                  <a:pt x="5930" y="249364"/>
                </a:lnTo>
                <a:lnTo>
                  <a:pt x="8407" y="249364"/>
                </a:lnTo>
                <a:lnTo>
                  <a:pt x="8407" y="188366"/>
                </a:lnTo>
                <a:close/>
              </a:path>
              <a:path w="534669" h="250825">
                <a:moveTo>
                  <a:pt x="35610" y="0"/>
                </a:moveTo>
                <a:lnTo>
                  <a:pt x="0" y="0"/>
                </a:lnTo>
                <a:lnTo>
                  <a:pt x="0" y="2222"/>
                </a:lnTo>
                <a:lnTo>
                  <a:pt x="16573" y="2222"/>
                </a:lnTo>
                <a:lnTo>
                  <a:pt x="16573" y="61010"/>
                </a:lnTo>
                <a:lnTo>
                  <a:pt x="19037" y="61010"/>
                </a:lnTo>
                <a:lnTo>
                  <a:pt x="19037" y="2222"/>
                </a:lnTo>
                <a:lnTo>
                  <a:pt x="35610" y="2222"/>
                </a:lnTo>
                <a:lnTo>
                  <a:pt x="35610" y="0"/>
                </a:lnTo>
                <a:close/>
              </a:path>
              <a:path w="534669" h="250825">
                <a:moveTo>
                  <a:pt x="57200" y="154432"/>
                </a:moveTo>
                <a:lnTo>
                  <a:pt x="43611" y="140500"/>
                </a:lnTo>
                <a:lnTo>
                  <a:pt x="41376" y="138201"/>
                </a:lnTo>
                <a:lnTo>
                  <a:pt x="42316" y="136385"/>
                </a:lnTo>
                <a:lnTo>
                  <a:pt x="52539" y="116763"/>
                </a:lnTo>
                <a:lnTo>
                  <a:pt x="49822" y="116763"/>
                </a:lnTo>
                <a:lnTo>
                  <a:pt x="39560" y="136385"/>
                </a:lnTo>
                <a:lnTo>
                  <a:pt x="38328" y="135128"/>
                </a:lnTo>
                <a:lnTo>
                  <a:pt x="38328" y="138696"/>
                </a:lnTo>
                <a:lnTo>
                  <a:pt x="36106" y="143306"/>
                </a:lnTo>
                <a:lnTo>
                  <a:pt x="32054" y="151472"/>
                </a:lnTo>
                <a:lnTo>
                  <a:pt x="28028" y="153936"/>
                </a:lnTo>
                <a:lnTo>
                  <a:pt x="12280" y="153936"/>
                </a:lnTo>
                <a:lnTo>
                  <a:pt x="6667" y="146761"/>
                </a:lnTo>
                <a:lnTo>
                  <a:pt x="6667" y="133502"/>
                </a:lnTo>
                <a:lnTo>
                  <a:pt x="9309" y="127469"/>
                </a:lnTo>
                <a:lnTo>
                  <a:pt x="22085" y="121881"/>
                </a:lnTo>
                <a:lnTo>
                  <a:pt x="38328" y="138696"/>
                </a:lnTo>
                <a:lnTo>
                  <a:pt x="38328" y="135128"/>
                </a:lnTo>
                <a:lnTo>
                  <a:pt x="25361" y="121881"/>
                </a:lnTo>
                <a:lnTo>
                  <a:pt x="24396" y="120891"/>
                </a:lnTo>
                <a:lnTo>
                  <a:pt x="28422" y="119075"/>
                </a:lnTo>
                <a:lnTo>
                  <a:pt x="31559" y="117665"/>
                </a:lnTo>
                <a:lnTo>
                  <a:pt x="38328" y="114782"/>
                </a:lnTo>
                <a:lnTo>
                  <a:pt x="38328" y="99275"/>
                </a:lnTo>
                <a:lnTo>
                  <a:pt x="35852" y="96710"/>
                </a:lnTo>
                <a:lnTo>
                  <a:pt x="35852" y="100774"/>
                </a:lnTo>
                <a:lnTo>
                  <a:pt x="35852" y="112966"/>
                </a:lnTo>
                <a:lnTo>
                  <a:pt x="31737" y="115112"/>
                </a:lnTo>
                <a:lnTo>
                  <a:pt x="22745" y="119075"/>
                </a:lnTo>
                <a:lnTo>
                  <a:pt x="16649" y="112636"/>
                </a:lnTo>
                <a:lnTo>
                  <a:pt x="14414" y="109753"/>
                </a:lnTo>
                <a:lnTo>
                  <a:pt x="14414" y="101180"/>
                </a:lnTo>
                <a:lnTo>
                  <a:pt x="18046" y="95580"/>
                </a:lnTo>
                <a:lnTo>
                  <a:pt x="24892" y="95402"/>
                </a:lnTo>
                <a:lnTo>
                  <a:pt x="31407" y="95580"/>
                </a:lnTo>
                <a:lnTo>
                  <a:pt x="35852" y="100774"/>
                </a:lnTo>
                <a:lnTo>
                  <a:pt x="35852" y="96710"/>
                </a:lnTo>
                <a:lnTo>
                  <a:pt x="34594" y="95402"/>
                </a:lnTo>
                <a:lnTo>
                  <a:pt x="32397" y="93103"/>
                </a:lnTo>
                <a:lnTo>
                  <a:pt x="17386" y="93103"/>
                </a:lnTo>
                <a:lnTo>
                  <a:pt x="15176" y="95580"/>
                </a:lnTo>
                <a:lnTo>
                  <a:pt x="11950" y="99275"/>
                </a:lnTo>
                <a:lnTo>
                  <a:pt x="12065" y="109753"/>
                </a:lnTo>
                <a:lnTo>
                  <a:pt x="12103" y="110744"/>
                </a:lnTo>
                <a:lnTo>
                  <a:pt x="14097" y="113131"/>
                </a:lnTo>
                <a:lnTo>
                  <a:pt x="17310" y="116763"/>
                </a:lnTo>
                <a:lnTo>
                  <a:pt x="20434" y="120142"/>
                </a:lnTo>
                <a:lnTo>
                  <a:pt x="13589" y="122872"/>
                </a:lnTo>
                <a:lnTo>
                  <a:pt x="4114" y="128549"/>
                </a:lnTo>
                <a:lnTo>
                  <a:pt x="4114" y="147599"/>
                </a:lnTo>
                <a:lnTo>
                  <a:pt x="10579" y="156083"/>
                </a:lnTo>
                <a:lnTo>
                  <a:pt x="10706" y="156248"/>
                </a:lnTo>
                <a:lnTo>
                  <a:pt x="31978" y="156248"/>
                </a:lnTo>
                <a:lnTo>
                  <a:pt x="33185" y="153936"/>
                </a:lnTo>
                <a:lnTo>
                  <a:pt x="38239" y="144373"/>
                </a:lnTo>
                <a:lnTo>
                  <a:pt x="40220" y="140500"/>
                </a:lnTo>
                <a:lnTo>
                  <a:pt x="55473" y="156083"/>
                </a:lnTo>
                <a:lnTo>
                  <a:pt x="57200" y="154432"/>
                </a:lnTo>
                <a:close/>
              </a:path>
              <a:path w="534669" h="250825">
                <a:moveTo>
                  <a:pt x="75501" y="188353"/>
                </a:moveTo>
                <a:lnTo>
                  <a:pt x="73025" y="188353"/>
                </a:lnTo>
                <a:lnTo>
                  <a:pt x="73025" y="246062"/>
                </a:lnTo>
                <a:lnTo>
                  <a:pt x="72859" y="246062"/>
                </a:lnTo>
                <a:lnTo>
                  <a:pt x="31064" y="188353"/>
                </a:lnTo>
                <a:lnTo>
                  <a:pt x="27343" y="188353"/>
                </a:lnTo>
                <a:lnTo>
                  <a:pt x="27343" y="249364"/>
                </a:lnTo>
                <a:lnTo>
                  <a:pt x="29832" y="249364"/>
                </a:lnTo>
                <a:lnTo>
                  <a:pt x="29832" y="190830"/>
                </a:lnTo>
                <a:lnTo>
                  <a:pt x="29984" y="190830"/>
                </a:lnTo>
                <a:lnTo>
                  <a:pt x="72364" y="249364"/>
                </a:lnTo>
                <a:lnTo>
                  <a:pt x="75501" y="249364"/>
                </a:lnTo>
                <a:lnTo>
                  <a:pt x="75501" y="188353"/>
                </a:lnTo>
                <a:close/>
              </a:path>
              <a:path w="534669" h="250825">
                <a:moveTo>
                  <a:pt x="82080" y="0"/>
                </a:moveTo>
                <a:lnTo>
                  <a:pt x="48602" y="0"/>
                </a:lnTo>
                <a:lnTo>
                  <a:pt x="48602" y="61010"/>
                </a:lnTo>
                <a:lnTo>
                  <a:pt x="82080" y="61010"/>
                </a:lnTo>
                <a:lnTo>
                  <a:pt x="82080" y="58775"/>
                </a:lnTo>
                <a:lnTo>
                  <a:pt x="51079" y="58775"/>
                </a:lnTo>
                <a:lnTo>
                  <a:pt x="51079" y="31407"/>
                </a:lnTo>
                <a:lnTo>
                  <a:pt x="82080" y="31407"/>
                </a:lnTo>
                <a:lnTo>
                  <a:pt x="82080" y="29184"/>
                </a:lnTo>
                <a:lnTo>
                  <a:pt x="51079" y="29184"/>
                </a:lnTo>
                <a:lnTo>
                  <a:pt x="51079" y="2222"/>
                </a:lnTo>
                <a:lnTo>
                  <a:pt x="82080" y="2222"/>
                </a:lnTo>
                <a:lnTo>
                  <a:pt x="82080" y="0"/>
                </a:lnTo>
                <a:close/>
              </a:path>
              <a:path w="534669" h="250825">
                <a:moveTo>
                  <a:pt x="135661" y="94183"/>
                </a:moveTo>
                <a:lnTo>
                  <a:pt x="131787" y="94183"/>
                </a:lnTo>
                <a:lnTo>
                  <a:pt x="103670" y="151231"/>
                </a:lnTo>
                <a:lnTo>
                  <a:pt x="76682" y="96647"/>
                </a:lnTo>
                <a:lnTo>
                  <a:pt x="75476" y="94183"/>
                </a:lnTo>
                <a:lnTo>
                  <a:pt x="71513" y="94183"/>
                </a:lnTo>
                <a:lnTo>
                  <a:pt x="71513" y="155181"/>
                </a:lnTo>
                <a:lnTo>
                  <a:pt x="73990" y="155181"/>
                </a:lnTo>
                <a:lnTo>
                  <a:pt x="73990" y="96647"/>
                </a:lnTo>
                <a:lnTo>
                  <a:pt x="74155" y="96647"/>
                </a:lnTo>
                <a:lnTo>
                  <a:pt x="102920" y="155181"/>
                </a:lnTo>
                <a:lnTo>
                  <a:pt x="104330" y="155181"/>
                </a:lnTo>
                <a:lnTo>
                  <a:pt x="106260" y="151231"/>
                </a:lnTo>
                <a:lnTo>
                  <a:pt x="133019" y="96647"/>
                </a:lnTo>
                <a:lnTo>
                  <a:pt x="133184" y="96647"/>
                </a:lnTo>
                <a:lnTo>
                  <a:pt x="133184" y="155181"/>
                </a:lnTo>
                <a:lnTo>
                  <a:pt x="135661" y="155181"/>
                </a:lnTo>
                <a:lnTo>
                  <a:pt x="135661" y="96647"/>
                </a:lnTo>
                <a:lnTo>
                  <a:pt x="135661" y="94183"/>
                </a:lnTo>
                <a:close/>
              </a:path>
              <a:path w="534669" h="250825">
                <a:moveTo>
                  <a:pt x="138607" y="60998"/>
                </a:moveTo>
                <a:lnTo>
                  <a:pt x="117665" y="29997"/>
                </a:lnTo>
                <a:lnTo>
                  <a:pt x="137706" y="0"/>
                </a:lnTo>
                <a:lnTo>
                  <a:pt x="134823" y="0"/>
                </a:lnTo>
                <a:lnTo>
                  <a:pt x="116268" y="27698"/>
                </a:lnTo>
                <a:lnTo>
                  <a:pt x="97878" y="0"/>
                </a:lnTo>
                <a:lnTo>
                  <a:pt x="94919" y="0"/>
                </a:lnTo>
                <a:lnTo>
                  <a:pt x="114947" y="29997"/>
                </a:lnTo>
                <a:lnTo>
                  <a:pt x="94170" y="60998"/>
                </a:lnTo>
                <a:lnTo>
                  <a:pt x="96888" y="60998"/>
                </a:lnTo>
                <a:lnTo>
                  <a:pt x="116268" y="32143"/>
                </a:lnTo>
                <a:lnTo>
                  <a:pt x="135724" y="60998"/>
                </a:lnTo>
                <a:lnTo>
                  <a:pt x="138607" y="60998"/>
                </a:lnTo>
                <a:close/>
              </a:path>
              <a:path w="534669" h="250825">
                <a:moveTo>
                  <a:pt x="155994" y="220091"/>
                </a:moveTo>
                <a:lnTo>
                  <a:pt x="143789" y="217868"/>
                </a:lnTo>
                <a:lnTo>
                  <a:pt x="132422" y="214896"/>
                </a:lnTo>
                <a:lnTo>
                  <a:pt x="124333" y="212509"/>
                </a:lnTo>
                <a:lnTo>
                  <a:pt x="124421" y="194856"/>
                </a:lnTo>
                <a:lnTo>
                  <a:pt x="130606" y="189585"/>
                </a:lnTo>
                <a:lnTo>
                  <a:pt x="148158" y="189585"/>
                </a:lnTo>
                <a:lnTo>
                  <a:pt x="150888" y="196672"/>
                </a:lnTo>
                <a:lnTo>
                  <a:pt x="151790" y="201536"/>
                </a:lnTo>
                <a:lnTo>
                  <a:pt x="154266" y="201536"/>
                </a:lnTo>
                <a:lnTo>
                  <a:pt x="152946" y="191579"/>
                </a:lnTo>
                <a:lnTo>
                  <a:pt x="145694" y="187363"/>
                </a:lnTo>
                <a:lnTo>
                  <a:pt x="129692" y="187363"/>
                </a:lnTo>
                <a:lnTo>
                  <a:pt x="121704" y="193141"/>
                </a:lnTo>
                <a:lnTo>
                  <a:pt x="121945" y="203276"/>
                </a:lnTo>
                <a:lnTo>
                  <a:pt x="121945" y="214731"/>
                </a:lnTo>
                <a:lnTo>
                  <a:pt x="132575" y="217284"/>
                </a:lnTo>
                <a:lnTo>
                  <a:pt x="143789" y="220179"/>
                </a:lnTo>
                <a:lnTo>
                  <a:pt x="153517" y="222491"/>
                </a:lnTo>
                <a:lnTo>
                  <a:pt x="153517" y="242443"/>
                </a:lnTo>
                <a:lnTo>
                  <a:pt x="145859" y="248208"/>
                </a:lnTo>
                <a:lnTo>
                  <a:pt x="133489" y="248208"/>
                </a:lnTo>
                <a:lnTo>
                  <a:pt x="124587" y="245643"/>
                </a:lnTo>
                <a:lnTo>
                  <a:pt x="123101" y="233946"/>
                </a:lnTo>
                <a:lnTo>
                  <a:pt x="120624" y="233946"/>
                </a:lnTo>
                <a:lnTo>
                  <a:pt x="121450" y="245491"/>
                </a:lnTo>
                <a:lnTo>
                  <a:pt x="130924" y="250431"/>
                </a:lnTo>
                <a:lnTo>
                  <a:pt x="147345" y="250431"/>
                </a:lnTo>
                <a:lnTo>
                  <a:pt x="155994" y="243433"/>
                </a:lnTo>
                <a:lnTo>
                  <a:pt x="155994" y="220091"/>
                </a:lnTo>
                <a:close/>
              </a:path>
              <a:path w="534669" h="250825">
                <a:moveTo>
                  <a:pt x="181368" y="0"/>
                </a:moveTo>
                <a:lnTo>
                  <a:pt x="145757" y="0"/>
                </a:lnTo>
                <a:lnTo>
                  <a:pt x="145757" y="2222"/>
                </a:lnTo>
                <a:lnTo>
                  <a:pt x="162331" y="2222"/>
                </a:lnTo>
                <a:lnTo>
                  <a:pt x="162331" y="61010"/>
                </a:lnTo>
                <a:lnTo>
                  <a:pt x="164795" y="61010"/>
                </a:lnTo>
                <a:lnTo>
                  <a:pt x="164795" y="2222"/>
                </a:lnTo>
                <a:lnTo>
                  <a:pt x="181368" y="2222"/>
                </a:lnTo>
                <a:lnTo>
                  <a:pt x="181368" y="0"/>
                </a:lnTo>
                <a:close/>
              </a:path>
              <a:path w="534669" h="250825">
                <a:moveTo>
                  <a:pt x="204292" y="155181"/>
                </a:moveTo>
                <a:lnTo>
                  <a:pt x="195173" y="133908"/>
                </a:lnTo>
                <a:lnTo>
                  <a:pt x="194221" y="131686"/>
                </a:lnTo>
                <a:lnTo>
                  <a:pt x="191439" y="125196"/>
                </a:lnTo>
                <a:lnTo>
                  <a:pt x="191439" y="131686"/>
                </a:lnTo>
                <a:lnTo>
                  <a:pt x="161671" y="131686"/>
                </a:lnTo>
                <a:lnTo>
                  <a:pt x="176517" y="96481"/>
                </a:lnTo>
                <a:lnTo>
                  <a:pt x="191439" y="131686"/>
                </a:lnTo>
                <a:lnTo>
                  <a:pt x="191439" y="125196"/>
                </a:lnTo>
                <a:lnTo>
                  <a:pt x="179146" y="96481"/>
                </a:lnTo>
                <a:lnTo>
                  <a:pt x="178168" y="94170"/>
                </a:lnTo>
                <a:lnTo>
                  <a:pt x="174942" y="94170"/>
                </a:lnTo>
                <a:lnTo>
                  <a:pt x="148805" y="155181"/>
                </a:lnTo>
                <a:lnTo>
                  <a:pt x="151447" y="155181"/>
                </a:lnTo>
                <a:lnTo>
                  <a:pt x="160604" y="133908"/>
                </a:lnTo>
                <a:lnTo>
                  <a:pt x="192506" y="133908"/>
                </a:lnTo>
                <a:lnTo>
                  <a:pt x="201663" y="155181"/>
                </a:lnTo>
                <a:lnTo>
                  <a:pt x="204292" y="155181"/>
                </a:lnTo>
                <a:close/>
              </a:path>
              <a:path w="534669" h="250825">
                <a:moveTo>
                  <a:pt x="210210" y="188366"/>
                </a:moveTo>
                <a:lnTo>
                  <a:pt x="207403" y="188366"/>
                </a:lnTo>
                <a:lnTo>
                  <a:pt x="188607" y="225539"/>
                </a:lnTo>
                <a:lnTo>
                  <a:pt x="169722" y="188366"/>
                </a:lnTo>
                <a:lnTo>
                  <a:pt x="167005" y="188366"/>
                </a:lnTo>
                <a:lnTo>
                  <a:pt x="187375" y="228346"/>
                </a:lnTo>
                <a:lnTo>
                  <a:pt x="187375" y="249364"/>
                </a:lnTo>
                <a:lnTo>
                  <a:pt x="189839" y="249364"/>
                </a:lnTo>
                <a:lnTo>
                  <a:pt x="189839" y="228346"/>
                </a:lnTo>
                <a:lnTo>
                  <a:pt x="210210" y="188366"/>
                </a:lnTo>
                <a:close/>
              </a:path>
              <a:path w="534669" h="250825">
                <a:moveTo>
                  <a:pt x="231724" y="45097"/>
                </a:moveTo>
                <a:lnTo>
                  <a:pt x="231648" y="39573"/>
                </a:lnTo>
                <a:lnTo>
                  <a:pt x="231648" y="0"/>
                </a:lnTo>
                <a:lnTo>
                  <a:pt x="229171" y="0"/>
                </a:lnTo>
                <a:lnTo>
                  <a:pt x="229171" y="49301"/>
                </a:lnTo>
                <a:lnTo>
                  <a:pt x="222745" y="57708"/>
                </a:lnTo>
                <a:lnTo>
                  <a:pt x="217716" y="59855"/>
                </a:lnTo>
                <a:lnTo>
                  <a:pt x="208229" y="59855"/>
                </a:lnTo>
                <a:lnTo>
                  <a:pt x="203200" y="57708"/>
                </a:lnTo>
                <a:lnTo>
                  <a:pt x="196773" y="49301"/>
                </a:lnTo>
                <a:lnTo>
                  <a:pt x="196773" y="0"/>
                </a:lnTo>
                <a:lnTo>
                  <a:pt x="194297" y="0"/>
                </a:lnTo>
                <a:lnTo>
                  <a:pt x="194297" y="39573"/>
                </a:lnTo>
                <a:lnTo>
                  <a:pt x="194221" y="45097"/>
                </a:lnTo>
                <a:lnTo>
                  <a:pt x="194462" y="53340"/>
                </a:lnTo>
                <a:lnTo>
                  <a:pt x="204774" y="60667"/>
                </a:lnTo>
                <a:lnTo>
                  <a:pt x="208813" y="62077"/>
                </a:lnTo>
                <a:lnTo>
                  <a:pt x="217131" y="62077"/>
                </a:lnTo>
                <a:lnTo>
                  <a:pt x="221170" y="60667"/>
                </a:lnTo>
                <a:lnTo>
                  <a:pt x="231482" y="53340"/>
                </a:lnTo>
                <a:lnTo>
                  <a:pt x="231724" y="45097"/>
                </a:lnTo>
                <a:close/>
              </a:path>
              <a:path w="534669" h="250825">
                <a:moveTo>
                  <a:pt x="241198" y="94183"/>
                </a:moveTo>
                <a:lnTo>
                  <a:pt x="205587" y="94183"/>
                </a:lnTo>
                <a:lnTo>
                  <a:pt x="205587" y="96405"/>
                </a:lnTo>
                <a:lnTo>
                  <a:pt x="222161" y="96405"/>
                </a:lnTo>
                <a:lnTo>
                  <a:pt x="222161" y="155194"/>
                </a:lnTo>
                <a:lnTo>
                  <a:pt x="224624" y="155194"/>
                </a:lnTo>
                <a:lnTo>
                  <a:pt x="224624" y="96405"/>
                </a:lnTo>
                <a:lnTo>
                  <a:pt x="241198" y="96405"/>
                </a:lnTo>
                <a:lnTo>
                  <a:pt x="241198" y="94183"/>
                </a:lnTo>
                <a:close/>
              </a:path>
              <a:path w="534669" h="250825">
                <a:moveTo>
                  <a:pt x="272097" y="188353"/>
                </a:moveTo>
                <a:lnTo>
                  <a:pt x="269621" y="188353"/>
                </a:lnTo>
                <a:lnTo>
                  <a:pt x="269621" y="246062"/>
                </a:lnTo>
                <a:lnTo>
                  <a:pt x="269455" y="246062"/>
                </a:lnTo>
                <a:lnTo>
                  <a:pt x="227660" y="188353"/>
                </a:lnTo>
                <a:lnTo>
                  <a:pt x="223939" y="188353"/>
                </a:lnTo>
                <a:lnTo>
                  <a:pt x="223939" y="249364"/>
                </a:lnTo>
                <a:lnTo>
                  <a:pt x="226428" y="249364"/>
                </a:lnTo>
                <a:lnTo>
                  <a:pt x="226428" y="190830"/>
                </a:lnTo>
                <a:lnTo>
                  <a:pt x="226580" y="190830"/>
                </a:lnTo>
                <a:lnTo>
                  <a:pt x="268960" y="249364"/>
                </a:lnTo>
                <a:lnTo>
                  <a:pt x="272097" y="249364"/>
                </a:lnTo>
                <a:lnTo>
                  <a:pt x="272097" y="188353"/>
                </a:lnTo>
                <a:close/>
              </a:path>
              <a:path w="534669" h="250825">
                <a:moveTo>
                  <a:pt x="283870" y="94183"/>
                </a:moveTo>
                <a:lnTo>
                  <a:pt x="248259" y="94183"/>
                </a:lnTo>
                <a:lnTo>
                  <a:pt x="248259" y="96405"/>
                </a:lnTo>
                <a:lnTo>
                  <a:pt x="264833" y="96405"/>
                </a:lnTo>
                <a:lnTo>
                  <a:pt x="264833" y="155194"/>
                </a:lnTo>
                <a:lnTo>
                  <a:pt x="267296" y="155194"/>
                </a:lnTo>
                <a:lnTo>
                  <a:pt x="267296" y="96405"/>
                </a:lnTo>
                <a:lnTo>
                  <a:pt x="283870" y="96405"/>
                </a:lnTo>
                <a:lnTo>
                  <a:pt x="283870" y="94183"/>
                </a:lnTo>
                <a:close/>
              </a:path>
              <a:path w="534669" h="250825">
                <a:moveTo>
                  <a:pt x="288582" y="11696"/>
                </a:moveTo>
                <a:lnTo>
                  <a:pt x="284695" y="5029"/>
                </a:lnTo>
                <a:lnTo>
                  <a:pt x="279755" y="2552"/>
                </a:lnTo>
                <a:lnTo>
                  <a:pt x="276783" y="825"/>
                </a:lnTo>
                <a:lnTo>
                  <a:pt x="272999" y="0"/>
                </a:lnTo>
                <a:lnTo>
                  <a:pt x="263512" y="0"/>
                </a:lnTo>
                <a:lnTo>
                  <a:pt x="249580" y="0"/>
                </a:lnTo>
                <a:lnTo>
                  <a:pt x="249580" y="61010"/>
                </a:lnTo>
                <a:lnTo>
                  <a:pt x="252056" y="61010"/>
                </a:lnTo>
                <a:lnTo>
                  <a:pt x="252056" y="2222"/>
                </a:lnTo>
                <a:lnTo>
                  <a:pt x="275145" y="2311"/>
                </a:lnTo>
                <a:lnTo>
                  <a:pt x="283552" y="7747"/>
                </a:lnTo>
                <a:lnTo>
                  <a:pt x="286105" y="13601"/>
                </a:lnTo>
                <a:lnTo>
                  <a:pt x="286105" y="23660"/>
                </a:lnTo>
                <a:lnTo>
                  <a:pt x="284784" y="27863"/>
                </a:lnTo>
                <a:lnTo>
                  <a:pt x="280911" y="31902"/>
                </a:lnTo>
                <a:lnTo>
                  <a:pt x="276872" y="35280"/>
                </a:lnTo>
                <a:lnTo>
                  <a:pt x="273151" y="35775"/>
                </a:lnTo>
                <a:lnTo>
                  <a:pt x="263588" y="35775"/>
                </a:lnTo>
                <a:lnTo>
                  <a:pt x="281482" y="61010"/>
                </a:lnTo>
                <a:lnTo>
                  <a:pt x="284619" y="61010"/>
                </a:lnTo>
                <a:lnTo>
                  <a:pt x="268211" y="37998"/>
                </a:lnTo>
                <a:lnTo>
                  <a:pt x="270598" y="37922"/>
                </a:lnTo>
                <a:lnTo>
                  <a:pt x="279044" y="35979"/>
                </a:lnTo>
                <a:lnTo>
                  <a:pt x="284683" y="31178"/>
                </a:lnTo>
                <a:lnTo>
                  <a:pt x="287769" y="24980"/>
                </a:lnTo>
                <a:lnTo>
                  <a:pt x="288582" y="18796"/>
                </a:lnTo>
                <a:lnTo>
                  <a:pt x="288582" y="11696"/>
                </a:lnTo>
                <a:close/>
              </a:path>
              <a:path w="534669" h="250825">
                <a:moveTo>
                  <a:pt x="330352" y="94183"/>
                </a:moveTo>
                <a:lnTo>
                  <a:pt x="296875" y="94183"/>
                </a:lnTo>
                <a:lnTo>
                  <a:pt x="296875" y="155194"/>
                </a:lnTo>
                <a:lnTo>
                  <a:pt x="330352" y="155194"/>
                </a:lnTo>
                <a:lnTo>
                  <a:pt x="330352" y="152958"/>
                </a:lnTo>
                <a:lnTo>
                  <a:pt x="299351" y="152958"/>
                </a:lnTo>
                <a:lnTo>
                  <a:pt x="299351" y="125590"/>
                </a:lnTo>
                <a:lnTo>
                  <a:pt x="330352" y="125590"/>
                </a:lnTo>
                <a:lnTo>
                  <a:pt x="330352" y="123367"/>
                </a:lnTo>
                <a:lnTo>
                  <a:pt x="299351" y="123367"/>
                </a:lnTo>
                <a:lnTo>
                  <a:pt x="299351" y="96405"/>
                </a:lnTo>
                <a:lnTo>
                  <a:pt x="330352" y="96405"/>
                </a:lnTo>
                <a:lnTo>
                  <a:pt x="330352" y="94183"/>
                </a:lnTo>
                <a:close/>
              </a:path>
              <a:path w="534669" h="250825">
                <a:moveTo>
                  <a:pt x="335711" y="0"/>
                </a:moveTo>
                <a:lnTo>
                  <a:pt x="302234" y="0"/>
                </a:lnTo>
                <a:lnTo>
                  <a:pt x="302234" y="61010"/>
                </a:lnTo>
                <a:lnTo>
                  <a:pt x="335711" y="61010"/>
                </a:lnTo>
                <a:lnTo>
                  <a:pt x="335711" y="58775"/>
                </a:lnTo>
                <a:lnTo>
                  <a:pt x="304711" y="58775"/>
                </a:lnTo>
                <a:lnTo>
                  <a:pt x="304711" y="31407"/>
                </a:lnTo>
                <a:lnTo>
                  <a:pt x="335711" y="31407"/>
                </a:lnTo>
                <a:lnTo>
                  <a:pt x="335711" y="29184"/>
                </a:lnTo>
                <a:lnTo>
                  <a:pt x="304711" y="29184"/>
                </a:lnTo>
                <a:lnTo>
                  <a:pt x="304711" y="2222"/>
                </a:lnTo>
                <a:lnTo>
                  <a:pt x="335711" y="2222"/>
                </a:lnTo>
                <a:lnTo>
                  <a:pt x="335711" y="0"/>
                </a:lnTo>
                <a:close/>
              </a:path>
              <a:path w="534669" h="250825">
                <a:moveTo>
                  <a:pt x="346341" y="201968"/>
                </a:moveTo>
                <a:lnTo>
                  <a:pt x="342125" y="196773"/>
                </a:lnTo>
                <a:lnTo>
                  <a:pt x="336207" y="192074"/>
                </a:lnTo>
                <a:lnTo>
                  <a:pt x="328676" y="188658"/>
                </a:lnTo>
                <a:lnTo>
                  <a:pt x="319633" y="187299"/>
                </a:lnTo>
                <a:lnTo>
                  <a:pt x="307301" y="189661"/>
                </a:lnTo>
                <a:lnTo>
                  <a:pt x="297243" y="196227"/>
                </a:lnTo>
                <a:lnTo>
                  <a:pt x="290461" y="206209"/>
                </a:lnTo>
                <a:lnTo>
                  <a:pt x="287972" y="218859"/>
                </a:lnTo>
                <a:lnTo>
                  <a:pt x="290461" y="231521"/>
                </a:lnTo>
                <a:lnTo>
                  <a:pt x="297243" y="241528"/>
                </a:lnTo>
                <a:lnTo>
                  <a:pt x="307301" y="248094"/>
                </a:lnTo>
                <a:lnTo>
                  <a:pt x="319633" y="250444"/>
                </a:lnTo>
                <a:lnTo>
                  <a:pt x="328599" y="249199"/>
                </a:lnTo>
                <a:lnTo>
                  <a:pt x="341007" y="239001"/>
                </a:lnTo>
                <a:lnTo>
                  <a:pt x="336245" y="243052"/>
                </a:lnTo>
                <a:lnTo>
                  <a:pt x="329120" y="246672"/>
                </a:lnTo>
                <a:lnTo>
                  <a:pt x="319633" y="248221"/>
                </a:lnTo>
                <a:lnTo>
                  <a:pt x="308254" y="246024"/>
                </a:lnTo>
                <a:lnTo>
                  <a:pt x="298983" y="239890"/>
                </a:lnTo>
                <a:lnTo>
                  <a:pt x="292735" y="230593"/>
                </a:lnTo>
                <a:lnTo>
                  <a:pt x="290449" y="218859"/>
                </a:lnTo>
                <a:lnTo>
                  <a:pt x="292735" y="207149"/>
                </a:lnTo>
                <a:lnTo>
                  <a:pt x="298983" y="197853"/>
                </a:lnTo>
                <a:lnTo>
                  <a:pt x="308254" y="191731"/>
                </a:lnTo>
                <a:lnTo>
                  <a:pt x="319633" y="189509"/>
                </a:lnTo>
                <a:lnTo>
                  <a:pt x="328726" y="191046"/>
                </a:lnTo>
                <a:lnTo>
                  <a:pt x="335749" y="194564"/>
                </a:lnTo>
                <a:lnTo>
                  <a:pt x="340664" y="198678"/>
                </a:lnTo>
                <a:lnTo>
                  <a:pt x="343458" y="201968"/>
                </a:lnTo>
                <a:lnTo>
                  <a:pt x="346341" y="201968"/>
                </a:lnTo>
                <a:close/>
              </a:path>
              <a:path w="534669" h="250825">
                <a:moveTo>
                  <a:pt x="386232" y="105892"/>
                </a:moveTo>
                <a:lnTo>
                  <a:pt x="382346" y="99212"/>
                </a:lnTo>
                <a:lnTo>
                  <a:pt x="377405" y="96735"/>
                </a:lnTo>
                <a:lnTo>
                  <a:pt x="374434" y="95008"/>
                </a:lnTo>
                <a:lnTo>
                  <a:pt x="370649" y="94183"/>
                </a:lnTo>
                <a:lnTo>
                  <a:pt x="361162" y="94183"/>
                </a:lnTo>
                <a:lnTo>
                  <a:pt x="347230" y="94183"/>
                </a:lnTo>
                <a:lnTo>
                  <a:pt x="347230" y="155194"/>
                </a:lnTo>
                <a:lnTo>
                  <a:pt x="349707" y="155194"/>
                </a:lnTo>
                <a:lnTo>
                  <a:pt x="349707" y="96405"/>
                </a:lnTo>
                <a:lnTo>
                  <a:pt x="372795" y="96494"/>
                </a:lnTo>
                <a:lnTo>
                  <a:pt x="381203" y="101930"/>
                </a:lnTo>
                <a:lnTo>
                  <a:pt x="383755" y="107784"/>
                </a:lnTo>
                <a:lnTo>
                  <a:pt x="383755" y="117843"/>
                </a:lnTo>
                <a:lnTo>
                  <a:pt x="382435" y="122047"/>
                </a:lnTo>
                <a:lnTo>
                  <a:pt x="378561" y="126085"/>
                </a:lnTo>
                <a:lnTo>
                  <a:pt x="374523" y="129463"/>
                </a:lnTo>
                <a:lnTo>
                  <a:pt x="370801" y="129959"/>
                </a:lnTo>
                <a:lnTo>
                  <a:pt x="361238" y="129959"/>
                </a:lnTo>
                <a:lnTo>
                  <a:pt x="379133" y="155194"/>
                </a:lnTo>
                <a:lnTo>
                  <a:pt x="382270" y="155194"/>
                </a:lnTo>
                <a:lnTo>
                  <a:pt x="365861" y="132181"/>
                </a:lnTo>
                <a:lnTo>
                  <a:pt x="368249" y="132105"/>
                </a:lnTo>
                <a:lnTo>
                  <a:pt x="376707" y="130162"/>
                </a:lnTo>
                <a:lnTo>
                  <a:pt x="382346" y="125361"/>
                </a:lnTo>
                <a:lnTo>
                  <a:pt x="385419" y="119164"/>
                </a:lnTo>
                <a:lnTo>
                  <a:pt x="386232" y="112979"/>
                </a:lnTo>
                <a:lnTo>
                  <a:pt x="386232" y="105892"/>
                </a:lnTo>
                <a:close/>
              </a:path>
              <a:path w="534669" h="250825">
                <a:moveTo>
                  <a:pt x="400964" y="188366"/>
                </a:moveTo>
                <a:lnTo>
                  <a:pt x="398487" y="188366"/>
                </a:lnTo>
                <a:lnTo>
                  <a:pt x="398487" y="217551"/>
                </a:lnTo>
                <a:lnTo>
                  <a:pt x="364363" y="217551"/>
                </a:lnTo>
                <a:lnTo>
                  <a:pt x="364363" y="188366"/>
                </a:lnTo>
                <a:lnTo>
                  <a:pt x="361886" y="188366"/>
                </a:lnTo>
                <a:lnTo>
                  <a:pt x="361886" y="249377"/>
                </a:lnTo>
                <a:lnTo>
                  <a:pt x="364363" y="249377"/>
                </a:lnTo>
                <a:lnTo>
                  <a:pt x="364363" y="219773"/>
                </a:lnTo>
                <a:lnTo>
                  <a:pt x="398487" y="219773"/>
                </a:lnTo>
                <a:lnTo>
                  <a:pt x="398487" y="249377"/>
                </a:lnTo>
                <a:lnTo>
                  <a:pt x="400964" y="249377"/>
                </a:lnTo>
                <a:lnTo>
                  <a:pt x="400964" y="188366"/>
                </a:lnTo>
                <a:close/>
              </a:path>
              <a:path w="534669" h="250825">
                <a:moveTo>
                  <a:pt x="458000" y="200050"/>
                </a:moveTo>
                <a:lnTo>
                  <a:pt x="454113" y="193382"/>
                </a:lnTo>
                <a:lnTo>
                  <a:pt x="449173" y="190906"/>
                </a:lnTo>
                <a:lnTo>
                  <a:pt x="446201" y="189179"/>
                </a:lnTo>
                <a:lnTo>
                  <a:pt x="442417" y="188353"/>
                </a:lnTo>
                <a:lnTo>
                  <a:pt x="432930" y="188353"/>
                </a:lnTo>
                <a:lnTo>
                  <a:pt x="418998" y="188353"/>
                </a:lnTo>
                <a:lnTo>
                  <a:pt x="418998" y="249364"/>
                </a:lnTo>
                <a:lnTo>
                  <a:pt x="421474" y="249364"/>
                </a:lnTo>
                <a:lnTo>
                  <a:pt x="421474" y="190576"/>
                </a:lnTo>
                <a:lnTo>
                  <a:pt x="444563" y="190665"/>
                </a:lnTo>
                <a:lnTo>
                  <a:pt x="452970" y="196100"/>
                </a:lnTo>
                <a:lnTo>
                  <a:pt x="455523" y="201955"/>
                </a:lnTo>
                <a:lnTo>
                  <a:pt x="455523" y="212013"/>
                </a:lnTo>
                <a:lnTo>
                  <a:pt x="454202" y="216217"/>
                </a:lnTo>
                <a:lnTo>
                  <a:pt x="450329" y="220256"/>
                </a:lnTo>
                <a:lnTo>
                  <a:pt x="446290" y="223634"/>
                </a:lnTo>
                <a:lnTo>
                  <a:pt x="442569" y="224129"/>
                </a:lnTo>
                <a:lnTo>
                  <a:pt x="433006" y="224129"/>
                </a:lnTo>
                <a:lnTo>
                  <a:pt x="450900" y="249364"/>
                </a:lnTo>
                <a:lnTo>
                  <a:pt x="454037" y="249364"/>
                </a:lnTo>
                <a:lnTo>
                  <a:pt x="437629" y="226352"/>
                </a:lnTo>
                <a:lnTo>
                  <a:pt x="440016" y="226275"/>
                </a:lnTo>
                <a:lnTo>
                  <a:pt x="448475" y="224332"/>
                </a:lnTo>
                <a:lnTo>
                  <a:pt x="454101" y="219532"/>
                </a:lnTo>
                <a:lnTo>
                  <a:pt x="457187" y="213334"/>
                </a:lnTo>
                <a:lnTo>
                  <a:pt x="458000" y="207149"/>
                </a:lnTo>
                <a:lnTo>
                  <a:pt x="458000" y="200050"/>
                </a:lnTo>
                <a:close/>
              </a:path>
              <a:path w="534669" h="250825">
                <a:moveTo>
                  <a:pt x="534390" y="218859"/>
                </a:moveTo>
                <a:lnTo>
                  <a:pt x="531914" y="206349"/>
                </a:lnTo>
                <a:lnTo>
                  <a:pt x="531914" y="218859"/>
                </a:lnTo>
                <a:lnTo>
                  <a:pt x="529615" y="230581"/>
                </a:lnTo>
                <a:lnTo>
                  <a:pt x="523379" y="239877"/>
                </a:lnTo>
                <a:lnTo>
                  <a:pt x="514096" y="246011"/>
                </a:lnTo>
                <a:lnTo>
                  <a:pt x="502729" y="248208"/>
                </a:lnTo>
                <a:lnTo>
                  <a:pt x="491350" y="246011"/>
                </a:lnTo>
                <a:lnTo>
                  <a:pt x="482079" y="239877"/>
                </a:lnTo>
                <a:lnTo>
                  <a:pt x="475830" y="230581"/>
                </a:lnTo>
                <a:lnTo>
                  <a:pt x="473544" y="218859"/>
                </a:lnTo>
                <a:lnTo>
                  <a:pt x="475830" y="207149"/>
                </a:lnTo>
                <a:lnTo>
                  <a:pt x="482079" y="197853"/>
                </a:lnTo>
                <a:lnTo>
                  <a:pt x="491350" y="191719"/>
                </a:lnTo>
                <a:lnTo>
                  <a:pt x="502729" y="189509"/>
                </a:lnTo>
                <a:lnTo>
                  <a:pt x="514096" y="191719"/>
                </a:lnTo>
                <a:lnTo>
                  <a:pt x="523379" y="197853"/>
                </a:lnTo>
                <a:lnTo>
                  <a:pt x="529615" y="207149"/>
                </a:lnTo>
                <a:lnTo>
                  <a:pt x="531914" y="218859"/>
                </a:lnTo>
                <a:lnTo>
                  <a:pt x="531914" y="206349"/>
                </a:lnTo>
                <a:lnTo>
                  <a:pt x="502729" y="187286"/>
                </a:lnTo>
                <a:lnTo>
                  <a:pt x="490397" y="189649"/>
                </a:lnTo>
                <a:lnTo>
                  <a:pt x="480339" y="196215"/>
                </a:lnTo>
                <a:lnTo>
                  <a:pt x="473557" y="206209"/>
                </a:lnTo>
                <a:lnTo>
                  <a:pt x="471068" y="218859"/>
                </a:lnTo>
                <a:lnTo>
                  <a:pt x="473557" y="231521"/>
                </a:lnTo>
                <a:lnTo>
                  <a:pt x="480339" y="241515"/>
                </a:lnTo>
                <a:lnTo>
                  <a:pt x="490397" y="248081"/>
                </a:lnTo>
                <a:lnTo>
                  <a:pt x="502729" y="250431"/>
                </a:lnTo>
                <a:lnTo>
                  <a:pt x="514324" y="248208"/>
                </a:lnTo>
                <a:lnTo>
                  <a:pt x="515048" y="248081"/>
                </a:lnTo>
                <a:lnTo>
                  <a:pt x="525106" y="241515"/>
                </a:lnTo>
                <a:lnTo>
                  <a:pt x="531888" y="231521"/>
                </a:lnTo>
                <a:lnTo>
                  <a:pt x="534390" y="2188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659994" y="540001"/>
            <a:ext cx="7920012" cy="8279993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9492665" y="8220112"/>
            <a:ext cx="1085215" cy="22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111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1</a:t>
            </a:r>
            <a:r>
              <a:rPr sz="600" spc="490" dirty="0">
                <a:latin typeface="Roboto Lt"/>
                <a:cs typeface="Roboto Lt"/>
              </a:rPr>
              <a:t> </a:t>
            </a:r>
            <a:r>
              <a:rPr sz="600" dirty="0">
                <a:latin typeface="Roboto"/>
                <a:cs typeface="Roboto"/>
              </a:rPr>
              <a:t>Glazed </a:t>
            </a:r>
            <a:r>
              <a:rPr sz="600" spc="-10" dirty="0">
                <a:latin typeface="Roboto"/>
                <a:cs typeface="Roboto"/>
              </a:rPr>
              <a:t>porcelain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stoneware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Gres</a:t>
            </a:r>
            <a:r>
              <a:rPr sz="600" spc="2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porcellanato</a:t>
            </a:r>
            <a:r>
              <a:rPr sz="600" spc="3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smaltato</a:t>
            </a:r>
            <a:endParaRPr sz="6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644411" y="6023749"/>
            <a:ext cx="210489" cy="210489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2707746" y="6052794"/>
            <a:ext cx="83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50" dirty="0">
                <a:solidFill>
                  <a:srgbClr val="FFFFFF"/>
                </a:solidFill>
                <a:latin typeface="Roboto"/>
                <a:cs typeface="Roboto"/>
              </a:rPr>
              <a:t>1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644411" y="4160761"/>
            <a:ext cx="210489" cy="21048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2707746" y="4189793"/>
            <a:ext cx="83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50" dirty="0">
                <a:solidFill>
                  <a:srgbClr val="FFFFFF"/>
                </a:solidFill>
                <a:latin typeface="Roboto"/>
                <a:cs typeface="Roboto"/>
              </a:rPr>
              <a:t>2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644411" y="2297760"/>
            <a:ext cx="210489" cy="21048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2707746" y="2326792"/>
            <a:ext cx="838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50" dirty="0">
                <a:solidFill>
                  <a:srgbClr val="FFFFFF"/>
                </a:solidFill>
                <a:latin typeface="Roboto"/>
                <a:cs typeface="Roboto"/>
              </a:rPr>
              <a:t>3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284013" y="8220112"/>
            <a:ext cx="1304290" cy="22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111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2</a:t>
            </a:r>
            <a:r>
              <a:rPr sz="600" spc="175" dirty="0">
                <a:latin typeface="Roboto Lt"/>
                <a:cs typeface="Roboto Lt"/>
              </a:rPr>
              <a:t>  </a:t>
            </a:r>
            <a:r>
              <a:rPr sz="600" spc="-35" dirty="0">
                <a:latin typeface="Roboto"/>
                <a:cs typeface="Roboto"/>
              </a:rPr>
              <a:t>High-</a:t>
            </a:r>
            <a:r>
              <a:rPr sz="600" spc="-10" dirty="0">
                <a:latin typeface="Roboto"/>
                <a:cs typeface="Roboto"/>
              </a:rPr>
              <a:t>resolution</a:t>
            </a:r>
            <a:r>
              <a:rPr sz="600" spc="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surface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patterning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Grafica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digitale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ad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alta</a:t>
            </a:r>
            <a:r>
              <a:rPr sz="600" spc="-10" dirty="0">
                <a:latin typeface="Roboto"/>
                <a:cs typeface="Roboto"/>
              </a:rPr>
              <a:t> risoluzione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075322" y="8220112"/>
            <a:ext cx="1030605" cy="43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11100"/>
              </a:lnSpc>
              <a:spcBef>
                <a:spcPts val="100"/>
              </a:spcBef>
            </a:pPr>
            <a:r>
              <a:rPr sz="600" dirty="0">
                <a:latin typeface="Roboto Lt"/>
                <a:cs typeface="Roboto Lt"/>
              </a:rPr>
              <a:t>3</a:t>
            </a:r>
            <a:r>
              <a:rPr sz="600" spc="484" dirty="0">
                <a:latin typeface="Roboto Lt"/>
                <a:cs typeface="Roboto Lt"/>
              </a:rPr>
              <a:t> </a:t>
            </a:r>
            <a:r>
              <a:rPr sz="600" spc="-10" dirty="0">
                <a:latin typeface="Roboto"/>
                <a:cs typeface="Roboto"/>
              </a:rPr>
              <a:t>Relief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structure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created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with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digital</a:t>
            </a:r>
            <a:r>
              <a:rPr sz="600" spc="-10" dirty="0">
                <a:latin typeface="Roboto"/>
                <a:cs typeface="Roboto"/>
              </a:rPr>
              <a:t> adhesives </a:t>
            </a:r>
            <a:r>
              <a:rPr sz="600" dirty="0">
                <a:latin typeface="Roboto"/>
                <a:cs typeface="Roboto"/>
              </a:rPr>
              <a:t>and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grit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Struttura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 </a:t>
            </a:r>
            <a:r>
              <a:rPr sz="600" spc="-10" dirty="0">
                <a:latin typeface="Roboto"/>
                <a:cs typeface="Roboto"/>
              </a:rPr>
              <a:t>rilievo</a:t>
            </a:r>
            <a:r>
              <a:rPr sz="6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realizzata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con colle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digitali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e</a:t>
            </a:r>
            <a:r>
              <a:rPr sz="600" spc="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graniglia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567281" y="9247961"/>
            <a:ext cx="13652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11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17448" y="9249281"/>
            <a:ext cx="1358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10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6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337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68643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District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90527" y="126042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338330" y="1211313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631053" y="1222324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56732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115939" y="121131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9174" y="126042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447142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397" y="1842452"/>
            <a:ext cx="1080008" cy="107999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523699" y="2930067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42452"/>
            <a:ext cx="1080008" cy="107999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783702" y="2930067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6407" y="1842452"/>
            <a:ext cx="1079995" cy="1079995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3043694" y="2930067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16399" y="1842452"/>
            <a:ext cx="1079995" cy="1079995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4303699" y="2930067"/>
            <a:ext cx="2482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30" dirty="0">
                <a:latin typeface="Roboto"/>
                <a:cs typeface="Roboto"/>
              </a:rPr>
              <a:t>Zinc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69114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47199" y="7407592"/>
            <a:ext cx="6113145" cy="3175"/>
            <a:chOff x="547199" y="7407592"/>
            <a:chExt cx="6113145" cy="3175"/>
          </a:xfrm>
        </p:grpSpPr>
        <p:sp>
          <p:nvSpPr>
            <p:cNvPr id="22" name="object 22"/>
            <p:cNvSpPr/>
            <p:nvPr/>
          </p:nvSpPr>
          <p:spPr>
            <a:xfrm>
              <a:off x="547199" y="740918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14875" y="740918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437441" y="740918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769757" y="740918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992323" y="740918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547199" y="7882420"/>
            <a:ext cx="6113145" cy="143510"/>
            <a:chOff x="547199" y="7882420"/>
            <a:chExt cx="6113145" cy="143510"/>
          </a:xfrm>
        </p:grpSpPr>
        <p:sp>
          <p:nvSpPr>
            <p:cNvPr id="28" name="object 28"/>
            <p:cNvSpPr/>
            <p:nvPr/>
          </p:nvSpPr>
          <p:spPr>
            <a:xfrm>
              <a:off x="547199" y="802379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214875" y="802379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437441" y="802379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769757" y="802379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992323" y="802379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43110" y="7882420"/>
              <a:ext cx="103276" cy="103276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547199" y="8087283"/>
            <a:ext cx="6113145" cy="143510"/>
            <a:chOff x="547199" y="8087283"/>
            <a:chExt cx="6113145" cy="143510"/>
          </a:xfrm>
        </p:grpSpPr>
        <p:sp>
          <p:nvSpPr>
            <p:cNvPr id="35" name="object 35"/>
            <p:cNvSpPr/>
            <p:nvPr/>
          </p:nvSpPr>
          <p:spPr>
            <a:xfrm>
              <a:off x="547199" y="822866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214875" y="822866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437441" y="822866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769757" y="822866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992323" y="822866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43110" y="8087283"/>
              <a:ext cx="103276" cy="103276"/>
            </a:xfrm>
            <a:prstGeom prst="rect">
              <a:avLst/>
            </a:prstGeom>
          </p:spPr>
        </p:pic>
      </p:grpSp>
      <p:grpSp>
        <p:nvGrpSpPr>
          <p:cNvPr id="41" name="object 41"/>
          <p:cNvGrpSpPr/>
          <p:nvPr/>
        </p:nvGrpSpPr>
        <p:grpSpPr>
          <a:xfrm>
            <a:off x="547199" y="6408102"/>
            <a:ext cx="6113145" cy="3175"/>
            <a:chOff x="547199" y="6408102"/>
            <a:chExt cx="6113145" cy="3175"/>
          </a:xfrm>
        </p:grpSpPr>
        <p:sp>
          <p:nvSpPr>
            <p:cNvPr id="42" name="object 42"/>
            <p:cNvSpPr/>
            <p:nvPr/>
          </p:nvSpPr>
          <p:spPr>
            <a:xfrm>
              <a:off x="547199" y="640969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769757" y="640969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992323" y="640969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214875" y="640969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37441" y="640969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547199" y="8407082"/>
            <a:ext cx="6113145" cy="3175"/>
            <a:chOff x="547199" y="8407082"/>
            <a:chExt cx="6113145" cy="3175"/>
          </a:xfrm>
        </p:grpSpPr>
        <p:sp>
          <p:nvSpPr>
            <p:cNvPr id="48" name="object 48"/>
            <p:cNvSpPr/>
            <p:nvPr/>
          </p:nvSpPr>
          <p:spPr>
            <a:xfrm>
              <a:off x="1769757" y="8408669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992323" y="8408669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7199" y="8408669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214875" y="8408669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37441" y="8408669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545612" y="6473190"/>
            <a:ext cx="6116320" cy="143510"/>
            <a:chOff x="545612" y="6473190"/>
            <a:chExt cx="6116320" cy="143510"/>
          </a:xfrm>
        </p:grpSpPr>
        <p:sp>
          <p:nvSpPr>
            <p:cNvPr id="54" name="object 54"/>
            <p:cNvSpPr/>
            <p:nvPr/>
          </p:nvSpPr>
          <p:spPr>
            <a:xfrm>
              <a:off x="547199" y="661456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769757" y="661456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92323" y="661456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214875" y="661456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7441" y="661456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6473190"/>
              <a:ext cx="103276" cy="103276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545612" y="6678053"/>
            <a:ext cx="6116320" cy="143510"/>
            <a:chOff x="545612" y="6678053"/>
            <a:chExt cx="6116320" cy="143510"/>
          </a:xfrm>
        </p:grpSpPr>
        <p:sp>
          <p:nvSpPr>
            <p:cNvPr id="61" name="object 61"/>
            <p:cNvSpPr/>
            <p:nvPr/>
          </p:nvSpPr>
          <p:spPr>
            <a:xfrm>
              <a:off x="547199" y="681943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769757" y="681943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992323" y="681943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14875" y="681943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437441" y="681943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7997" y="6678053"/>
              <a:ext cx="103276" cy="103276"/>
            </a:xfrm>
            <a:prstGeom prst="rect">
              <a:avLst/>
            </a:prstGeom>
          </p:spPr>
        </p:pic>
      </p:grpSp>
      <p:grpSp>
        <p:nvGrpSpPr>
          <p:cNvPr id="67" name="object 67"/>
          <p:cNvGrpSpPr/>
          <p:nvPr/>
        </p:nvGrpSpPr>
        <p:grpSpPr>
          <a:xfrm>
            <a:off x="545612" y="6882930"/>
            <a:ext cx="6116320" cy="143510"/>
            <a:chOff x="545612" y="6882930"/>
            <a:chExt cx="6116320" cy="143510"/>
          </a:xfrm>
        </p:grpSpPr>
        <p:sp>
          <p:nvSpPr>
            <p:cNvPr id="68" name="object 68"/>
            <p:cNvSpPr/>
            <p:nvPr/>
          </p:nvSpPr>
          <p:spPr>
            <a:xfrm>
              <a:off x="547199" y="702430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769757" y="702430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992323" y="702430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214875" y="702430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437441" y="702430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97997" y="6882930"/>
              <a:ext cx="103276" cy="103276"/>
            </a:xfrm>
            <a:prstGeom prst="rect">
              <a:avLst/>
            </a:prstGeom>
          </p:spPr>
        </p:pic>
      </p:grpSp>
      <p:grpSp>
        <p:nvGrpSpPr>
          <p:cNvPr id="74" name="object 74"/>
          <p:cNvGrpSpPr/>
          <p:nvPr/>
        </p:nvGrpSpPr>
        <p:grpSpPr>
          <a:xfrm>
            <a:off x="545612" y="7087806"/>
            <a:ext cx="6116320" cy="143510"/>
            <a:chOff x="545612" y="7087806"/>
            <a:chExt cx="6116320" cy="143510"/>
          </a:xfrm>
        </p:grpSpPr>
        <p:sp>
          <p:nvSpPr>
            <p:cNvPr id="75" name="object 75"/>
            <p:cNvSpPr/>
            <p:nvPr/>
          </p:nvSpPr>
          <p:spPr>
            <a:xfrm>
              <a:off x="547199" y="722918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769757" y="722918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992323" y="722918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214875" y="722918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437441" y="722918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7997" y="7087806"/>
              <a:ext cx="103276" cy="103276"/>
            </a:xfrm>
            <a:prstGeom prst="rect">
              <a:avLst/>
            </a:prstGeom>
          </p:spPr>
        </p:pic>
      </p:grpSp>
      <p:grpSp>
        <p:nvGrpSpPr>
          <p:cNvPr id="81" name="object 81"/>
          <p:cNvGrpSpPr/>
          <p:nvPr/>
        </p:nvGrpSpPr>
        <p:grpSpPr>
          <a:xfrm>
            <a:off x="547199" y="7472667"/>
            <a:ext cx="6113145" cy="143510"/>
            <a:chOff x="547199" y="7472667"/>
            <a:chExt cx="6113145" cy="143510"/>
          </a:xfrm>
        </p:grpSpPr>
        <p:sp>
          <p:nvSpPr>
            <p:cNvPr id="82" name="object 82"/>
            <p:cNvSpPr/>
            <p:nvPr/>
          </p:nvSpPr>
          <p:spPr>
            <a:xfrm>
              <a:off x="1769757" y="761404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992323" y="761404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47199" y="761404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214875" y="761404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437441" y="7614043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043110" y="7472667"/>
              <a:ext cx="103276" cy="103276"/>
            </a:xfrm>
            <a:prstGeom prst="rect">
              <a:avLst/>
            </a:prstGeom>
          </p:spPr>
        </p:pic>
      </p:grpSp>
      <p:grpSp>
        <p:nvGrpSpPr>
          <p:cNvPr id="88" name="object 88"/>
          <p:cNvGrpSpPr/>
          <p:nvPr/>
        </p:nvGrpSpPr>
        <p:grpSpPr>
          <a:xfrm>
            <a:off x="547199" y="7677543"/>
            <a:ext cx="6113145" cy="143510"/>
            <a:chOff x="547199" y="7677543"/>
            <a:chExt cx="6113145" cy="143510"/>
          </a:xfrm>
        </p:grpSpPr>
        <p:sp>
          <p:nvSpPr>
            <p:cNvPr id="89" name="object 89"/>
            <p:cNvSpPr/>
            <p:nvPr/>
          </p:nvSpPr>
          <p:spPr>
            <a:xfrm>
              <a:off x="1769757" y="781892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992323" y="781892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47199" y="781892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14875" y="781892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437441" y="7818920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43110" y="7677543"/>
              <a:ext cx="103276" cy="103276"/>
            </a:xfrm>
            <a:prstGeom prst="rect">
              <a:avLst/>
            </a:prstGeom>
          </p:spPr>
        </p:pic>
      </p:grpSp>
      <p:grpSp>
        <p:nvGrpSpPr>
          <p:cNvPr id="95" name="object 95"/>
          <p:cNvGrpSpPr/>
          <p:nvPr/>
        </p:nvGrpSpPr>
        <p:grpSpPr>
          <a:xfrm>
            <a:off x="547199" y="8472159"/>
            <a:ext cx="6113145" cy="143510"/>
            <a:chOff x="547199" y="8472159"/>
            <a:chExt cx="6113145" cy="143510"/>
          </a:xfrm>
        </p:grpSpPr>
        <p:sp>
          <p:nvSpPr>
            <p:cNvPr id="96" name="object 96"/>
            <p:cNvSpPr/>
            <p:nvPr/>
          </p:nvSpPr>
          <p:spPr>
            <a:xfrm>
              <a:off x="547199" y="861353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769757" y="861353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992323" y="861353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214875" y="861353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437441" y="8613536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97997" y="8472159"/>
              <a:ext cx="103276" cy="103276"/>
            </a:xfrm>
            <a:prstGeom prst="rect">
              <a:avLst/>
            </a:prstGeom>
          </p:spPr>
        </p:pic>
      </p:grpSp>
      <p:grpSp>
        <p:nvGrpSpPr>
          <p:cNvPr id="102" name="object 102"/>
          <p:cNvGrpSpPr/>
          <p:nvPr/>
        </p:nvGrpSpPr>
        <p:grpSpPr>
          <a:xfrm>
            <a:off x="547199" y="8677030"/>
            <a:ext cx="6113145" cy="143510"/>
            <a:chOff x="547199" y="8677030"/>
            <a:chExt cx="6113145" cy="143510"/>
          </a:xfrm>
        </p:grpSpPr>
        <p:sp>
          <p:nvSpPr>
            <p:cNvPr id="103" name="object 103"/>
            <p:cNvSpPr/>
            <p:nvPr/>
          </p:nvSpPr>
          <p:spPr>
            <a:xfrm>
              <a:off x="547199" y="8818408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769757" y="8818408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992323" y="8818408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214875" y="8818408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10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437441" y="8818408"/>
              <a:ext cx="1223010" cy="0"/>
            </a:xfrm>
            <a:custGeom>
              <a:avLst/>
              <a:gdLst/>
              <a:ahLst/>
              <a:cxnLst/>
              <a:rect l="l" t="t" r="r" b="b"/>
              <a:pathLst>
                <a:path w="1223009">
                  <a:moveTo>
                    <a:pt x="0" y="0"/>
                  </a:moveTo>
                  <a:lnTo>
                    <a:pt x="12225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7997" y="8677030"/>
              <a:ext cx="103276" cy="103276"/>
            </a:xfrm>
            <a:prstGeom prst="rect">
              <a:avLst/>
            </a:prstGeom>
          </p:spPr>
        </p:pic>
      </p:grpSp>
      <p:sp>
        <p:nvSpPr>
          <p:cNvPr id="109" name="object 109"/>
          <p:cNvSpPr/>
          <p:nvPr/>
        </p:nvSpPr>
        <p:spPr>
          <a:xfrm>
            <a:off x="599592" y="5575986"/>
            <a:ext cx="403225" cy="403225"/>
          </a:xfrm>
          <a:custGeom>
            <a:avLst/>
            <a:gdLst/>
            <a:ahLst/>
            <a:cxnLst/>
            <a:rect l="l" t="t" r="r" b="b"/>
            <a:pathLst>
              <a:path w="403225" h="403225">
                <a:moveTo>
                  <a:pt x="0" y="402755"/>
                </a:moveTo>
                <a:lnTo>
                  <a:pt x="402755" y="402755"/>
                </a:lnTo>
                <a:lnTo>
                  <a:pt x="402755" y="0"/>
                </a:lnTo>
                <a:lnTo>
                  <a:pt x="0" y="0"/>
                </a:lnTo>
                <a:lnTo>
                  <a:pt x="0" y="4027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585299" y="5985408"/>
            <a:ext cx="6165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90x90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36”x36”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822145" y="5440337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/>
          <p:nvPr/>
        </p:nvSpPr>
        <p:spPr>
          <a:xfrm>
            <a:off x="1807857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3044710" y="5710326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4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3030423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267263" y="5710326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4252976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489828" y="5845340"/>
            <a:ext cx="133985" cy="133985"/>
          </a:xfrm>
          <a:custGeom>
            <a:avLst/>
            <a:gdLst/>
            <a:ahLst/>
            <a:cxnLst/>
            <a:rect l="l" t="t" r="r" b="b"/>
            <a:pathLst>
              <a:path w="133985" h="133985">
                <a:moveTo>
                  <a:pt x="0" y="133400"/>
                </a:moveTo>
                <a:lnTo>
                  <a:pt x="133413" y="133400"/>
                </a:lnTo>
                <a:lnTo>
                  <a:pt x="133413" y="0"/>
                </a:lnTo>
                <a:lnTo>
                  <a:pt x="0" y="0"/>
                </a:lnTo>
                <a:lnTo>
                  <a:pt x="0" y="1334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5475541" y="598540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30x30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12”x12”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710618" y="6462153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820557" y="6473190"/>
            <a:ext cx="103276" cy="103276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1933181" y="6462153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043110" y="6473190"/>
            <a:ext cx="103276" cy="103276"/>
          </a:xfrm>
          <a:prstGeom prst="rect">
            <a:avLst/>
          </a:prstGeom>
        </p:spPr>
      </p:pic>
      <p:sp>
        <p:nvSpPr>
          <p:cNvPr id="123" name="object 123"/>
          <p:cNvSpPr txBox="1"/>
          <p:nvPr/>
        </p:nvSpPr>
        <p:spPr>
          <a:xfrm>
            <a:off x="3155734" y="6462153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265676" y="6473190"/>
            <a:ext cx="103276" cy="103276"/>
          </a:xfrm>
          <a:prstGeom prst="rect">
            <a:avLst/>
          </a:prstGeom>
        </p:spPr>
      </p:pic>
      <p:sp>
        <p:nvSpPr>
          <p:cNvPr id="125" name="object 125"/>
          <p:cNvSpPr txBox="1"/>
          <p:nvPr/>
        </p:nvSpPr>
        <p:spPr>
          <a:xfrm>
            <a:off x="4378299" y="6462153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88241" y="6473190"/>
            <a:ext cx="103276" cy="103276"/>
          </a:xfrm>
          <a:prstGeom prst="rect">
            <a:avLst/>
          </a:prstGeom>
        </p:spPr>
      </p:pic>
      <p:sp>
        <p:nvSpPr>
          <p:cNvPr id="127" name="object 127"/>
          <p:cNvSpPr txBox="1"/>
          <p:nvPr/>
        </p:nvSpPr>
        <p:spPr>
          <a:xfrm>
            <a:off x="5600852" y="6462153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710618" y="666701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9" name="object 12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820557" y="6678053"/>
            <a:ext cx="103276" cy="103276"/>
          </a:xfrm>
          <a:prstGeom prst="rect">
            <a:avLst/>
          </a:prstGeom>
        </p:spPr>
      </p:pic>
      <p:sp>
        <p:nvSpPr>
          <p:cNvPr id="130" name="object 130"/>
          <p:cNvSpPr txBox="1"/>
          <p:nvPr/>
        </p:nvSpPr>
        <p:spPr>
          <a:xfrm>
            <a:off x="1933181" y="666701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1" name="object 13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043110" y="6678053"/>
            <a:ext cx="103276" cy="103276"/>
          </a:xfrm>
          <a:prstGeom prst="rect">
            <a:avLst/>
          </a:prstGeom>
        </p:spPr>
      </p:pic>
      <p:sp>
        <p:nvSpPr>
          <p:cNvPr id="132" name="object 132"/>
          <p:cNvSpPr txBox="1"/>
          <p:nvPr/>
        </p:nvSpPr>
        <p:spPr>
          <a:xfrm>
            <a:off x="3155734" y="666701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3" name="object 13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65676" y="6678053"/>
            <a:ext cx="103276" cy="103276"/>
          </a:xfrm>
          <a:prstGeom prst="rect">
            <a:avLst/>
          </a:prstGeom>
        </p:spPr>
      </p:pic>
      <p:sp>
        <p:nvSpPr>
          <p:cNvPr id="134" name="object 134"/>
          <p:cNvSpPr txBox="1"/>
          <p:nvPr/>
        </p:nvSpPr>
        <p:spPr>
          <a:xfrm>
            <a:off x="4378299" y="666701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5" name="object 135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488241" y="6678053"/>
            <a:ext cx="103276" cy="103276"/>
          </a:xfrm>
          <a:prstGeom prst="rect">
            <a:avLst/>
          </a:prstGeom>
        </p:spPr>
      </p:pic>
      <p:sp>
        <p:nvSpPr>
          <p:cNvPr id="136" name="object 136"/>
          <p:cNvSpPr txBox="1"/>
          <p:nvPr/>
        </p:nvSpPr>
        <p:spPr>
          <a:xfrm>
            <a:off x="5600852" y="666701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10618" y="6871893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8" name="object 13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20557" y="6882930"/>
            <a:ext cx="103276" cy="103276"/>
          </a:xfrm>
          <a:prstGeom prst="rect">
            <a:avLst/>
          </a:prstGeom>
        </p:spPr>
      </p:pic>
      <p:sp>
        <p:nvSpPr>
          <p:cNvPr id="139" name="object 139"/>
          <p:cNvSpPr txBox="1"/>
          <p:nvPr/>
        </p:nvSpPr>
        <p:spPr>
          <a:xfrm>
            <a:off x="1933181" y="6871893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0" name="object 14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043110" y="6882930"/>
            <a:ext cx="103276" cy="103276"/>
          </a:xfrm>
          <a:prstGeom prst="rect">
            <a:avLst/>
          </a:prstGeom>
        </p:spPr>
      </p:pic>
      <p:sp>
        <p:nvSpPr>
          <p:cNvPr id="141" name="object 141"/>
          <p:cNvSpPr txBox="1"/>
          <p:nvPr/>
        </p:nvSpPr>
        <p:spPr>
          <a:xfrm>
            <a:off x="3155734" y="6871893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2" name="object 1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65676" y="6882930"/>
            <a:ext cx="103276" cy="103276"/>
          </a:xfrm>
          <a:prstGeom prst="rect">
            <a:avLst/>
          </a:prstGeom>
        </p:spPr>
      </p:pic>
      <p:sp>
        <p:nvSpPr>
          <p:cNvPr id="143" name="object 143"/>
          <p:cNvSpPr txBox="1"/>
          <p:nvPr/>
        </p:nvSpPr>
        <p:spPr>
          <a:xfrm>
            <a:off x="4378299" y="6871893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4" name="object 14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88241" y="6882930"/>
            <a:ext cx="103276" cy="103276"/>
          </a:xfrm>
          <a:prstGeom prst="rect">
            <a:avLst/>
          </a:prstGeom>
        </p:spPr>
      </p:pic>
      <p:sp>
        <p:nvSpPr>
          <p:cNvPr id="145" name="object 145"/>
          <p:cNvSpPr txBox="1"/>
          <p:nvPr/>
        </p:nvSpPr>
        <p:spPr>
          <a:xfrm>
            <a:off x="5600852" y="6871893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710618" y="7076770"/>
            <a:ext cx="196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20557" y="7087806"/>
            <a:ext cx="103276" cy="103276"/>
          </a:xfrm>
          <a:prstGeom prst="rect">
            <a:avLst/>
          </a:prstGeom>
        </p:spPr>
      </p:pic>
      <p:sp>
        <p:nvSpPr>
          <p:cNvPr id="148" name="object 148"/>
          <p:cNvSpPr txBox="1"/>
          <p:nvPr/>
        </p:nvSpPr>
        <p:spPr>
          <a:xfrm>
            <a:off x="1933181" y="7076770"/>
            <a:ext cx="196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43110" y="7087806"/>
            <a:ext cx="103276" cy="103276"/>
          </a:xfrm>
          <a:prstGeom prst="rect">
            <a:avLst/>
          </a:prstGeom>
        </p:spPr>
      </p:pic>
      <p:sp>
        <p:nvSpPr>
          <p:cNvPr id="150" name="object 150"/>
          <p:cNvSpPr txBox="1"/>
          <p:nvPr/>
        </p:nvSpPr>
        <p:spPr>
          <a:xfrm>
            <a:off x="3155734" y="7076770"/>
            <a:ext cx="196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1" name="object 15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65676" y="7087806"/>
            <a:ext cx="103276" cy="103276"/>
          </a:xfrm>
          <a:prstGeom prst="rect">
            <a:avLst/>
          </a:prstGeom>
        </p:spPr>
      </p:pic>
      <p:sp>
        <p:nvSpPr>
          <p:cNvPr id="152" name="object 152"/>
          <p:cNvSpPr txBox="1"/>
          <p:nvPr/>
        </p:nvSpPr>
        <p:spPr>
          <a:xfrm>
            <a:off x="4378299" y="7076770"/>
            <a:ext cx="196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53" name="object 15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88241" y="7087806"/>
            <a:ext cx="103276" cy="103276"/>
          </a:xfrm>
          <a:prstGeom prst="rect">
            <a:avLst/>
          </a:prstGeom>
        </p:spPr>
      </p:pic>
      <p:sp>
        <p:nvSpPr>
          <p:cNvPr id="154" name="object 154"/>
          <p:cNvSpPr txBox="1"/>
          <p:nvPr/>
        </p:nvSpPr>
        <p:spPr>
          <a:xfrm>
            <a:off x="5600852" y="7076770"/>
            <a:ext cx="196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85292" y="7271549"/>
            <a:ext cx="5670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155734" y="7461631"/>
            <a:ext cx="251460" cy="746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  <a:p>
            <a:pPr marL="12700" marR="9525">
              <a:lnSpc>
                <a:spcPct val="192000"/>
              </a:lnSpc>
            </a:pPr>
            <a:r>
              <a:rPr sz="700" spc="-10" dirty="0">
                <a:latin typeface="Roboto"/>
                <a:cs typeface="Roboto"/>
              </a:rPr>
              <a:t>Beige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Grey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585368" y="8271027"/>
            <a:ext cx="616585" cy="527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37795" marR="292100">
              <a:lnSpc>
                <a:spcPts val="1610"/>
              </a:lnSpc>
            </a:pPr>
            <a:r>
              <a:rPr sz="700" spc="-25" dirty="0">
                <a:latin typeface="Roboto"/>
                <a:cs typeface="Roboto"/>
              </a:rPr>
              <a:t>Grey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Zinc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18256" y="118969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837938" y="1191082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4806924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5082654" y="119108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064468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3" name="object 16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59990" y="539991"/>
            <a:ext cx="6120015" cy="8280006"/>
          </a:xfrm>
          <a:prstGeom prst="rect">
            <a:avLst/>
          </a:prstGeom>
        </p:spPr>
      </p:pic>
      <p:sp>
        <p:nvSpPr>
          <p:cNvPr id="164" name="object 164"/>
          <p:cNvSpPr txBox="1"/>
          <p:nvPr/>
        </p:nvSpPr>
        <p:spPr>
          <a:xfrm>
            <a:off x="10808449" y="9238406"/>
            <a:ext cx="33534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ZINC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ZINC OUT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DRY</a:t>
            </a:r>
            <a:r>
              <a:rPr sz="800" spc="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mm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90x90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36”x36”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873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148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20003" cy="8280003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120961"/>
            <a:ext cx="502031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0" dirty="0">
                <a:latin typeface="Roboto"/>
                <a:cs typeface="Roboto"/>
              </a:rPr>
              <a:t> OUT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DRY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-10" dirty="0">
                <a:latin typeface="Roboto"/>
                <a:cs typeface="Roboto"/>
              </a:rPr>
              <a:t> 24”x24”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ZINC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DISTRICT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MURETTO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37,3x30</a:t>
            </a:r>
            <a:r>
              <a:rPr sz="800" spc="-10" dirty="0">
                <a:latin typeface="Roboto"/>
                <a:cs typeface="Roboto"/>
              </a:rPr>
              <a:t> 15”x12”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40001"/>
            <a:ext cx="6120003" cy="8278660"/>
          </a:xfrm>
          <a:prstGeom prst="rect">
            <a:avLst/>
          </a:prstGeom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24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756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426184"/>
            <a:ext cx="2340012" cy="234001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965" y="1426184"/>
            <a:ext cx="2340000" cy="234001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18256" y="528802"/>
            <a:ext cx="2190115" cy="708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District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38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3828122"/>
            <a:ext cx="4476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36313" y="3828122"/>
            <a:ext cx="4044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BEIGE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89918" y="1040003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37733" y="990892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194" y="210921"/>
                </a:moveTo>
                <a:lnTo>
                  <a:pt x="470115" y="210921"/>
                </a:lnTo>
                <a:lnTo>
                  <a:pt x="470115" y="0"/>
                </a:lnTo>
                <a:lnTo>
                  <a:pt x="259194" y="0"/>
                </a:lnTo>
                <a:lnTo>
                  <a:pt x="259194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630443" y="1001903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856135" y="990892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115342" y="990892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&gt;</a:t>
            </a:r>
            <a:r>
              <a:rPr sz="550" spc="-30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98564" y="1040003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446532" y="990892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27301" y="4161599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18245" y="4396725"/>
          <a:ext cx="12367895" cy="643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78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15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756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7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135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232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10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1155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2858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1018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106045">
                <a:tc>
                  <a:txBody>
                    <a:bodyPr/>
                    <a:lstStyle/>
                    <a:p>
                      <a:pPr marR="603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3189" algn="ctr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DDC9910RS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DDC9920RS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36”x36”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ctr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02DDC9940RS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90x90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ts val="735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36”x36”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02DDC9970RS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13970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DDC12610RS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DDC12620RS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02DDC12640RS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24”x48”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02DDC12670RS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0815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DDC610RS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DDC620RS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3189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02DDC640RS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13664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24”x24”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02DDC670RS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02DDC310RS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DDC320RS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3189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02DDC340RS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13664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12”x24”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02DDC370RS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 marR="603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010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02DDC3010R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02DDC3020R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0" algn="ctr">
                        <a:lnSpc>
                          <a:spcPts val="750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02DDC3040R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30x30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17475" algn="ctr">
                        <a:lnSpc>
                          <a:spcPts val="750"/>
                        </a:lnSpc>
                      </a:pPr>
                      <a:r>
                        <a:rPr sz="975" baseline="4273" dirty="0">
                          <a:latin typeface="Roboto"/>
                          <a:cs typeface="Roboto"/>
                        </a:rPr>
                        <a:t>12”x12”</a:t>
                      </a:r>
                      <a:r>
                        <a:rPr sz="975" spc="487" baseline="4273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02DDC3070R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5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R="60325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010" algn="ctr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02DDC1510R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02DDC1520R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74930" algn="ct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0" algn="ctr">
                        <a:lnSpc>
                          <a:spcPts val="735"/>
                        </a:lnSpc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02DDC1540R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15x15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</a:tcPr>
                </a:tc>
                <a:tc>
                  <a:txBody>
                    <a:bodyPr/>
                    <a:lstStyle/>
                    <a:p>
                      <a:pPr marR="117475" algn="ctr">
                        <a:lnSpc>
                          <a:spcPts val="735"/>
                        </a:lnSpc>
                        <a:tabLst>
                          <a:tab pos="352425" algn="l"/>
                        </a:tabLst>
                      </a:pPr>
                      <a:r>
                        <a:rPr sz="975" spc="-15" baseline="4273" dirty="0">
                          <a:latin typeface="Roboto"/>
                          <a:cs typeface="Roboto"/>
                        </a:rPr>
                        <a:t>6”x6”</a:t>
                      </a:r>
                      <a:r>
                        <a:rPr sz="975" baseline="4273" dirty="0">
                          <a:latin typeface="Roboto"/>
                          <a:cs typeface="Roboto"/>
                        </a:rPr>
                        <a:t>	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Rett</a:t>
                      </a:r>
                      <a:r>
                        <a:rPr sz="700" spc="2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975" b="1" spc="-15" baseline="4273" dirty="0">
                          <a:latin typeface="Roboto"/>
                          <a:cs typeface="Roboto"/>
                        </a:rPr>
                        <a:t>02DDC1570R</a:t>
                      </a:r>
                      <a:endParaRPr sz="975" baseline="4273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8" name="object 18"/>
          <p:cNvSpPr txBox="1"/>
          <p:nvPr/>
        </p:nvSpPr>
        <p:spPr>
          <a:xfrm>
            <a:off x="3036265" y="4161599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301" y="5169598"/>
            <a:ext cx="142557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DDC610ORS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00630" y="538718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26500" y="542842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036265" y="5169598"/>
            <a:ext cx="142557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DDC620ORS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09591" y="5387187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35461" y="542842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8447303" y="3828122"/>
            <a:ext cx="3702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956315" y="3828122"/>
            <a:ext cx="3378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ZINC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27" name="object 2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1426184"/>
            <a:ext cx="2340000" cy="2340013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426184"/>
            <a:ext cx="2340013" cy="2340013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447303" y="4161599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956264" y="4161599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447303" y="5169598"/>
            <a:ext cx="1791970" cy="8140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02DDC640ORS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02DDC9940OR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0246499" y="542842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0956264" y="5169598"/>
            <a:ext cx="1791970" cy="8140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  <a:tab pos="1685925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02DDC670ORS</a:t>
            </a:r>
            <a:r>
              <a:rPr sz="975" b="1" baseline="4273" dirty="0">
                <a:latin typeface="Roboto"/>
                <a:cs typeface="Roboto"/>
              </a:rPr>
              <a:t>	</a:t>
            </a:r>
            <a:r>
              <a:rPr sz="975" spc="-37" baseline="4273" dirty="0">
                <a:latin typeface="Roboto"/>
                <a:cs typeface="Roboto"/>
              </a:rPr>
              <a:t>16</a:t>
            </a:r>
            <a:endParaRPr sz="975" baseline="4273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90x90</a:t>
            </a:r>
            <a:r>
              <a:rPr sz="975" baseline="4273" dirty="0">
                <a:latin typeface="Roboto"/>
                <a:cs typeface="Roboto"/>
              </a:rPr>
              <a:t>	36”x36”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02DDC9970OR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2755498" y="542842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0120630" y="585265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0246499" y="5893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2629591" y="585265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755498" y="58939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3613511" y="49236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837938" y="965110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806924" y="988822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090502" y="965110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072329" y="988822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6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5645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1981" y="4215485"/>
            <a:ext cx="82804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02DDCM10R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71423" y="455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31981" y="5936348"/>
            <a:ext cx="70358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34,7x34,7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14”x14”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02DDCM11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118741" y="6274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301" y="1812493"/>
            <a:ext cx="6743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186374" y="21509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4681" y="3385956"/>
            <a:ext cx="719999" cy="718049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4690" y="5103736"/>
            <a:ext cx="721946" cy="719997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1" y="981838"/>
            <a:ext cx="889392" cy="719999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2139264" y="5936348"/>
            <a:ext cx="70358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34,7x34,7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14”x14”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02DDCM22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26016" y="6274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134577" y="1812493"/>
            <a:ext cx="648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793657" y="21509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139264" y="4215485"/>
            <a:ext cx="80200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BEIGE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02</a:t>
            </a:r>
            <a:r>
              <a:rPr sz="650" b="1" dirty="0">
                <a:latin typeface="Roboto"/>
                <a:cs typeface="Roboto"/>
              </a:rPr>
              <a:t>DDCM20R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6689" y="455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51965" y="5103736"/>
            <a:ext cx="721955" cy="719999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147290" y="981838"/>
            <a:ext cx="889393" cy="719999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151964" y="3385962"/>
            <a:ext cx="719999" cy="717725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3780866" y="5936348"/>
            <a:ext cx="70358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34,7x34,7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14”x14”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02DDCM44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67619" y="6274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776179" y="1812493"/>
            <a:ext cx="6286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435246" y="21509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780866" y="4215485"/>
            <a:ext cx="7823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02DDCM40R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420298" y="455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" name="object 2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788879" y="981838"/>
            <a:ext cx="889393" cy="719999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793567" y="5103736"/>
            <a:ext cx="721955" cy="719997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793566" y="3385959"/>
            <a:ext cx="719999" cy="718045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5422455" y="5936348"/>
            <a:ext cx="70358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0" dirty="0">
                <a:latin typeface="Roboto"/>
                <a:cs typeface="Roboto"/>
              </a:rPr>
              <a:t>ZINC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34,7x34,7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14”x14”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02DDCM77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009220" y="62747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417781" y="1812493"/>
            <a:ext cx="6096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MURETTO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ZINC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076848" y="215093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422455" y="4215485"/>
            <a:ext cx="76263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ZINC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02DDCM70R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061900" y="45539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7" name="object 3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30481" y="981838"/>
            <a:ext cx="889393" cy="719999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435156" y="5103736"/>
            <a:ext cx="721955" cy="719992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435155" y="3385959"/>
            <a:ext cx="719999" cy="718045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536934" y="2877896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36934" y="501878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8457196" y="6692189"/>
            <a:ext cx="6123305" cy="3810"/>
            <a:chOff x="8457196" y="6692189"/>
            <a:chExt cx="6123305" cy="3810"/>
          </a:xfrm>
        </p:grpSpPr>
        <p:sp>
          <p:nvSpPr>
            <p:cNvPr id="43" name="object 43"/>
            <p:cNvSpPr/>
            <p:nvPr/>
          </p:nvSpPr>
          <p:spPr>
            <a:xfrm>
              <a:off x="8457196" y="669409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547998" y="66940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997997" y="66940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55996" y="66940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078005" y="66940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600000" y="66940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157962" y="66940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716000" y="66940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165961" y="66940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220063" y="669409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57196" y="6944182"/>
            <a:ext cx="6123305" cy="3810"/>
            <a:chOff x="8457196" y="6944182"/>
            <a:chExt cx="6123305" cy="3810"/>
          </a:xfrm>
        </p:grpSpPr>
        <p:sp>
          <p:nvSpPr>
            <p:cNvPr id="54" name="object 54"/>
            <p:cNvSpPr/>
            <p:nvPr/>
          </p:nvSpPr>
          <p:spPr>
            <a:xfrm>
              <a:off x="8457196" y="6946087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547998" y="69460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0997997" y="6946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55996" y="69460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2078005" y="69460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600000" y="6946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157962" y="69460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716000" y="69460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165961" y="69460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220063" y="6946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8457196" y="6995045"/>
          <a:ext cx="6199505" cy="1058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70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54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43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54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1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4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08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165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7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35,4”x35,4”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1,620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33,90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32,40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693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90x90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35,4”x35,4”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Dry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20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0,810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36,70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24,30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44,5x90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17,5”x35,4”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1,220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22,60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39,04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738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11,7”x11,7”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1,170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25,90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46,80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1051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15x15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6”x6”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1,000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20,60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55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55,00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7314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556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5" name="object 65"/>
          <p:cNvGraphicFramePr>
            <a:graphicFrameLocks noGrp="1"/>
          </p:cNvGraphicFramePr>
          <p:nvPr/>
        </p:nvGraphicFramePr>
        <p:xfrm>
          <a:off x="8457196" y="8098091"/>
          <a:ext cx="6199505" cy="717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6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29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980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29,7x29,7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30x30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MURETTO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7x89,7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2,7”x35,3”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6" name="object 66"/>
          <p:cNvSpPr txBox="1"/>
          <p:nvPr/>
        </p:nvSpPr>
        <p:spPr>
          <a:xfrm>
            <a:off x="8444496" y="6511988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444496" y="6714045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535272" y="6714045"/>
            <a:ext cx="1950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  <a:tab pos="1542415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587261" y="6714045"/>
            <a:ext cx="14916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1128395" algn="l"/>
              </a:tabLst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4166011" y="81431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166011" y="8287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166011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166011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166011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" name="object 75"/>
          <p:cNvGrpSpPr/>
          <p:nvPr/>
        </p:nvGrpSpPr>
        <p:grpSpPr>
          <a:xfrm>
            <a:off x="8457196" y="1150086"/>
            <a:ext cx="6123305" cy="3810"/>
            <a:chOff x="8457196" y="1150086"/>
            <a:chExt cx="6123305" cy="3810"/>
          </a:xfrm>
        </p:grpSpPr>
        <p:sp>
          <p:nvSpPr>
            <p:cNvPr id="76" name="object 76"/>
            <p:cNvSpPr/>
            <p:nvPr/>
          </p:nvSpPr>
          <p:spPr>
            <a:xfrm>
              <a:off x="8457196" y="115199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518595" y="115199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8457196" y="1798091"/>
            <a:ext cx="6123305" cy="3810"/>
            <a:chOff x="8457196" y="1798091"/>
            <a:chExt cx="6123305" cy="3810"/>
          </a:xfrm>
        </p:grpSpPr>
        <p:sp>
          <p:nvSpPr>
            <p:cNvPr id="79" name="object 79"/>
            <p:cNvSpPr/>
            <p:nvPr/>
          </p:nvSpPr>
          <p:spPr>
            <a:xfrm>
              <a:off x="8457196" y="179999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518595" y="179999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8457196" y="1942096"/>
            <a:ext cx="6123305" cy="3810"/>
            <a:chOff x="8457196" y="1942096"/>
            <a:chExt cx="6123305" cy="3810"/>
          </a:xfrm>
        </p:grpSpPr>
        <p:sp>
          <p:nvSpPr>
            <p:cNvPr id="82" name="object 82"/>
            <p:cNvSpPr/>
            <p:nvPr/>
          </p:nvSpPr>
          <p:spPr>
            <a:xfrm>
              <a:off x="8457196" y="194400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518595" y="194400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" name="object 84"/>
          <p:cNvGrpSpPr/>
          <p:nvPr/>
        </p:nvGrpSpPr>
        <p:grpSpPr>
          <a:xfrm>
            <a:off x="8457196" y="2086089"/>
            <a:ext cx="6123305" cy="3810"/>
            <a:chOff x="8457196" y="2086089"/>
            <a:chExt cx="6123305" cy="3810"/>
          </a:xfrm>
        </p:grpSpPr>
        <p:sp>
          <p:nvSpPr>
            <p:cNvPr id="85" name="object 85"/>
            <p:cNvSpPr/>
            <p:nvPr/>
          </p:nvSpPr>
          <p:spPr>
            <a:xfrm>
              <a:off x="8457196" y="2087994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518595" y="2087994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8444496" y="969898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459114" y="1324660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5">
                <a:moveTo>
                  <a:pt x="579361" y="175272"/>
                </a:moveTo>
                <a:lnTo>
                  <a:pt x="579361" y="37947"/>
                </a:lnTo>
              </a:path>
              <a:path w="579754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520499" y="1324660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5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5">
                <a:moveTo>
                  <a:pt x="516369" y="175272"/>
                </a:moveTo>
                <a:lnTo>
                  <a:pt x="516369" y="19951"/>
                </a:lnTo>
              </a:path>
              <a:path w="516890" h="186055">
                <a:moveTo>
                  <a:pt x="16217" y="0"/>
                </a:moveTo>
                <a:lnTo>
                  <a:pt x="0" y="31115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8444496" y="1539950"/>
            <a:ext cx="847725" cy="392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7x90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2,7”x36”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650" dirty="0">
                <a:latin typeface="Roboto"/>
                <a:cs typeface="Roboto"/>
              </a:rPr>
              <a:t>WHITE</a:t>
            </a:r>
            <a:r>
              <a:rPr sz="650" spc="26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02DDCB91R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9296286" y="16828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11505863" y="1539950"/>
            <a:ext cx="847725" cy="392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650" dirty="0">
                <a:latin typeface="Roboto"/>
                <a:cs typeface="Roboto"/>
              </a:rPr>
              <a:t>WHITE</a:t>
            </a:r>
            <a:r>
              <a:rPr sz="650" spc="265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02DDCB10R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93" name="object 93"/>
          <p:cNvGraphicFramePr>
            <a:graphicFrameLocks noGrp="1"/>
          </p:cNvGraphicFramePr>
          <p:nvPr/>
        </p:nvGraphicFramePr>
        <p:xfrm>
          <a:off x="519344" y="1930218"/>
          <a:ext cx="14137005" cy="5886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7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43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1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344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19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567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46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793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89865">
                <a:tc>
                  <a:txBody>
                    <a:bodyPr/>
                    <a:lstStyle/>
                    <a:p>
                      <a:pPr marL="2032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37,3x30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15”x12”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320">
                        <a:lnSpc>
                          <a:spcPts val="6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022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37,3x30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15”x12”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0220">
                        <a:lnSpc>
                          <a:spcPts val="6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37,3x30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15”x12”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07365">
                        <a:lnSpc>
                          <a:spcPts val="6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37,3x30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15”x12”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07365">
                        <a:lnSpc>
                          <a:spcPts val="66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3655" marB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02DDCB92R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3655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3655" marB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02DDCB20R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3365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760">
                <a:tc>
                  <a:txBody>
                    <a:bodyPr/>
                    <a:lstStyle/>
                    <a:p>
                      <a:pPr marL="20320">
                        <a:lnSpc>
                          <a:spcPts val="765"/>
                        </a:lnSpc>
                        <a:spcBef>
                          <a:spcPts val="1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02DDCM11M</a:t>
                      </a:r>
                      <a:r>
                        <a:rPr sz="650" b="1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490220">
                        <a:lnSpc>
                          <a:spcPts val="765"/>
                        </a:lnSpc>
                        <a:spcBef>
                          <a:spcPts val="1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02DDCM22M</a:t>
                      </a:r>
                      <a:r>
                        <a:rPr sz="650" b="1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ts val="765"/>
                        </a:lnSpc>
                        <a:spcBef>
                          <a:spcPts val="1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02DDCM44M</a:t>
                      </a:r>
                      <a:r>
                        <a:rPr sz="650" b="1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ts val="765"/>
                        </a:lnSpc>
                        <a:spcBef>
                          <a:spcPts val="15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02DDCM77M</a:t>
                      </a:r>
                      <a:r>
                        <a:rPr sz="650" b="1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9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ts val="68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02DDCB94R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0485" algn="r"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ts val="68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02DDCB40R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ZINC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02DDCB97R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953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ZINC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02DDCB70R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RUST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02DDCB95R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112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RUST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02DDCB50R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4" name="object 94"/>
          <p:cNvSpPr/>
          <p:nvPr/>
        </p:nvSpPr>
        <p:spPr>
          <a:xfrm>
            <a:off x="12357684" y="16828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539991" y="6678650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0000" y="6776542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3613511" y="49377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36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638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0674" y="-12"/>
            <a:ext cx="2767647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34925" h="520065">
                  <a:moveTo>
                    <a:pt x="11544" y="300228"/>
                  </a:move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00228"/>
                  </a:lnTo>
                  <a:close/>
                </a:path>
                <a:path w="3492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3492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3492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34925" h="520065">
                  <a:moveTo>
                    <a:pt x="23088" y="357962"/>
                  </a:move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57962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3492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69519"/>
                  </a:moveTo>
                  <a:lnTo>
                    <a:pt x="23088" y="369519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close/>
                </a:path>
                <a:path w="34925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34925" h="520065">
                  <a:moveTo>
                    <a:pt x="34632" y="323329"/>
                  </a:moveTo>
                  <a:lnTo>
                    <a:pt x="23088" y="323329"/>
                  </a:lnTo>
                  <a:lnTo>
                    <a:pt x="11544" y="323329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close/>
                </a:path>
                <a:path w="34925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34925" h="520065">
                  <a:moveTo>
                    <a:pt x="34632" y="254050"/>
                  </a:moveTo>
                  <a:lnTo>
                    <a:pt x="23088" y="254050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54050"/>
                  </a:lnTo>
                  <a:close/>
                </a:path>
                <a:path w="34925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184759"/>
                  </a:lnTo>
                  <a:close/>
                </a:path>
                <a:path w="34925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15481"/>
                  </a:lnTo>
                  <a:lnTo>
                    <a:pt x="0" y="115481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34925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84079" y="8064220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5">
                  <a:moveTo>
                    <a:pt x="0" y="0"/>
                  </a:moveTo>
                  <a:lnTo>
                    <a:pt x="0" y="150113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8307" y="8260524"/>
              <a:ext cx="12065" cy="323850"/>
            </a:xfrm>
            <a:custGeom>
              <a:avLst/>
              <a:gdLst/>
              <a:ahLst/>
              <a:cxnLst/>
              <a:rect l="l" t="t" r="r" b="b"/>
              <a:pathLst>
                <a:path w="12065" h="323850">
                  <a:moveTo>
                    <a:pt x="11544" y="311772"/>
                  </a:moveTo>
                  <a:lnTo>
                    <a:pt x="0" y="311772"/>
                  </a:lnTo>
                  <a:lnTo>
                    <a:pt x="0" y="323316"/>
                  </a:lnTo>
                  <a:lnTo>
                    <a:pt x="11544" y="323316"/>
                  </a:lnTo>
                  <a:lnTo>
                    <a:pt x="11544" y="311772"/>
                  </a:lnTo>
                  <a:close/>
                </a:path>
                <a:path w="12065" h="323850">
                  <a:moveTo>
                    <a:pt x="11544" y="265595"/>
                  </a:moveTo>
                  <a:lnTo>
                    <a:pt x="0" y="265595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65595"/>
                  </a:lnTo>
                  <a:close/>
                </a:path>
                <a:path w="12065" h="323850">
                  <a:moveTo>
                    <a:pt x="11544" y="242481"/>
                  </a:moveTo>
                  <a:lnTo>
                    <a:pt x="0" y="242481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81"/>
                  </a:lnTo>
                  <a:close/>
                </a:path>
                <a:path w="12065" h="323850">
                  <a:moveTo>
                    <a:pt x="11544" y="207848"/>
                  </a:moveTo>
                  <a:lnTo>
                    <a:pt x="0" y="207848"/>
                  </a:lnTo>
                  <a:lnTo>
                    <a:pt x="0" y="230936"/>
                  </a:lnTo>
                  <a:lnTo>
                    <a:pt x="11544" y="230936"/>
                  </a:lnTo>
                  <a:lnTo>
                    <a:pt x="11544" y="207848"/>
                  </a:lnTo>
                  <a:close/>
                </a:path>
                <a:path w="12065" h="323850">
                  <a:moveTo>
                    <a:pt x="11544" y="161658"/>
                  </a:moveTo>
                  <a:lnTo>
                    <a:pt x="0" y="161658"/>
                  </a:lnTo>
                  <a:lnTo>
                    <a:pt x="0" y="173202"/>
                  </a:lnTo>
                  <a:lnTo>
                    <a:pt x="11544" y="173202"/>
                  </a:lnTo>
                  <a:lnTo>
                    <a:pt x="11544" y="161658"/>
                  </a:lnTo>
                  <a:close/>
                </a:path>
                <a:path w="12065" h="323850">
                  <a:moveTo>
                    <a:pt x="11544" y="115481"/>
                  </a:moveTo>
                  <a:lnTo>
                    <a:pt x="0" y="115481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15481"/>
                  </a:lnTo>
                  <a:close/>
                </a:path>
                <a:path w="12065" h="323850">
                  <a:moveTo>
                    <a:pt x="11544" y="69291"/>
                  </a:moveTo>
                  <a:lnTo>
                    <a:pt x="0" y="69291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69291"/>
                  </a:lnTo>
                  <a:close/>
                </a:path>
                <a:path w="12065" h="323850">
                  <a:moveTo>
                    <a:pt x="11544" y="23101"/>
                  </a:moveTo>
                  <a:lnTo>
                    <a:pt x="0" y="23101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23101"/>
                  </a:lnTo>
                  <a:close/>
                </a:path>
                <a:path w="12065" h="323850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5623" y="806422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4">
                  <a:moveTo>
                    <a:pt x="0" y="0"/>
                  </a:moveTo>
                  <a:lnTo>
                    <a:pt x="0" y="18475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9851" y="8272056"/>
              <a:ext cx="12065" cy="104139"/>
            </a:xfrm>
            <a:custGeom>
              <a:avLst/>
              <a:gdLst/>
              <a:ahLst/>
              <a:cxnLst/>
              <a:rect l="l" t="t" r="r" b="b"/>
              <a:pathLst>
                <a:path w="12065" h="104140">
                  <a:moveTo>
                    <a:pt x="11544" y="0"/>
                  </a:moveTo>
                  <a:lnTo>
                    <a:pt x="0" y="0"/>
                  </a:lnTo>
                  <a:lnTo>
                    <a:pt x="0" y="103936"/>
                  </a:lnTo>
                  <a:lnTo>
                    <a:pt x="11544" y="103936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623" y="8387537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303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57962"/>
                  </a:lnTo>
                  <a:close/>
                </a:path>
                <a:path w="23495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23329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2349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23495" h="520065">
                  <a:moveTo>
                    <a:pt x="11544" y="127025"/>
                  </a:moveTo>
                  <a:lnTo>
                    <a:pt x="0" y="127025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27025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44" y="115468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81279" h="520065">
                  <a:moveTo>
                    <a:pt x="11531" y="300228"/>
                  </a:moveTo>
                  <a:lnTo>
                    <a:pt x="0" y="300228"/>
                  </a:lnTo>
                  <a:lnTo>
                    <a:pt x="0" y="323329"/>
                  </a:lnTo>
                  <a:lnTo>
                    <a:pt x="11531" y="323329"/>
                  </a:lnTo>
                  <a:lnTo>
                    <a:pt x="11531" y="300228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31" y="288683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92392"/>
                  </a:moveTo>
                  <a:lnTo>
                    <a:pt x="0" y="92392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92392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23088" y="46189"/>
                  </a:move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46189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81279" h="520065">
                  <a:moveTo>
                    <a:pt x="34645" y="92379"/>
                  </a:move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81279" h="520065">
                  <a:moveTo>
                    <a:pt x="46189" y="392595"/>
                  </a:moveTo>
                  <a:lnTo>
                    <a:pt x="34645" y="392595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close/>
                </a:path>
                <a:path w="81279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79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81279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34" y="115481"/>
                  </a:moveTo>
                  <a:lnTo>
                    <a:pt x="46189" y="115481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15481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61899"/>
                  </a:lnTo>
                  <a:lnTo>
                    <a:pt x="23088" y="461899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15709"/>
                  </a:lnTo>
                  <a:lnTo>
                    <a:pt x="34645" y="415709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84974"/>
                  </a:lnTo>
                  <a:lnTo>
                    <a:pt x="57734" y="484974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79" h="520065">
                  <a:moveTo>
                    <a:pt x="69278" y="127025"/>
                  </a:moveTo>
                  <a:lnTo>
                    <a:pt x="57734" y="127025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2702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219405"/>
                  </a:moveTo>
                  <a:lnTo>
                    <a:pt x="69278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lnTo>
                    <a:pt x="57734" y="300215"/>
                  </a:lnTo>
                  <a:lnTo>
                    <a:pt x="46189" y="300215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34645" y="288683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34645" y="254038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184759"/>
                  </a:lnTo>
                  <a:lnTo>
                    <a:pt x="57734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78" y="80835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46189" y="57734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69278"/>
                  </a:lnTo>
                  <a:lnTo>
                    <a:pt x="57734" y="69278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73430"/>
                  </a:lnTo>
                  <a:close/>
                </a:path>
                <a:path w="81279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81279" h="520065">
                  <a:moveTo>
                    <a:pt x="11557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close/>
                </a:path>
                <a:path w="81279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84974"/>
                  </a:lnTo>
                  <a:close/>
                </a:path>
                <a:path w="81279" h="520065">
                  <a:moveTo>
                    <a:pt x="23101" y="404152"/>
                  </a:move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404152"/>
                  </a:lnTo>
                  <a:close/>
                </a:path>
                <a:path w="81279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27025"/>
                  </a:lnTo>
                  <a:close/>
                </a:path>
                <a:path w="81279" h="520065">
                  <a:moveTo>
                    <a:pt x="23101" y="23088"/>
                  </a:move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close/>
                </a:path>
                <a:path w="81279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23329"/>
                  </a:lnTo>
                  <a:lnTo>
                    <a:pt x="0" y="323329"/>
                  </a:lnTo>
                  <a:lnTo>
                    <a:pt x="0" y="334873"/>
                  </a:lnTo>
                  <a:lnTo>
                    <a:pt x="11557" y="334873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81279" h="520065">
                  <a:moveTo>
                    <a:pt x="34645" y="300215"/>
                  </a:moveTo>
                  <a:lnTo>
                    <a:pt x="23101" y="300215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15"/>
                  </a:lnTo>
                  <a:close/>
                </a:path>
                <a:path w="81279" h="520065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54038"/>
                  </a:lnTo>
                  <a:lnTo>
                    <a:pt x="34645" y="254038"/>
                  </a:lnTo>
                  <a:lnTo>
                    <a:pt x="34645" y="230949"/>
                  </a:lnTo>
                  <a:close/>
                </a:path>
                <a:path w="81279" h="520065">
                  <a:moveTo>
                    <a:pt x="34645" y="46189"/>
                  </a:moveTo>
                  <a:lnTo>
                    <a:pt x="23101" y="46189"/>
                  </a:lnTo>
                  <a:lnTo>
                    <a:pt x="23101" y="57734"/>
                  </a:lnTo>
                  <a:lnTo>
                    <a:pt x="11557" y="57734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46189"/>
                  </a:lnTo>
                  <a:close/>
                </a:path>
                <a:path w="8127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19620"/>
                  </a:lnTo>
                  <a:lnTo>
                    <a:pt x="46177" y="519620"/>
                  </a:lnTo>
                  <a:lnTo>
                    <a:pt x="46177" y="496531"/>
                  </a:lnTo>
                  <a:close/>
                </a:path>
                <a:path w="81279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77" y="473430"/>
                  </a:lnTo>
                  <a:lnTo>
                    <a:pt x="46177" y="450342"/>
                  </a:lnTo>
                  <a:close/>
                </a:path>
                <a:path w="81279" h="520065">
                  <a:moveTo>
                    <a:pt x="46177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77" y="427240"/>
                  </a:lnTo>
                  <a:lnTo>
                    <a:pt x="46177" y="415696"/>
                  </a:lnTo>
                  <a:close/>
                </a:path>
                <a:path w="81279" h="520065">
                  <a:moveTo>
                    <a:pt x="46177" y="369519"/>
                  </a:moveTo>
                  <a:lnTo>
                    <a:pt x="34645" y="369519"/>
                  </a:lnTo>
                  <a:lnTo>
                    <a:pt x="23101" y="369519"/>
                  </a:lnTo>
                  <a:lnTo>
                    <a:pt x="11557" y="369506"/>
                  </a:lnTo>
                  <a:lnTo>
                    <a:pt x="11557" y="357962"/>
                  </a:lnTo>
                  <a:lnTo>
                    <a:pt x="0" y="357962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81050"/>
                  </a:lnTo>
                  <a:lnTo>
                    <a:pt x="23101" y="381050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77" y="392595"/>
                  </a:lnTo>
                  <a:lnTo>
                    <a:pt x="46177" y="369519"/>
                  </a:lnTo>
                  <a:close/>
                </a:path>
                <a:path w="81279" h="520065">
                  <a:moveTo>
                    <a:pt x="46177" y="346405"/>
                  </a:moveTo>
                  <a:lnTo>
                    <a:pt x="34645" y="346405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46405"/>
                  </a:lnTo>
                  <a:close/>
                </a:path>
                <a:path w="81279" h="520065">
                  <a:moveTo>
                    <a:pt x="46177" y="277139"/>
                  </a:moveTo>
                  <a:lnTo>
                    <a:pt x="34645" y="277139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close/>
                </a:path>
                <a:path w="81279" h="520065">
                  <a:moveTo>
                    <a:pt x="46177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54050"/>
                  </a:lnTo>
                  <a:close/>
                </a:path>
                <a:path w="8127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58"/>
                  </a:lnTo>
                  <a:lnTo>
                    <a:pt x="11557" y="161658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207860"/>
                  </a:lnTo>
                  <a:lnTo>
                    <a:pt x="34645" y="207860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50114"/>
                  </a:lnTo>
                  <a:close/>
                </a:path>
                <a:path w="81279" h="520065">
                  <a:moveTo>
                    <a:pt x="46177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23101" y="80835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77" y="138569"/>
                  </a:lnTo>
                  <a:lnTo>
                    <a:pt x="46177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77" y="103924"/>
                  </a:lnTo>
                  <a:lnTo>
                    <a:pt x="46177" y="69291"/>
                  </a:lnTo>
                  <a:close/>
                </a:path>
                <a:path w="81279" h="520065">
                  <a:moveTo>
                    <a:pt x="46177" y="0"/>
                  </a:moveTo>
                  <a:lnTo>
                    <a:pt x="34645" y="0"/>
                  </a:lnTo>
                  <a:lnTo>
                    <a:pt x="23101" y="0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79" h="520065">
                  <a:moveTo>
                    <a:pt x="57746" y="450342"/>
                  </a:moveTo>
                  <a:lnTo>
                    <a:pt x="46189" y="450342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50342"/>
                  </a:lnTo>
                  <a:close/>
                </a:path>
                <a:path w="81279" h="520065">
                  <a:moveTo>
                    <a:pt x="57746" y="427240"/>
                  </a:move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57746" y="427240"/>
                  </a:lnTo>
                  <a:close/>
                </a:path>
                <a:path w="81279" h="520065">
                  <a:moveTo>
                    <a:pt x="57746" y="311785"/>
                  </a:moveTo>
                  <a:lnTo>
                    <a:pt x="46189" y="311785"/>
                  </a:lnTo>
                  <a:lnTo>
                    <a:pt x="46189" y="323329"/>
                  </a:lnTo>
                  <a:lnTo>
                    <a:pt x="57746" y="323329"/>
                  </a:lnTo>
                  <a:lnTo>
                    <a:pt x="57746" y="311785"/>
                  </a:lnTo>
                  <a:close/>
                </a:path>
                <a:path w="81279" h="520065">
                  <a:moveTo>
                    <a:pt x="57746" y="265595"/>
                  </a:moveTo>
                  <a:lnTo>
                    <a:pt x="46189" y="265595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65595"/>
                  </a:lnTo>
                  <a:close/>
                </a:path>
                <a:path w="81279" h="520065">
                  <a:moveTo>
                    <a:pt x="57746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196303"/>
                  </a:lnTo>
                  <a:close/>
                </a:path>
                <a:path w="81279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484974"/>
                  </a:lnTo>
                  <a:lnTo>
                    <a:pt x="46189" y="484974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79" h="520065">
                  <a:moveTo>
                    <a:pt x="69291" y="473430"/>
                  </a:move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73430"/>
                  </a:lnTo>
                  <a:close/>
                </a:path>
                <a:path w="81279" h="520065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381050"/>
                  </a:lnTo>
                  <a:close/>
                </a:path>
                <a:path w="81279" h="520065">
                  <a:moveTo>
                    <a:pt x="69291" y="346405"/>
                  </a:moveTo>
                  <a:lnTo>
                    <a:pt x="57746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46405"/>
                  </a:lnTo>
                  <a:close/>
                </a:path>
                <a:path w="81279" h="520065">
                  <a:moveTo>
                    <a:pt x="69291" y="230949"/>
                  </a:moveTo>
                  <a:lnTo>
                    <a:pt x="57746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69291" y="230949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88671"/>
                  </a:lnTo>
                  <a:lnTo>
                    <a:pt x="57746" y="288671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57746" y="207860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91" y="150114"/>
                  </a:ln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69291" y="69291"/>
                  </a:lnTo>
                  <a:lnTo>
                    <a:pt x="57746" y="69291"/>
                  </a:lnTo>
                  <a:lnTo>
                    <a:pt x="57746" y="80835"/>
                  </a:lnTo>
                  <a:lnTo>
                    <a:pt x="46189" y="80835"/>
                  </a:lnTo>
                  <a:lnTo>
                    <a:pt x="46189" y="92379"/>
                  </a:lnTo>
                  <a:lnTo>
                    <a:pt x="57746" y="92379"/>
                  </a:lnTo>
                  <a:lnTo>
                    <a:pt x="57746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127025"/>
                  </a:lnTo>
                  <a:lnTo>
                    <a:pt x="69291" y="127025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92379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46189"/>
                  </a:lnTo>
                  <a:lnTo>
                    <a:pt x="69291" y="46189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6305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75" y="415709"/>
                  </a:moveTo>
                  <a:lnTo>
                    <a:pt x="11544" y="415709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415709"/>
                  </a:lnTo>
                  <a:close/>
                </a:path>
                <a:path w="81280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34860"/>
                  </a:lnTo>
                  <a:close/>
                </a:path>
                <a:path w="81280" h="520065">
                  <a:moveTo>
                    <a:pt x="23075" y="311785"/>
                  </a:moveTo>
                  <a:lnTo>
                    <a:pt x="11544" y="311785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75" y="323329"/>
                  </a:lnTo>
                  <a:lnTo>
                    <a:pt x="23075" y="311785"/>
                  </a:lnTo>
                  <a:close/>
                </a:path>
                <a:path w="81280" h="520065">
                  <a:moveTo>
                    <a:pt x="23075" y="219405"/>
                  </a:moveTo>
                  <a:lnTo>
                    <a:pt x="11544" y="219405"/>
                  </a:lnTo>
                  <a:lnTo>
                    <a:pt x="11544" y="265595"/>
                  </a:lnTo>
                  <a:lnTo>
                    <a:pt x="0" y="265595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23075" y="288683"/>
                  </a:lnTo>
                  <a:lnTo>
                    <a:pt x="23075" y="219405"/>
                  </a:lnTo>
                  <a:close/>
                </a:path>
                <a:path w="81280" h="520065">
                  <a:moveTo>
                    <a:pt x="23075" y="173215"/>
                  </a:moveTo>
                  <a:lnTo>
                    <a:pt x="11544" y="173215"/>
                  </a:lnTo>
                  <a:lnTo>
                    <a:pt x="11544" y="196303"/>
                  </a:lnTo>
                  <a:lnTo>
                    <a:pt x="23075" y="196303"/>
                  </a:lnTo>
                  <a:lnTo>
                    <a:pt x="23075" y="173215"/>
                  </a:lnTo>
                  <a:close/>
                </a:path>
                <a:path w="81280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75" y="150114"/>
                  </a:lnTo>
                  <a:lnTo>
                    <a:pt x="23075" y="138569"/>
                  </a:lnTo>
                  <a:close/>
                </a:path>
                <a:path w="81280" h="520065">
                  <a:moveTo>
                    <a:pt x="23075" y="46202"/>
                  </a:moveTo>
                  <a:lnTo>
                    <a:pt x="11544" y="46202"/>
                  </a:lnTo>
                  <a:lnTo>
                    <a:pt x="11544" y="127025"/>
                  </a:lnTo>
                  <a:lnTo>
                    <a:pt x="23075" y="127025"/>
                  </a:lnTo>
                  <a:lnTo>
                    <a:pt x="23075" y="46202"/>
                  </a:lnTo>
                  <a:close/>
                </a:path>
                <a:path w="81280" h="520065">
                  <a:moveTo>
                    <a:pt x="23075" y="23088"/>
                  </a:moveTo>
                  <a:lnTo>
                    <a:pt x="11544" y="23088"/>
                  </a:lnTo>
                  <a:lnTo>
                    <a:pt x="11544" y="34645"/>
                  </a:lnTo>
                  <a:lnTo>
                    <a:pt x="23075" y="34645"/>
                  </a:lnTo>
                  <a:lnTo>
                    <a:pt x="23075" y="23088"/>
                  </a:lnTo>
                  <a:close/>
                </a:path>
                <a:path w="81280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75" y="11544"/>
                  </a:lnTo>
                  <a:lnTo>
                    <a:pt x="23075" y="0"/>
                  </a:lnTo>
                  <a:close/>
                </a:path>
                <a:path w="81280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80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80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23088" y="173215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81280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20065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84759"/>
                  </a:lnTo>
                  <a:close/>
                </a:path>
                <a:path w="81280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23088" y="127025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close/>
                </a:path>
                <a:path w="81280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99"/>
                  </a:lnTo>
                  <a:lnTo>
                    <a:pt x="46189" y="461899"/>
                  </a:lnTo>
                  <a:lnTo>
                    <a:pt x="34645" y="461899"/>
                  </a:ln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04152"/>
                  </a:lnTo>
                  <a:close/>
                </a:path>
                <a:path w="81280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46405"/>
                  </a:lnTo>
                  <a:close/>
                </a:path>
                <a:path w="81280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81280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81"/>
                  </a:lnTo>
                  <a:close/>
                </a:path>
                <a:path w="81280" h="520065">
                  <a:moveTo>
                    <a:pt x="80835" y="242493"/>
                  </a:moveTo>
                  <a:lnTo>
                    <a:pt x="69278" y="242493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40"/>
                  </a:lnTo>
                  <a:lnTo>
                    <a:pt x="46189" y="300240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42493"/>
                  </a:lnTo>
                  <a:close/>
                </a:path>
                <a:path w="81280" h="520065">
                  <a:moveTo>
                    <a:pt x="80835" y="184772"/>
                  </a:moveTo>
                  <a:lnTo>
                    <a:pt x="69278" y="184772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184772"/>
                  </a:lnTo>
                  <a:close/>
                </a:path>
                <a:path w="81280" h="520065">
                  <a:moveTo>
                    <a:pt x="80835" y="161671"/>
                  </a:moveTo>
                  <a:lnTo>
                    <a:pt x="69278" y="161671"/>
                  </a:lnTo>
                  <a:lnTo>
                    <a:pt x="57734" y="161658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11544"/>
                  </a:moveTo>
                  <a:lnTo>
                    <a:pt x="69278" y="11544"/>
                  </a:lnTo>
                  <a:lnTo>
                    <a:pt x="57734" y="11557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lnTo>
                    <a:pt x="80835" y="92379"/>
                  </a:lnTo>
                  <a:lnTo>
                    <a:pt x="80835" y="80835"/>
                  </a:lnTo>
                  <a:lnTo>
                    <a:pt x="69278" y="80835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3233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81280" h="520065">
                  <a:moveTo>
                    <a:pt x="11557" y="404152"/>
                  </a:moveTo>
                  <a:lnTo>
                    <a:pt x="0" y="404152"/>
                  </a:lnTo>
                  <a:lnTo>
                    <a:pt x="0" y="415696"/>
                  </a:lnTo>
                  <a:lnTo>
                    <a:pt x="11557" y="415696"/>
                  </a:lnTo>
                  <a:lnTo>
                    <a:pt x="11557" y="404152"/>
                  </a:lnTo>
                  <a:close/>
                </a:path>
                <a:path w="8128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81280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30949"/>
                  </a:lnTo>
                  <a:close/>
                </a:path>
                <a:path w="81280" h="520065">
                  <a:moveTo>
                    <a:pt x="34645" y="427240"/>
                  </a:moveTo>
                  <a:lnTo>
                    <a:pt x="23101" y="427240"/>
                  </a:lnTo>
                  <a:lnTo>
                    <a:pt x="23101" y="415696"/>
                  </a:lnTo>
                  <a:lnTo>
                    <a:pt x="11557" y="415696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57" y="438785"/>
                  </a:lnTo>
                  <a:lnTo>
                    <a:pt x="11557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81280" h="520065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357962"/>
                  </a:lnTo>
                  <a:lnTo>
                    <a:pt x="11557" y="357962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23101" y="323329"/>
                  </a:lnTo>
                  <a:lnTo>
                    <a:pt x="11557" y="323329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11557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392595"/>
                  </a:lnTo>
                  <a:close/>
                </a:path>
                <a:path w="81280" h="520065">
                  <a:moveTo>
                    <a:pt x="34645" y="254038"/>
                  </a:moveTo>
                  <a:lnTo>
                    <a:pt x="23101" y="254038"/>
                  </a:lnTo>
                  <a:lnTo>
                    <a:pt x="23101" y="265595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23101" y="277139"/>
                  </a:lnTo>
                  <a:lnTo>
                    <a:pt x="34645" y="277139"/>
                  </a:lnTo>
                  <a:lnTo>
                    <a:pt x="34645" y="254038"/>
                  </a:lnTo>
                  <a:close/>
                </a:path>
                <a:path w="81280" h="520065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81280" h="520065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38582"/>
                  </a:lnTo>
                  <a:lnTo>
                    <a:pt x="11557" y="138582"/>
                  </a:lnTo>
                  <a:lnTo>
                    <a:pt x="11557" y="173215"/>
                  </a:lnTo>
                  <a:lnTo>
                    <a:pt x="23101" y="173215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81280" h="520065">
                  <a:moveTo>
                    <a:pt x="46189" y="473430"/>
                  </a:moveTo>
                  <a:lnTo>
                    <a:pt x="34645" y="473430"/>
                  </a:lnTo>
                  <a:lnTo>
                    <a:pt x="23101" y="473430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473430"/>
                  </a:lnTo>
                  <a:close/>
                </a:path>
                <a:path w="81280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81280" h="520065">
                  <a:moveTo>
                    <a:pt x="46189" y="346405"/>
                  </a:moveTo>
                  <a:lnTo>
                    <a:pt x="34645" y="346405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46405"/>
                  </a:lnTo>
                  <a:close/>
                </a:path>
                <a:path w="81280" h="520065">
                  <a:moveTo>
                    <a:pt x="46189" y="300228"/>
                  </a:moveTo>
                  <a:lnTo>
                    <a:pt x="34645" y="300228"/>
                  </a:lnTo>
                  <a:lnTo>
                    <a:pt x="34645" y="288683"/>
                  </a:lnTo>
                  <a:lnTo>
                    <a:pt x="23101" y="288683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00228"/>
                  </a:lnTo>
                  <a:close/>
                </a:path>
                <a:path w="81280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20065">
                  <a:moveTo>
                    <a:pt x="57746" y="57734"/>
                  </a:moveTo>
                  <a:lnTo>
                    <a:pt x="46189" y="57734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57734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46" y="496531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69291" y="450342"/>
                  </a:moveTo>
                  <a:lnTo>
                    <a:pt x="57746" y="450342"/>
                  </a:lnTo>
                  <a:lnTo>
                    <a:pt x="46189" y="450342"/>
                  </a:lnTo>
                  <a:lnTo>
                    <a:pt x="46189" y="473430"/>
                  </a:lnTo>
                  <a:lnTo>
                    <a:pt x="57746" y="473430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close/>
                </a:path>
                <a:path w="81280" h="520065">
                  <a:moveTo>
                    <a:pt x="69291" y="404152"/>
                  </a:moveTo>
                  <a:lnTo>
                    <a:pt x="57746" y="404152"/>
                  </a:lnTo>
                  <a:lnTo>
                    <a:pt x="57746" y="415709"/>
                  </a:lnTo>
                  <a:lnTo>
                    <a:pt x="46189" y="415709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69291" y="438785"/>
                  </a:lnTo>
                  <a:lnTo>
                    <a:pt x="69291" y="404152"/>
                  </a:lnTo>
                  <a:close/>
                </a:path>
                <a:path w="81280" h="520065">
                  <a:moveTo>
                    <a:pt x="69291" y="369519"/>
                  </a:moveTo>
                  <a:lnTo>
                    <a:pt x="57746" y="369519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69519"/>
                  </a:lnTo>
                  <a:close/>
                </a:path>
                <a:path w="81280" h="520065">
                  <a:moveTo>
                    <a:pt x="69291" y="334860"/>
                  </a:moveTo>
                  <a:lnTo>
                    <a:pt x="57746" y="334860"/>
                  </a:lnTo>
                  <a:lnTo>
                    <a:pt x="46189" y="334860"/>
                  </a:lnTo>
                  <a:lnTo>
                    <a:pt x="46189" y="346405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34860"/>
                  </a:lnTo>
                  <a:close/>
                </a:path>
                <a:path w="81280" h="520065">
                  <a:moveTo>
                    <a:pt x="69291" y="277139"/>
                  </a:moveTo>
                  <a:lnTo>
                    <a:pt x="57746" y="277139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277139"/>
                  </a:lnTo>
                  <a:close/>
                </a:path>
                <a:path w="81280" h="520065">
                  <a:moveTo>
                    <a:pt x="69291" y="173215"/>
                  </a:moveTo>
                  <a:lnTo>
                    <a:pt x="57746" y="173215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20065">
                  <a:moveTo>
                    <a:pt x="69291" y="138569"/>
                  </a:moveTo>
                  <a:lnTo>
                    <a:pt x="57746" y="138569"/>
                  </a:lnTo>
                  <a:lnTo>
                    <a:pt x="57746" y="150114"/>
                  </a:lnTo>
                  <a:lnTo>
                    <a:pt x="46189" y="150114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69291" y="161658"/>
                  </a:lnTo>
                  <a:lnTo>
                    <a:pt x="69291" y="138569"/>
                  </a:lnTo>
                  <a:close/>
                </a:path>
                <a:path w="81280" h="520065">
                  <a:moveTo>
                    <a:pt x="69291" y="0"/>
                  </a:moveTo>
                  <a:lnTo>
                    <a:pt x="57746" y="0"/>
                  </a:lnTo>
                  <a:lnTo>
                    <a:pt x="57746" y="11544"/>
                  </a:lnTo>
                  <a:lnTo>
                    <a:pt x="69291" y="11544"/>
                  </a:lnTo>
                  <a:lnTo>
                    <a:pt x="69291" y="0"/>
                  </a:lnTo>
                  <a:close/>
                </a:path>
                <a:path w="81280" h="520065">
                  <a:moveTo>
                    <a:pt x="80835" y="242493"/>
                  </a:moveTo>
                  <a:lnTo>
                    <a:pt x="69291" y="242493"/>
                  </a:lnTo>
                  <a:lnTo>
                    <a:pt x="69291" y="219405"/>
                  </a:lnTo>
                  <a:lnTo>
                    <a:pt x="57746" y="219405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46" y="219405"/>
                  </a:lnTo>
                  <a:lnTo>
                    <a:pt x="57746" y="207860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196303"/>
                  </a:lnTo>
                  <a:lnTo>
                    <a:pt x="23101" y="196303"/>
                  </a:lnTo>
                  <a:lnTo>
                    <a:pt x="23101" y="207860"/>
                  </a:lnTo>
                  <a:lnTo>
                    <a:pt x="11557" y="207860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42493"/>
                  </a:lnTo>
                  <a:close/>
                </a:path>
                <a:path w="81280" h="520065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57746" y="196303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84759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57734"/>
                  </a:moveTo>
                  <a:lnTo>
                    <a:pt x="69291" y="57734"/>
                  </a:lnTo>
                  <a:lnTo>
                    <a:pt x="69291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80" h="520065">
                  <a:moveTo>
                    <a:pt x="80835" y="11544"/>
                  </a:moveTo>
                  <a:lnTo>
                    <a:pt x="69291" y="11544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0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57746" y="103924"/>
                  </a:lnTo>
                  <a:lnTo>
                    <a:pt x="57746" y="92379"/>
                  </a:lnTo>
                  <a:lnTo>
                    <a:pt x="69291" y="92379"/>
                  </a:lnTo>
                  <a:lnTo>
                    <a:pt x="69291" y="69278"/>
                  </a:lnTo>
                  <a:lnTo>
                    <a:pt x="57746" y="69278"/>
                  </a:lnTo>
                  <a:lnTo>
                    <a:pt x="57746" y="80835"/>
                  </a:lnTo>
                  <a:lnTo>
                    <a:pt x="46189" y="80835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03924"/>
                  </a:lnTo>
                  <a:lnTo>
                    <a:pt x="23101" y="10392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57746" y="46189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69291" y="46189"/>
                  </a:lnTo>
                  <a:lnTo>
                    <a:pt x="80835" y="46189"/>
                  </a:lnTo>
                  <a:lnTo>
                    <a:pt x="80835" y="115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01623" y="8064220"/>
              <a:ext cx="81280" cy="508634"/>
            </a:xfrm>
            <a:custGeom>
              <a:avLst/>
              <a:gdLst/>
              <a:ahLst/>
              <a:cxnLst/>
              <a:rect l="l" t="t" r="r" b="b"/>
              <a:pathLst>
                <a:path w="81280" h="508634">
                  <a:moveTo>
                    <a:pt x="11544" y="450342"/>
                  </a:move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50342"/>
                  </a:lnTo>
                  <a:close/>
                </a:path>
                <a:path w="81280" h="508634">
                  <a:moveTo>
                    <a:pt x="11544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15"/>
                  </a:lnTo>
                  <a:close/>
                </a:path>
                <a:path w="81280" h="508634">
                  <a:moveTo>
                    <a:pt x="23088" y="277139"/>
                  </a:moveTo>
                  <a:lnTo>
                    <a:pt x="11544" y="27713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77139"/>
                  </a:lnTo>
                  <a:close/>
                </a:path>
                <a:path w="81280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219405"/>
                  </a:lnTo>
                  <a:close/>
                </a:path>
                <a:path w="81280" h="508634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81280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81280" h="508634">
                  <a:moveTo>
                    <a:pt x="34645" y="427240"/>
                  </a:moveTo>
                  <a:lnTo>
                    <a:pt x="23088" y="427240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close/>
                </a:path>
                <a:path w="81280" h="508634">
                  <a:moveTo>
                    <a:pt x="34645" y="288683"/>
                  </a:moveTo>
                  <a:lnTo>
                    <a:pt x="23088" y="288683"/>
                  </a:lnTo>
                  <a:lnTo>
                    <a:pt x="23088" y="300228"/>
                  </a:lnTo>
                  <a:lnTo>
                    <a:pt x="34645" y="300228"/>
                  </a:lnTo>
                  <a:lnTo>
                    <a:pt x="34645" y="288683"/>
                  </a:lnTo>
                  <a:close/>
                </a:path>
                <a:path w="81280" h="508634">
                  <a:moveTo>
                    <a:pt x="34645" y="138569"/>
                  </a:move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34645" y="138569"/>
                  </a:lnTo>
                  <a:close/>
                </a:path>
                <a:path w="81280" h="508634">
                  <a:moveTo>
                    <a:pt x="34645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0"/>
                  </a:lnTo>
                  <a:close/>
                </a:path>
                <a:path w="81280" h="508634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80" h="508634">
                  <a:moveTo>
                    <a:pt x="57734" y="381050"/>
                  </a:moveTo>
                  <a:lnTo>
                    <a:pt x="46189" y="381050"/>
                  </a:lnTo>
                  <a:lnTo>
                    <a:pt x="34645" y="381050"/>
                  </a:lnTo>
                  <a:lnTo>
                    <a:pt x="34645" y="369506"/>
                  </a:lnTo>
                  <a:lnTo>
                    <a:pt x="23088" y="369506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close/>
                </a:path>
                <a:path w="81280" h="508634">
                  <a:moveTo>
                    <a:pt x="57734" y="184759"/>
                  </a:moveTo>
                  <a:lnTo>
                    <a:pt x="46189" y="184759"/>
                  </a:lnTo>
                  <a:lnTo>
                    <a:pt x="46189" y="173215"/>
                  </a:lnTo>
                  <a:lnTo>
                    <a:pt x="34645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84759"/>
                  </a:lnTo>
                  <a:close/>
                </a:path>
                <a:path w="81280" h="508634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80" h="508634">
                  <a:moveTo>
                    <a:pt x="69278" y="69278"/>
                  </a:moveTo>
                  <a:lnTo>
                    <a:pt x="57734" y="69278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69278"/>
                  </a:lnTo>
                  <a:close/>
                </a:path>
                <a:path w="81280" h="508634">
                  <a:moveTo>
                    <a:pt x="69278" y="34645"/>
                  </a:moveTo>
                  <a:lnTo>
                    <a:pt x="57734" y="34645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34645"/>
                  </a:lnTo>
                  <a:close/>
                </a:path>
                <a:path w="81280" h="508634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80" h="508634">
                  <a:moveTo>
                    <a:pt x="80835" y="415696"/>
                  </a:moveTo>
                  <a:lnTo>
                    <a:pt x="69278" y="415696"/>
                  </a:lnTo>
                  <a:lnTo>
                    <a:pt x="69278" y="392595"/>
                  </a:lnTo>
                  <a:lnTo>
                    <a:pt x="57734" y="392595"/>
                  </a:lnTo>
                  <a:lnTo>
                    <a:pt x="57734" y="41569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46189" y="473430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15696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61886"/>
                  </a:lnTo>
                  <a:lnTo>
                    <a:pt x="23088" y="461886"/>
                  </a:lnTo>
                  <a:lnTo>
                    <a:pt x="11544" y="461899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81280" h="508634">
                  <a:moveTo>
                    <a:pt x="80835" y="381050"/>
                  </a:moveTo>
                  <a:lnTo>
                    <a:pt x="69278" y="381050"/>
                  </a:lnTo>
                  <a:lnTo>
                    <a:pt x="69278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81280" h="508634">
                  <a:moveTo>
                    <a:pt x="80835" y="346405"/>
                  </a:moveTo>
                  <a:lnTo>
                    <a:pt x="69278" y="346405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80835" y="369506"/>
                  </a:lnTo>
                  <a:lnTo>
                    <a:pt x="80835" y="346405"/>
                  </a:lnTo>
                  <a:close/>
                </a:path>
                <a:path w="81280" h="508634">
                  <a:moveTo>
                    <a:pt x="80835" y="219405"/>
                  </a:moveTo>
                  <a:lnTo>
                    <a:pt x="69278" y="21940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54038"/>
                  </a:lnTo>
                  <a:lnTo>
                    <a:pt x="23088" y="254038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80835" y="288683"/>
                  </a:lnTo>
                  <a:lnTo>
                    <a:pt x="80835" y="277139"/>
                  </a:lnTo>
                  <a:lnTo>
                    <a:pt x="69278" y="277139"/>
                  </a:lnTo>
                  <a:lnTo>
                    <a:pt x="69278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81280" h="508634">
                  <a:moveTo>
                    <a:pt x="80835" y="161658"/>
                  </a:moveTo>
                  <a:lnTo>
                    <a:pt x="69278" y="161658"/>
                  </a:lnTo>
                  <a:lnTo>
                    <a:pt x="69278" y="196303"/>
                  </a:lnTo>
                  <a:lnTo>
                    <a:pt x="57734" y="196303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61658"/>
                  </a:lnTo>
                  <a:close/>
                </a:path>
                <a:path w="81280" h="508634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80" h="508634">
                  <a:moveTo>
                    <a:pt x="80835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70902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57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11557" y="508076"/>
                  </a:lnTo>
                  <a:close/>
                </a:path>
                <a:path w="69850" h="520065">
                  <a:moveTo>
                    <a:pt x="23101" y="496531"/>
                  </a:moveTo>
                  <a:lnTo>
                    <a:pt x="11557" y="496531"/>
                  </a:lnTo>
                  <a:lnTo>
                    <a:pt x="11557" y="508076"/>
                  </a:lnTo>
                  <a:lnTo>
                    <a:pt x="23101" y="508076"/>
                  </a:lnTo>
                  <a:lnTo>
                    <a:pt x="23101" y="496531"/>
                  </a:lnTo>
                  <a:close/>
                </a:path>
                <a:path w="69850" h="520065">
                  <a:moveTo>
                    <a:pt x="23101" y="438785"/>
                  </a:moveTo>
                  <a:lnTo>
                    <a:pt x="11557" y="438785"/>
                  </a:lnTo>
                  <a:lnTo>
                    <a:pt x="11557" y="450342"/>
                  </a:lnTo>
                  <a:lnTo>
                    <a:pt x="23101" y="450342"/>
                  </a:lnTo>
                  <a:lnTo>
                    <a:pt x="23101" y="438785"/>
                  </a:lnTo>
                  <a:close/>
                </a:path>
                <a:path w="69850" h="520065">
                  <a:moveTo>
                    <a:pt x="23101" y="311785"/>
                  </a:moveTo>
                  <a:lnTo>
                    <a:pt x="11557" y="311785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69850" h="520065">
                  <a:moveTo>
                    <a:pt x="23101" y="254050"/>
                  </a:moveTo>
                  <a:lnTo>
                    <a:pt x="11557" y="254050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54050"/>
                  </a:lnTo>
                  <a:close/>
                </a:path>
                <a:path w="69850" h="520065">
                  <a:moveTo>
                    <a:pt x="23101" y="207860"/>
                  </a:moveTo>
                  <a:lnTo>
                    <a:pt x="11557" y="207860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23101" y="207860"/>
                  </a:lnTo>
                  <a:close/>
                </a:path>
                <a:path w="69850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38569"/>
                  </a:lnTo>
                  <a:lnTo>
                    <a:pt x="23101" y="138569"/>
                  </a:lnTo>
                  <a:lnTo>
                    <a:pt x="23101" y="127025"/>
                  </a:lnTo>
                  <a:close/>
                </a:path>
                <a:path w="69850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69850" h="520065">
                  <a:moveTo>
                    <a:pt x="34645" y="103924"/>
                  </a:moveTo>
                  <a:lnTo>
                    <a:pt x="23101" y="103924"/>
                  </a:lnTo>
                  <a:lnTo>
                    <a:pt x="11557" y="103924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03924"/>
                  </a:lnTo>
                  <a:close/>
                </a:path>
                <a:path w="69850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69850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46189" y="92379"/>
                  </a:lnTo>
                  <a:close/>
                </a:path>
                <a:path w="69850" h="520065">
                  <a:moveTo>
                    <a:pt x="57746" y="484974"/>
                  </a:moveTo>
                  <a:lnTo>
                    <a:pt x="46189" y="484974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57746" y="484974"/>
                  </a:lnTo>
                  <a:close/>
                </a:path>
                <a:path w="69850" h="520065">
                  <a:moveTo>
                    <a:pt x="57746" y="427240"/>
                  </a:moveTo>
                  <a:lnTo>
                    <a:pt x="46189" y="42724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06"/>
                  </a:lnTo>
                  <a:lnTo>
                    <a:pt x="11557" y="369506"/>
                  </a:lnTo>
                  <a:lnTo>
                    <a:pt x="11557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57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57" y="461886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57746" y="450342"/>
                  </a:lnTo>
                  <a:lnTo>
                    <a:pt x="46189" y="450342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57746" y="427240"/>
                  </a:lnTo>
                  <a:close/>
                </a:path>
                <a:path w="69850" h="520065">
                  <a:moveTo>
                    <a:pt x="57746" y="392595"/>
                  </a:moveTo>
                  <a:lnTo>
                    <a:pt x="46189" y="392595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92595"/>
                  </a:lnTo>
                  <a:close/>
                </a:path>
                <a:path w="69850" h="520065">
                  <a:moveTo>
                    <a:pt x="57746" y="357962"/>
                  </a:moveTo>
                  <a:lnTo>
                    <a:pt x="46189" y="357962"/>
                  </a:lnTo>
                  <a:lnTo>
                    <a:pt x="46189" y="381050"/>
                  </a:lnTo>
                  <a:lnTo>
                    <a:pt x="57746" y="381050"/>
                  </a:lnTo>
                  <a:lnTo>
                    <a:pt x="57746" y="357962"/>
                  </a:lnTo>
                  <a:close/>
                </a:path>
                <a:path w="69850" h="520065">
                  <a:moveTo>
                    <a:pt x="57746" y="323329"/>
                  </a:moveTo>
                  <a:lnTo>
                    <a:pt x="46189" y="323329"/>
                  </a:lnTo>
                  <a:lnTo>
                    <a:pt x="46189" y="311772"/>
                  </a:lnTo>
                  <a:lnTo>
                    <a:pt x="34645" y="311772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23329"/>
                  </a:lnTo>
                  <a:close/>
                </a:path>
                <a:path w="69850" h="520065">
                  <a:moveTo>
                    <a:pt x="57746" y="288683"/>
                  </a:moveTo>
                  <a:lnTo>
                    <a:pt x="46189" y="288683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close/>
                </a:path>
                <a:path w="69850" h="520065">
                  <a:moveTo>
                    <a:pt x="57746" y="219405"/>
                  </a:move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11557" y="230949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88683"/>
                  </a:lnTo>
                  <a:lnTo>
                    <a:pt x="23101" y="288683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57746" y="230949"/>
                  </a:lnTo>
                  <a:lnTo>
                    <a:pt x="57746" y="219405"/>
                  </a:lnTo>
                  <a:close/>
                </a:path>
                <a:path w="69850" h="520065">
                  <a:moveTo>
                    <a:pt x="57746" y="150114"/>
                  </a:moveTo>
                  <a:lnTo>
                    <a:pt x="46189" y="15011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23101" y="150114"/>
                  </a:lnTo>
                  <a:lnTo>
                    <a:pt x="11557" y="150114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73215"/>
                  </a:ln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207848"/>
                  </a:lnTo>
                  <a:lnTo>
                    <a:pt x="57746" y="207848"/>
                  </a:lnTo>
                  <a:lnTo>
                    <a:pt x="57746" y="173215"/>
                  </a:lnTo>
                  <a:lnTo>
                    <a:pt x="46189" y="173215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57746" y="150114"/>
                  </a:lnTo>
                  <a:close/>
                </a:path>
                <a:path w="6985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69278" y="127025"/>
                  </a:lnTo>
                  <a:lnTo>
                    <a:pt x="57746" y="127025"/>
                  </a:lnTo>
                  <a:lnTo>
                    <a:pt x="57746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69850" h="520065">
                  <a:moveTo>
                    <a:pt x="69278" y="23088"/>
                  </a:moveTo>
                  <a:lnTo>
                    <a:pt x="57746" y="23088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23088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69278" y="0"/>
                  </a:lnTo>
                  <a:lnTo>
                    <a:pt x="11557" y="0"/>
                  </a:lnTo>
                  <a:lnTo>
                    <a:pt x="11557" y="80835"/>
                  </a:lnTo>
                  <a:lnTo>
                    <a:pt x="69278" y="80835"/>
                  </a:lnTo>
                  <a:lnTo>
                    <a:pt x="69278" y="69291"/>
                  </a:lnTo>
                  <a:lnTo>
                    <a:pt x="23101" y="69291"/>
                  </a:lnTo>
                  <a:lnTo>
                    <a:pt x="23101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4408" y="8237436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291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81050"/>
                  </a:moveTo>
                  <a:lnTo>
                    <a:pt x="11544" y="381050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81050"/>
                  </a:lnTo>
                  <a:close/>
                </a:path>
                <a:path w="3492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08634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34860"/>
                  </a:moveTo>
                  <a:lnTo>
                    <a:pt x="23101" y="334860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34860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96303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8447303" y="4693996"/>
            <a:ext cx="149098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10" dirty="0">
                <a:latin typeface="Times New Roman"/>
                <a:cs typeface="Times New Roman"/>
              </a:rPr>
              <a:t>Limequartz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556487" y="4871796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873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02616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Limequartz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9114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15939" y="121753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99174" y="126663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44714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382729" y="126663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3053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623255" y="122472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589739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0247" y="122472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56732" y="121753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42439"/>
            <a:ext cx="1079995" cy="1080007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27291" y="2930067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88960" y="1841893"/>
            <a:ext cx="1079995" cy="1080554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776247" y="2930067"/>
            <a:ext cx="2533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Ecrù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8965" y="1842452"/>
            <a:ext cx="1079995" cy="1079995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3036252" y="2930067"/>
            <a:ext cx="2546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Grey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97921" y="1842439"/>
            <a:ext cx="1079995" cy="1080007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4285208" y="2930067"/>
            <a:ext cx="271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Lead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47199" y="8087283"/>
            <a:ext cx="6113145" cy="143510"/>
            <a:chOff x="547199" y="8087283"/>
            <a:chExt cx="6113145" cy="143510"/>
          </a:xfrm>
        </p:grpSpPr>
        <p:sp>
          <p:nvSpPr>
            <p:cNvPr id="24" name="object 24"/>
            <p:cNvSpPr/>
            <p:nvPr/>
          </p:nvSpPr>
          <p:spPr>
            <a:xfrm>
              <a:off x="547199" y="822866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075395" y="822866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603599" y="822866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31803" y="822866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7997" y="8087283"/>
              <a:ext cx="103276" cy="103276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547199" y="8677030"/>
            <a:ext cx="6113145" cy="143510"/>
            <a:chOff x="547199" y="8677030"/>
            <a:chExt cx="6113145" cy="143510"/>
          </a:xfrm>
        </p:grpSpPr>
        <p:sp>
          <p:nvSpPr>
            <p:cNvPr id="30" name="object 30"/>
            <p:cNvSpPr/>
            <p:nvPr/>
          </p:nvSpPr>
          <p:spPr>
            <a:xfrm>
              <a:off x="547199" y="8818408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075395" y="8818408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603599" y="8818408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31803" y="8818408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7997" y="8677030"/>
              <a:ext cx="103276" cy="103276"/>
            </a:xfrm>
            <a:prstGeom prst="rect">
              <a:avLst/>
            </a:prstGeom>
          </p:spPr>
        </p:pic>
      </p:grpSp>
      <p:grpSp>
        <p:nvGrpSpPr>
          <p:cNvPr id="35" name="object 35"/>
          <p:cNvGrpSpPr/>
          <p:nvPr/>
        </p:nvGrpSpPr>
        <p:grpSpPr>
          <a:xfrm>
            <a:off x="547199" y="6612979"/>
            <a:ext cx="6113145" cy="3175"/>
            <a:chOff x="547199" y="6612979"/>
            <a:chExt cx="6113145" cy="3175"/>
          </a:xfrm>
        </p:grpSpPr>
        <p:sp>
          <p:nvSpPr>
            <p:cNvPr id="36" name="object 36"/>
            <p:cNvSpPr/>
            <p:nvPr/>
          </p:nvSpPr>
          <p:spPr>
            <a:xfrm>
              <a:off x="547199" y="661456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75395" y="661456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603599" y="661456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31803" y="661456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547199" y="7612456"/>
            <a:ext cx="6113145" cy="3175"/>
            <a:chOff x="547199" y="7612456"/>
            <a:chExt cx="6113145" cy="3175"/>
          </a:xfrm>
        </p:grpSpPr>
        <p:sp>
          <p:nvSpPr>
            <p:cNvPr id="41" name="object 41"/>
            <p:cNvSpPr/>
            <p:nvPr/>
          </p:nvSpPr>
          <p:spPr>
            <a:xfrm>
              <a:off x="547199" y="761404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075395" y="761404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03599" y="761404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31803" y="761404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545612" y="6678053"/>
            <a:ext cx="6116320" cy="143510"/>
            <a:chOff x="545612" y="6678053"/>
            <a:chExt cx="6116320" cy="143510"/>
          </a:xfrm>
        </p:grpSpPr>
        <p:sp>
          <p:nvSpPr>
            <p:cNvPr id="46" name="object 46"/>
            <p:cNvSpPr/>
            <p:nvPr/>
          </p:nvSpPr>
          <p:spPr>
            <a:xfrm>
              <a:off x="547199" y="681943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075395" y="681943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603599" y="681943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31803" y="681943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7997" y="6678053"/>
              <a:ext cx="103276" cy="103276"/>
            </a:xfrm>
            <a:prstGeom prst="rect">
              <a:avLst/>
            </a:prstGeom>
          </p:spPr>
        </p:pic>
      </p:grpSp>
      <p:grpSp>
        <p:nvGrpSpPr>
          <p:cNvPr id="51" name="object 51"/>
          <p:cNvGrpSpPr/>
          <p:nvPr/>
        </p:nvGrpSpPr>
        <p:grpSpPr>
          <a:xfrm>
            <a:off x="545612" y="6882930"/>
            <a:ext cx="6116320" cy="143510"/>
            <a:chOff x="545612" y="6882930"/>
            <a:chExt cx="6116320" cy="143510"/>
          </a:xfrm>
        </p:grpSpPr>
        <p:sp>
          <p:nvSpPr>
            <p:cNvPr id="52" name="object 52"/>
            <p:cNvSpPr/>
            <p:nvPr/>
          </p:nvSpPr>
          <p:spPr>
            <a:xfrm>
              <a:off x="547199" y="702430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075395" y="702430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03599" y="702430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31803" y="702430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6882930"/>
              <a:ext cx="103276" cy="103276"/>
            </a:xfrm>
            <a:prstGeom prst="rect">
              <a:avLst/>
            </a:prstGeom>
          </p:spPr>
        </p:pic>
      </p:grpSp>
      <p:grpSp>
        <p:nvGrpSpPr>
          <p:cNvPr id="57" name="object 57"/>
          <p:cNvGrpSpPr/>
          <p:nvPr/>
        </p:nvGrpSpPr>
        <p:grpSpPr>
          <a:xfrm>
            <a:off x="545612" y="7087806"/>
            <a:ext cx="6116320" cy="143510"/>
            <a:chOff x="545612" y="7087806"/>
            <a:chExt cx="6116320" cy="143510"/>
          </a:xfrm>
        </p:grpSpPr>
        <p:sp>
          <p:nvSpPr>
            <p:cNvPr id="58" name="object 58"/>
            <p:cNvSpPr/>
            <p:nvPr/>
          </p:nvSpPr>
          <p:spPr>
            <a:xfrm>
              <a:off x="547199" y="722918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075395" y="722918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603599" y="722918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31803" y="7229183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7997" y="7087806"/>
              <a:ext cx="103276" cy="103276"/>
            </a:xfrm>
            <a:prstGeom prst="rect">
              <a:avLst/>
            </a:prstGeom>
          </p:spPr>
        </p:pic>
      </p:grpSp>
      <p:grpSp>
        <p:nvGrpSpPr>
          <p:cNvPr id="63" name="object 63"/>
          <p:cNvGrpSpPr/>
          <p:nvPr/>
        </p:nvGrpSpPr>
        <p:grpSpPr>
          <a:xfrm>
            <a:off x="545612" y="7292670"/>
            <a:ext cx="6116320" cy="143510"/>
            <a:chOff x="545612" y="7292670"/>
            <a:chExt cx="6116320" cy="143510"/>
          </a:xfrm>
        </p:grpSpPr>
        <p:sp>
          <p:nvSpPr>
            <p:cNvPr id="64" name="object 64"/>
            <p:cNvSpPr/>
            <p:nvPr/>
          </p:nvSpPr>
          <p:spPr>
            <a:xfrm>
              <a:off x="547199" y="743404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075395" y="743404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603599" y="743404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131803" y="743404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7997" y="7292670"/>
              <a:ext cx="103276" cy="103276"/>
            </a:xfrm>
            <a:prstGeom prst="rect">
              <a:avLst/>
            </a:prstGeom>
          </p:spPr>
        </p:pic>
      </p:grpSp>
      <p:grpSp>
        <p:nvGrpSpPr>
          <p:cNvPr id="69" name="object 69"/>
          <p:cNvGrpSpPr/>
          <p:nvPr/>
        </p:nvGrpSpPr>
        <p:grpSpPr>
          <a:xfrm>
            <a:off x="547199" y="7677543"/>
            <a:ext cx="6113145" cy="143510"/>
            <a:chOff x="547199" y="7677543"/>
            <a:chExt cx="6113145" cy="143510"/>
          </a:xfrm>
        </p:grpSpPr>
        <p:sp>
          <p:nvSpPr>
            <p:cNvPr id="70" name="object 70"/>
            <p:cNvSpPr/>
            <p:nvPr/>
          </p:nvSpPr>
          <p:spPr>
            <a:xfrm>
              <a:off x="547199" y="781892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075395" y="781892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603599" y="781892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131803" y="7818920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7997" y="7677543"/>
              <a:ext cx="103276" cy="103276"/>
            </a:xfrm>
            <a:prstGeom prst="rect">
              <a:avLst/>
            </a:prstGeom>
          </p:spPr>
        </p:pic>
      </p:grpSp>
      <p:grpSp>
        <p:nvGrpSpPr>
          <p:cNvPr id="75" name="object 75"/>
          <p:cNvGrpSpPr/>
          <p:nvPr/>
        </p:nvGrpSpPr>
        <p:grpSpPr>
          <a:xfrm>
            <a:off x="547199" y="7882420"/>
            <a:ext cx="6113145" cy="143510"/>
            <a:chOff x="547199" y="7882420"/>
            <a:chExt cx="6113145" cy="143510"/>
          </a:xfrm>
        </p:grpSpPr>
        <p:sp>
          <p:nvSpPr>
            <p:cNvPr id="76" name="object 76"/>
            <p:cNvSpPr/>
            <p:nvPr/>
          </p:nvSpPr>
          <p:spPr>
            <a:xfrm>
              <a:off x="547199" y="802379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75395" y="802379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603599" y="802379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131803" y="802379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7882420"/>
              <a:ext cx="103276" cy="103276"/>
            </a:xfrm>
            <a:prstGeom prst="rect">
              <a:avLst/>
            </a:prstGeom>
          </p:spPr>
        </p:pic>
      </p:grpSp>
      <p:grpSp>
        <p:nvGrpSpPr>
          <p:cNvPr id="81" name="object 81"/>
          <p:cNvGrpSpPr/>
          <p:nvPr/>
        </p:nvGrpSpPr>
        <p:grpSpPr>
          <a:xfrm>
            <a:off x="547199" y="8407082"/>
            <a:ext cx="6113145" cy="3175"/>
            <a:chOff x="547199" y="8407082"/>
            <a:chExt cx="6113145" cy="3175"/>
          </a:xfrm>
        </p:grpSpPr>
        <p:sp>
          <p:nvSpPr>
            <p:cNvPr id="82" name="object 82"/>
            <p:cNvSpPr/>
            <p:nvPr/>
          </p:nvSpPr>
          <p:spPr>
            <a:xfrm>
              <a:off x="547199" y="8408669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075395" y="8408669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603599" y="8408669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131803" y="8408669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547199" y="8472159"/>
            <a:ext cx="6113145" cy="143510"/>
            <a:chOff x="547199" y="8472159"/>
            <a:chExt cx="6113145" cy="143510"/>
          </a:xfrm>
        </p:grpSpPr>
        <p:sp>
          <p:nvSpPr>
            <p:cNvPr id="87" name="object 87"/>
            <p:cNvSpPr/>
            <p:nvPr/>
          </p:nvSpPr>
          <p:spPr>
            <a:xfrm>
              <a:off x="547199" y="861353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075395" y="861353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603599" y="861353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131803" y="8613536"/>
              <a:ext cx="1528445" cy="0"/>
            </a:xfrm>
            <a:custGeom>
              <a:avLst/>
              <a:gdLst/>
              <a:ahLst/>
              <a:cxnLst/>
              <a:rect l="l" t="t" r="r" b="b"/>
              <a:pathLst>
                <a:path w="1528445">
                  <a:moveTo>
                    <a:pt x="0" y="0"/>
                  </a:moveTo>
                  <a:lnTo>
                    <a:pt x="1528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7997" y="8472159"/>
              <a:ext cx="103276" cy="103276"/>
            </a:xfrm>
            <a:prstGeom prst="rect">
              <a:avLst/>
            </a:prstGeom>
          </p:spPr>
        </p:pic>
      </p:grpSp>
      <p:sp>
        <p:nvSpPr>
          <p:cNvPr id="92" name="object 92"/>
          <p:cNvSpPr/>
          <p:nvPr/>
        </p:nvSpPr>
        <p:spPr>
          <a:xfrm>
            <a:off x="599579" y="5617768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585299" y="6162852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127783" y="5887770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5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2113495" y="6162852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3655986" y="5887770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 txBox="1"/>
          <p:nvPr/>
        </p:nvSpPr>
        <p:spPr>
          <a:xfrm>
            <a:off x="3641699" y="6162852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184190" y="6112510"/>
            <a:ext cx="101600" cy="43815"/>
          </a:xfrm>
          <a:custGeom>
            <a:avLst/>
            <a:gdLst/>
            <a:ahLst/>
            <a:cxnLst/>
            <a:rect l="l" t="t" r="r" b="b"/>
            <a:pathLst>
              <a:path w="101600" h="43814">
                <a:moveTo>
                  <a:pt x="0" y="43675"/>
                </a:moveTo>
                <a:lnTo>
                  <a:pt x="101422" y="43675"/>
                </a:lnTo>
                <a:lnTo>
                  <a:pt x="101422" y="0"/>
                </a:lnTo>
                <a:lnTo>
                  <a:pt x="0" y="0"/>
                </a:lnTo>
                <a:lnTo>
                  <a:pt x="0" y="4367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5169903" y="6162852"/>
            <a:ext cx="28321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10x30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4”x12”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85330" y="6476936"/>
            <a:ext cx="616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10618" y="6667017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2" name="object 10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126195" y="6678053"/>
            <a:ext cx="103276" cy="103276"/>
          </a:xfrm>
          <a:prstGeom prst="rect">
            <a:avLst/>
          </a:prstGeom>
        </p:spPr>
      </p:pic>
      <p:sp>
        <p:nvSpPr>
          <p:cNvPr id="103" name="object 103"/>
          <p:cNvSpPr txBox="1"/>
          <p:nvPr/>
        </p:nvSpPr>
        <p:spPr>
          <a:xfrm>
            <a:off x="2238819" y="6667017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4" name="object 10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654399" y="6678053"/>
            <a:ext cx="103276" cy="103276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3767023" y="6667017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82603" y="6678053"/>
            <a:ext cx="103276" cy="103276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5295214" y="6667017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10618" y="6871893"/>
            <a:ext cx="2006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Ecrù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9" name="object 10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126195" y="6882930"/>
            <a:ext cx="103276" cy="103276"/>
          </a:xfrm>
          <a:prstGeom prst="rect">
            <a:avLst/>
          </a:prstGeom>
        </p:spPr>
      </p:pic>
      <p:sp>
        <p:nvSpPr>
          <p:cNvPr id="110" name="object 110"/>
          <p:cNvSpPr txBox="1"/>
          <p:nvPr/>
        </p:nvSpPr>
        <p:spPr>
          <a:xfrm>
            <a:off x="2238819" y="6871893"/>
            <a:ext cx="2006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Ecrù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1" name="object 11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654399" y="6882930"/>
            <a:ext cx="103276" cy="103276"/>
          </a:xfrm>
          <a:prstGeom prst="rect">
            <a:avLst/>
          </a:prstGeom>
        </p:spPr>
      </p:pic>
      <p:sp>
        <p:nvSpPr>
          <p:cNvPr id="112" name="object 112"/>
          <p:cNvSpPr txBox="1"/>
          <p:nvPr/>
        </p:nvSpPr>
        <p:spPr>
          <a:xfrm>
            <a:off x="3767023" y="6871893"/>
            <a:ext cx="2006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Ecrù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3" name="object 11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182603" y="6882930"/>
            <a:ext cx="103276" cy="103276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5295214" y="6871893"/>
            <a:ext cx="2006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Ecrù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10618" y="707677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126195" y="7087806"/>
            <a:ext cx="103276" cy="103276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2238819" y="707677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54399" y="7087806"/>
            <a:ext cx="103276" cy="103276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3767023" y="707677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82603" y="7087806"/>
            <a:ext cx="103276" cy="103276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5295214" y="7076770"/>
            <a:ext cx="2044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10618" y="7281633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Lead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3" name="object 12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126195" y="7292670"/>
            <a:ext cx="103276" cy="103276"/>
          </a:xfrm>
          <a:prstGeom prst="rect">
            <a:avLst/>
          </a:prstGeom>
        </p:spPr>
      </p:pic>
      <p:sp>
        <p:nvSpPr>
          <p:cNvPr id="124" name="object 124"/>
          <p:cNvSpPr txBox="1"/>
          <p:nvPr/>
        </p:nvSpPr>
        <p:spPr>
          <a:xfrm>
            <a:off x="2238819" y="7281633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Lead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5" name="object 125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654399" y="7292670"/>
            <a:ext cx="103276" cy="103276"/>
          </a:xfrm>
          <a:prstGeom prst="rect">
            <a:avLst/>
          </a:prstGeom>
        </p:spPr>
      </p:pic>
      <p:sp>
        <p:nvSpPr>
          <p:cNvPr id="126" name="object 126"/>
          <p:cNvSpPr txBox="1"/>
          <p:nvPr/>
        </p:nvSpPr>
        <p:spPr>
          <a:xfrm>
            <a:off x="3767023" y="7281633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Lead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7" name="object 12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182603" y="7292670"/>
            <a:ext cx="103276" cy="103276"/>
          </a:xfrm>
          <a:prstGeom prst="rect">
            <a:avLst/>
          </a:prstGeom>
        </p:spPr>
      </p:pic>
      <p:sp>
        <p:nvSpPr>
          <p:cNvPr id="128" name="object 128"/>
          <p:cNvSpPr txBox="1"/>
          <p:nvPr/>
        </p:nvSpPr>
        <p:spPr>
          <a:xfrm>
            <a:off x="5295214" y="7281633"/>
            <a:ext cx="219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Lead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85292" y="7476413"/>
            <a:ext cx="616585" cy="1322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37795" marR="245110">
              <a:lnSpc>
                <a:spcPts val="1610"/>
              </a:lnSpc>
              <a:spcBef>
                <a:spcPts val="65"/>
              </a:spcBef>
            </a:pPr>
            <a:r>
              <a:rPr sz="700" spc="-10" dirty="0">
                <a:latin typeface="Roboto"/>
                <a:cs typeface="Roboto"/>
              </a:rPr>
              <a:t>White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Ecrù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37795" marR="292100">
              <a:lnSpc>
                <a:spcPts val="1610"/>
              </a:lnSpc>
            </a:pPr>
            <a:r>
              <a:rPr sz="700" spc="-20" dirty="0">
                <a:latin typeface="Roboto"/>
                <a:cs typeface="Roboto"/>
              </a:rPr>
              <a:t>Ecrù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Grey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18256" y="118969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4834039" y="1191082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803025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 txBox="1"/>
          <p:nvPr/>
        </p:nvSpPr>
        <p:spPr>
          <a:xfrm>
            <a:off x="5078755" y="1191082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060569" y="1214793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5" name="object 13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59990" y="540002"/>
            <a:ext cx="6120015" cy="8279993"/>
          </a:xfrm>
          <a:prstGeom prst="rect">
            <a:avLst/>
          </a:prstGeom>
        </p:spPr>
      </p:pic>
      <p:sp>
        <p:nvSpPr>
          <p:cNvPr id="136" name="object 136"/>
          <p:cNvSpPr txBox="1"/>
          <p:nvPr/>
        </p:nvSpPr>
        <p:spPr>
          <a:xfrm>
            <a:off x="12452642" y="9245696"/>
            <a:ext cx="17087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LIMEQUARTZ</a:t>
            </a:r>
            <a:r>
              <a:rPr sz="800" spc="1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GREY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55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2712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158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19999" cy="8280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61085" y="9247961"/>
            <a:ext cx="481139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LIMEQUARTZ</a:t>
            </a:r>
            <a:r>
              <a:rPr sz="800" spc="8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ECRÙ</a:t>
            </a:r>
            <a:r>
              <a:rPr sz="800" spc="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6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34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24”X48”</a:t>
            </a:r>
            <a:r>
              <a:rPr sz="800" spc="4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LIMEQUARTZ</a:t>
            </a:r>
            <a:r>
              <a:rPr sz="800" spc="8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9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LISCA</a:t>
            </a:r>
            <a:r>
              <a:rPr sz="800" spc="8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ECRÙ</a:t>
            </a:r>
            <a:r>
              <a:rPr sz="800" spc="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6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29,8x31,4</a:t>
            </a:r>
            <a:r>
              <a:rPr sz="800" spc="34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11,7”x12,4”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0003" y="539991"/>
            <a:ext cx="6120002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345593" y="9245696"/>
            <a:ext cx="181546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LIMEQUARTZ</a:t>
            </a:r>
            <a:r>
              <a:rPr sz="800" spc="8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LEAD</a:t>
            </a:r>
            <a:r>
              <a:rPr sz="800" spc="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6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3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49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161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0057" y="9203328"/>
            <a:ext cx="2425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160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965" y="1751990"/>
            <a:ext cx="2340000" cy="23400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752003"/>
            <a:ext cx="2340000" cy="234000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4147934"/>
            <a:ext cx="713740" cy="416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36252" y="4147934"/>
            <a:ext cx="713740" cy="416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ECRÙ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01" y="528802"/>
            <a:ext cx="102616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Limequartz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00" y="4647844"/>
            <a:ext cx="149606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02LQ12611RS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02LQ611RS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02LQ311RS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10x30</a:t>
            </a:r>
            <a:r>
              <a:rPr sz="975" baseline="4273" dirty="0">
                <a:latin typeface="Roboto"/>
                <a:cs typeface="Roboto"/>
              </a:rPr>
              <a:t>	4”x12”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02LQ1011R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00630" y="4640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326500" y="4690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26500" y="4798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26500" y="4906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26500" y="5014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036252" y="4647844"/>
            <a:ext cx="149606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02LQ12622RS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02LQ622RS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02LQ322RS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10x30</a:t>
            </a:r>
            <a:r>
              <a:rPr sz="975" baseline="4273" dirty="0">
                <a:latin typeface="Roboto"/>
                <a:cs typeface="Roboto"/>
              </a:rPr>
              <a:t>	4”x12”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02LQ1022R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09591" y="4640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835461" y="4690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35461" y="4798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35461" y="4906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35461" y="5014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27300" y="5219407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7300" y="543699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02LQ12611ORS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26500" y="5478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036252" y="5219407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36252" y="543699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02LQ12622ORS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835461" y="5478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036252" y="568284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36252" y="5900432"/>
            <a:ext cx="1501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02LQ12620OR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09623" y="590043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835461" y="594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6115939" y="121624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99174" y="1265352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447142" y="121624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382729" y="1265352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30532" y="121624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5623255" y="1223429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589739" y="121624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890247" y="1223429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856732" y="121624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18256" y="118969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1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41" name="object 4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2403" y="1751990"/>
            <a:ext cx="2340000" cy="234000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751990"/>
            <a:ext cx="2340000" cy="2340000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8449703" y="4147934"/>
            <a:ext cx="713740" cy="416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GREY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0956201" y="4147934"/>
            <a:ext cx="713740" cy="416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LEAD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449703" y="4647844"/>
            <a:ext cx="149606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02LQ12644RS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02LQ644RS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02LQ344RS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10x30</a:t>
            </a:r>
            <a:r>
              <a:rPr sz="975" baseline="4273" dirty="0">
                <a:latin typeface="Roboto"/>
                <a:cs typeface="Roboto"/>
              </a:rPr>
              <a:t>	4”x12”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02LQ1044R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0123030" y="4640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0248900" y="4690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0248900" y="4798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0248900" y="4906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0248900" y="5014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956264" y="4647844"/>
            <a:ext cx="14960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02LQ12677RS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629591" y="4640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2755498" y="4690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0956264" y="4748491"/>
            <a:ext cx="25209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10x30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16265" y="4755845"/>
            <a:ext cx="104140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02LQ677RS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02LQ377RS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4”x12”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02LQ1077R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2755498" y="4798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755498" y="4906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755498" y="5014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8449703" y="5219407"/>
            <a:ext cx="631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449703" y="5436997"/>
            <a:ext cx="17919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85925" algn="l"/>
              </a:tabLst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02LQ12644ORS</a:t>
            </a:r>
            <a:r>
              <a:rPr sz="650" b="1" dirty="0">
                <a:latin typeface="Roboto"/>
                <a:cs typeface="Roboto"/>
              </a:rPr>
              <a:t>	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0248900" y="547824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8449703" y="5682843"/>
            <a:ext cx="681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OUT</a:t>
            </a:r>
            <a:r>
              <a:rPr sz="700" spc="-30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DRY </a:t>
            </a:r>
            <a:r>
              <a:rPr sz="700" dirty="0">
                <a:latin typeface="Roboto"/>
                <a:cs typeface="Roboto"/>
              </a:rPr>
              <a:t>20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449703" y="5900432"/>
            <a:ext cx="1501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48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35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95" dirty="0">
                <a:latin typeface="Roboto"/>
                <a:cs typeface="Roboto"/>
              </a:rPr>
              <a:t> </a:t>
            </a:r>
            <a:r>
              <a:rPr sz="650" b="1" spc="-10" dirty="0">
                <a:latin typeface="Roboto"/>
                <a:cs typeface="Roboto"/>
              </a:rPr>
              <a:t>02LQ12640OR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123075" y="5900432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31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0248900" y="594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1361058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834039" y="1185621"/>
            <a:ext cx="14986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803025" y="1209332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5078755" y="1185621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20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0,78”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60569" y="1209332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528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162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700691" y="1935721"/>
            <a:ext cx="78486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ECRÙ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02LQM22MR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347108" y="2310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9700691" y="3509213"/>
            <a:ext cx="86106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ECRÙ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3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02LQM22MR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393464" y="388363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2209653" y="1935721"/>
            <a:ext cx="77787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LEAD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02LQM77MR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856133" y="2310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2209653" y="3509213"/>
            <a:ext cx="854075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LEAD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3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02LQM77MR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2902488" y="388363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446325" y="1935721"/>
            <a:ext cx="82804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02LQM11MR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092742" y="2310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446325" y="3509213"/>
            <a:ext cx="90424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3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02LQM11MR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9139097" y="388363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0955172" y="1935721"/>
            <a:ext cx="782320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02LQM44MR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1601589" y="231014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0955172" y="3509213"/>
            <a:ext cx="858519" cy="45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GREY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29,8x31,4</a:t>
            </a:r>
            <a:r>
              <a:rPr sz="650" spc="3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11,7”x12,4”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b="1" dirty="0">
                <a:latin typeface="Roboto"/>
                <a:cs typeface="Roboto"/>
              </a:rPr>
              <a:t>02LQM44MR</a:t>
            </a:r>
            <a:r>
              <a:rPr sz="650" b="1" spc="40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647944" y="388363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10971453" y="1216456"/>
            <a:ext cx="615950" cy="628015"/>
            <a:chOff x="10971453" y="1216456"/>
            <a:chExt cx="615950" cy="628015"/>
          </a:xfrm>
        </p:grpSpPr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971478" y="1216456"/>
              <a:ext cx="612013" cy="62666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1072888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176050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27919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8234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485498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971453" y="1320228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971453" y="142533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971453" y="15304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971453" y="1635556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971453" y="1740662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8459025" y="1214996"/>
            <a:ext cx="619125" cy="629920"/>
            <a:chOff x="8459025" y="1214996"/>
            <a:chExt cx="619125" cy="629920"/>
          </a:xfrm>
        </p:grpSpPr>
        <p:pic>
          <p:nvPicPr>
            <p:cNvPr id="33" name="object 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459025" y="1214996"/>
              <a:ext cx="617054" cy="62958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563940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66708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77023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873388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76537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462492" y="1320228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462492" y="142533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462492" y="15304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462492" y="1635556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462492" y="1740662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9716922" y="1214996"/>
            <a:ext cx="615950" cy="629920"/>
            <a:chOff x="9716922" y="1214996"/>
            <a:chExt cx="615950" cy="629920"/>
          </a:xfrm>
        </p:grpSpPr>
        <p:pic>
          <p:nvPicPr>
            <p:cNvPr id="45" name="object 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16922" y="1214996"/>
              <a:ext cx="612013" cy="629589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9818420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921570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002471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012786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0231018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716973" y="1320228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716973" y="142533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716973" y="15304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716973" y="1635556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716973" y="1740662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12224092" y="1216888"/>
            <a:ext cx="617855" cy="627380"/>
            <a:chOff x="12224092" y="1216888"/>
            <a:chExt cx="617855" cy="627380"/>
          </a:xfrm>
        </p:grpSpPr>
        <p:pic>
          <p:nvPicPr>
            <p:cNvPr id="57" name="object 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224092" y="1218272"/>
              <a:ext cx="615594" cy="623023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232736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430518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533667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636829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740004" y="1216888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80">
                  <a:moveTo>
                    <a:pt x="0" y="0"/>
                  </a:moveTo>
                  <a:lnTo>
                    <a:pt x="0" y="62711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2225984" y="1320228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225984" y="142533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225984" y="15304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225984" y="1635556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2225984" y="1740662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615492" y="0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8" name="object 6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458923" y="2741999"/>
            <a:ext cx="662409" cy="692550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967872" y="2741999"/>
            <a:ext cx="662409" cy="692550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222353" y="2741999"/>
            <a:ext cx="662409" cy="692550"/>
          </a:xfrm>
          <a:prstGeom prst="rect">
            <a:avLst/>
          </a:prstGeom>
        </p:spPr>
      </p:pic>
      <p:pic>
        <p:nvPicPr>
          <p:cNvPr id="71" name="object 7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713404" y="2741999"/>
            <a:ext cx="662406" cy="692550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8449386" y="55269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8461426" y="5444020"/>
            <a:ext cx="6117590" cy="3810"/>
            <a:chOff x="8461426" y="5444020"/>
            <a:chExt cx="6117590" cy="3810"/>
          </a:xfrm>
        </p:grpSpPr>
        <p:sp>
          <p:nvSpPr>
            <p:cNvPr id="74" name="object 74"/>
            <p:cNvSpPr/>
            <p:nvPr/>
          </p:nvSpPr>
          <p:spPr>
            <a:xfrm>
              <a:off x="8461426" y="5445925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5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519992" y="5445925"/>
              <a:ext cx="3058795" cy="0"/>
            </a:xfrm>
            <a:custGeom>
              <a:avLst/>
              <a:gdLst/>
              <a:ahLst/>
              <a:cxnLst/>
              <a:rect l="l" t="t" r="r" b="b"/>
              <a:pathLst>
                <a:path w="3058794">
                  <a:moveTo>
                    <a:pt x="0" y="0"/>
                  </a:moveTo>
                  <a:lnTo>
                    <a:pt x="30585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8461426" y="6165913"/>
          <a:ext cx="6193790" cy="287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1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044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02LQB611MR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224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02LQB644MR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12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ECRÙ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02LQB622MR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68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LEAD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02LQB677MR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7" name="object 77"/>
          <p:cNvSpPr txBox="1"/>
          <p:nvPr/>
        </p:nvSpPr>
        <p:spPr>
          <a:xfrm>
            <a:off x="8448726" y="5263819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63318" y="5690577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8448726" y="5905868"/>
            <a:ext cx="84772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3,5”x24”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165" dirty="0">
                <a:latin typeface="Roboto"/>
                <a:cs typeface="Roboto"/>
              </a:rPr>
              <a:t>  </a:t>
            </a:r>
            <a:r>
              <a:rPr sz="650" spc="-6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9300502" y="604871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1" name="object 81"/>
          <p:cNvGrpSpPr/>
          <p:nvPr/>
        </p:nvGrpSpPr>
        <p:grpSpPr>
          <a:xfrm>
            <a:off x="8458923" y="7268184"/>
            <a:ext cx="6123305" cy="3810"/>
            <a:chOff x="8458923" y="7268184"/>
            <a:chExt cx="6123305" cy="3810"/>
          </a:xfrm>
        </p:grpSpPr>
        <p:sp>
          <p:nvSpPr>
            <p:cNvPr id="82" name="object 82"/>
            <p:cNvSpPr/>
            <p:nvPr/>
          </p:nvSpPr>
          <p:spPr>
            <a:xfrm>
              <a:off x="8458923" y="727008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0549712" y="7270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0999711" y="7270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557711" y="7270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079719" y="727008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601714" y="7270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159740" y="727008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717778" y="727008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167739" y="727008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221714" y="727008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" name="object 92"/>
          <p:cNvGrpSpPr/>
          <p:nvPr/>
        </p:nvGrpSpPr>
        <p:grpSpPr>
          <a:xfrm>
            <a:off x="8458923" y="7520190"/>
            <a:ext cx="6123305" cy="3810"/>
            <a:chOff x="8458923" y="7520190"/>
            <a:chExt cx="6123305" cy="3810"/>
          </a:xfrm>
        </p:grpSpPr>
        <p:sp>
          <p:nvSpPr>
            <p:cNvPr id="93" name="object 93"/>
            <p:cNvSpPr/>
            <p:nvPr/>
          </p:nvSpPr>
          <p:spPr>
            <a:xfrm>
              <a:off x="8458923" y="752209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549712" y="7522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999711" y="7522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167739" y="752209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221714" y="752209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557711" y="7522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079719" y="752209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601714" y="7522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159740" y="752209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717778" y="752209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03" name="object 103"/>
          <p:cNvGraphicFramePr>
            <a:graphicFrameLocks noGrp="1"/>
          </p:cNvGraphicFramePr>
          <p:nvPr/>
        </p:nvGraphicFramePr>
        <p:xfrm>
          <a:off x="8458923" y="7571041"/>
          <a:ext cx="6199505" cy="771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63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59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49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26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64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34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559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94615">
                <a:tc>
                  <a:txBody>
                    <a:bodyPr/>
                    <a:lstStyle/>
                    <a:p>
                      <a:pPr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23,4”x47”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5"/>
                        </a:lnSpc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ts val="55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R w="57150">
                      <a:solidFill>
                        <a:srgbClr val="878787"/>
                      </a:solidFill>
                      <a:prstDash val="sysDot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L w="57150">
                      <a:solidFill>
                        <a:srgbClr val="878787"/>
                      </a:solidFill>
                      <a:prstDash val="sysDot"/>
                    </a:lnL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23,4”x23,4”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864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29,6x59,5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11,7”x23,4”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46,08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921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9,7x30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3,8”x12”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0,900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19,30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48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43,20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941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59,5x119,2</a:t>
                      </a:r>
                      <a:r>
                        <a:rPr sz="650" spc="1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23,4”x47”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1,440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28,30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51,84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1034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59,5x59,5</a:t>
                      </a:r>
                      <a:r>
                        <a:rPr sz="650" spc="1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23,4”x23,4”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Out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dry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20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0,720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31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23,04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1007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R w="57150">
                      <a:solidFill>
                        <a:srgbClr val="878787"/>
                      </a:solidFill>
                      <a:prstDash val="sysDot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55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L w="57150">
                      <a:solidFill>
                        <a:srgbClr val="878787"/>
                      </a:solidFill>
                      <a:prstDash val="sysDot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04" name="object 104"/>
          <p:cNvGraphicFramePr>
            <a:graphicFrameLocks noGrp="1"/>
          </p:cNvGraphicFramePr>
          <p:nvPr/>
        </p:nvGraphicFramePr>
        <p:xfrm>
          <a:off x="8458923" y="8386089"/>
          <a:ext cx="6199505" cy="430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8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2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973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29,6x29,6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11,8”x11,8”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MIX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28x26,5</a:t>
                      </a:r>
                      <a:r>
                        <a:rPr sz="650" spc="1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11,1”x10,4”</a:t>
                      </a:r>
                      <a:r>
                        <a:rPr sz="650" spc="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MOSAICO</a:t>
                      </a:r>
                      <a:r>
                        <a:rPr sz="650" spc="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LISCA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50" dirty="0">
                          <a:latin typeface="Roboto"/>
                          <a:cs typeface="Roboto"/>
                        </a:rPr>
                        <a:t>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9x59,7</a:t>
                      </a:r>
                      <a:r>
                        <a:rPr sz="650" spc="1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3,5”x23,5”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BATTISCOPA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9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€/pz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032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5" name="object 105"/>
          <p:cNvSpPr txBox="1"/>
          <p:nvPr/>
        </p:nvSpPr>
        <p:spPr>
          <a:xfrm>
            <a:off x="8446223" y="7087996"/>
            <a:ext cx="4514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8446223" y="7290041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0536999" y="7290193"/>
            <a:ext cx="254508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0444" algn="l"/>
                <a:tab pos="1542415" algn="l"/>
                <a:tab pos="2064385" algn="l"/>
              </a:tabLst>
            </a:pPr>
            <a:r>
              <a:rPr sz="600" dirty="0">
                <a:latin typeface="Roboto"/>
                <a:cs typeface="Roboto"/>
              </a:rPr>
              <a:t>Thickness</a:t>
            </a:r>
            <a:r>
              <a:rPr sz="600" spc="229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Pieces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3147002" y="7290193"/>
            <a:ext cx="1189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0536999" y="7381633"/>
            <a:ext cx="379984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2280" algn="l"/>
                <a:tab pos="2064385" algn="l"/>
                <a:tab pos="31800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r>
              <a:rPr sz="600" dirty="0">
                <a:latin typeface="Roboto"/>
                <a:cs typeface="Roboto"/>
              </a:rPr>
              <a:t>	Scatole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225" dirty="0">
                <a:latin typeface="Roboto"/>
                <a:cs typeface="Roboto"/>
              </a:rPr>
              <a:t>  </a:t>
            </a: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4167662" y="843108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167662" y="85750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167662" y="871908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13610589" y="548220"/>
            <a:ext cx="9848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STONE</a:t>
            </a:r>
            <a:r>
              <a:rPr sz="1100" spc="-5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0004" y="540002"/>
            <a:ext cx="6120003" cy="8279993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8458923" y="4251921"/>
            <a:ext cx="2482215" cy="40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ts val="775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  <a:p>
            <a:pPr>
              <a:lnSpc>
                <a:spcPts val="715"/>
              </a:lnSpc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0675" y="9203328"/>
            <a:ext cx="2298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210681" y="4707642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212256" y="5158130"/>
            <a:ext cx="659765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spc="-20" dirty="0">
                <a:latin typeface="Roboto"/>
                <a:cs typeface="Roboto"/>
              </a:rPr>
              <a:t>KOBE</a:t>
            </a:r>
            <a:endParaRPr sz="900">
              <a:latin typeface="Roboto"/>
              <a:cs typeface="Roboto"/>
            </a:endParaRPr>
          </a:p>
          <a:p>
            <a:pPr marL="12700" marR="5080">
              <a:lnSpc>
                <a:spcPct val="131300"/>
              </a:lnSpc>
            </a:pPr>
            <a:r>
              <a:rPr sz="900" spc="-10" dirty="0">
                <a:latin typeface="Roboto"/>
                <a:cs typeface="Roboto"/>
              </a:rPr>
              <a:t>GEMSTONE VENUS</a:t>
            </a:r>
            <a:endParaRPr sz="9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846175" y="5158130"/>
            <a:ext cx="195580" cy="56578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177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189</a:t>
            </a:r>
            <a:endParaRPr sz="9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335"/>
              </a:spcBef>
            </a:pPr>
            <a:r>
              <a:rPr sz="900" b="1" spc="-25" dirty="0">
                <a:latin typeface="Times New Roman"/>
                <a:cs typeface="Times New Roman"/>
              </a:rPr>
              <a:t>199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323062" y="548220"/>
            <a:ext cx="1270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SUMMARY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BOARDS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7301" y="528802"/>
            <a:ext cx="121031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Colors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palette</a:t>
            </a:r>
            <a:endParaRPr sz="17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518559" y="8545722"/>
          <a:ext cx="13504544" cy="30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5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7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1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3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32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736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598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344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017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274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94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7025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9415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9259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WASHI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6084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PAPER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12545">
                        <a:lnSpc>
                          <a:spcPts val="74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DEEPWOOD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312545">
                        <a:lnSpc>
                          <a:spcPts val="69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OAK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751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DEEPWOOD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751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TEAK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ts val="74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ENTROPIA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878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5450" marR="375920">
                        <a:lnSpc>
                          <a:spcPts val="7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481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84810"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314">
                <a:tc>
                  <a:txBody>
                    <a:bodyPr/>
                    <a:lstStyle/>
                    <a:p>
                      <a:pPr marL="2095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575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8610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0390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751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418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60001" y="7408379"/>
            <a:ext cx="1080008" cy="1080020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519995" y="3880075"/>
          <a:ext cx="13692505" cy="299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35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2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63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408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53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32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74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036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452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807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WASHI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CHALK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9745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8475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497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847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9847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SAINT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REMY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194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AVORIO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9189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91895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GOLD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CITY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1940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BIANCO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7307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7307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PEARL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989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577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987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0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25120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0040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1950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813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2034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352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9996" y="2742781"/>
            <a:ext cx="1080008" cy="1079995"/>
          </a:xfrm>
          <a:prstGeom prst="rect">
            <a:avLst/>
          </a:prstGeom>
        </p:spPr>
      </p:pic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19955" y="5434339"/>
          <a:ext cx="13582650" cy="300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9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7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2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484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263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253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820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490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604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310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70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6525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88265" algn="ctr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14350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132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00050">
                        <a:lnSpc>
                          <a:spcPts val="7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ICE</a:t>
                      </a:r>
                      <a:r>
                        <a:rPr sz="65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3384">
                        <a:lnSpc>
                          <a:spcPts val="74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13384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CALACATTA</a:t>
                      </a:r>
                      <a:r>
                        <a:rPr sz="650" spc="1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VIOLA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6165">
                        <a:lnSpc>
                          <a:spcPts val="74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06616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IVORY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00050">
                        <a:lnSpc>
                          <a:spcPts val="7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JADE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VEINED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79730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JADE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CROSS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989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89890">
                        <a:lnSpc>
                          <a:spcPts val="7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AZUL</a:t>
                      </a:r>
                      <a:r>
                        <a:rPr sz="65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CROSS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89255">
                        <a:lnSpc>
                          <a:spcPts val="68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AZUL</a:t>
                      </a:r>
                      <a:r>
                        <a:rPr sz="65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VEINED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2095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0193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11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98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991" y="4297019"/>
            <a:ext cx="1081405" cy="1080007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059988" y="2742781"/>
            <a:ext cx="1080008" cy="1079995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319994" y="2742781"/>
            <a:ext cx="1080008" cy="1079995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579986" y="2742781"/>
            <a:ext cx="1079995" cy="1079995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319994" y="4297019"/>
            <a:ext cx="1080008" cy="1079995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59988" y="4297007"/>
            <a:ext cx="1079995" cy="1080008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794421" y="4297019"/>
            <a:ext cx="1085570" cy="107999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579998" y="7409103"/>
            <a:ext cx="1080744" cy="1079995"/>
          </a:xfrm>
          <a:prstGeom prst="rect">
            <a:avLst/>
          </a:prstGeom>
        </p:spPr>
      </p:pic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18596" y="2325315"/>
          <a:ext cx="13544550" cy="299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5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8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06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34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808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167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153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684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379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672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CRYSTAL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CROSS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16865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CRYSTAL</a:t>
                      </a:r>
                      <a:r>
                        <a:rPr sz="650" spc="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VEINED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06070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AMBER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CROSS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242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VENUS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52425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AMBER</a:t>
                      </a:r>
                      <a:r>
                        <a:rPr sz="65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VEINED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5252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5252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OPEN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AIR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433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069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069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93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893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336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5336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242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893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6045" algn="ctr">
                        <a:lnSpc>
                          <a:spcPts val="73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719132" y="1188008"/>
            <a:ext cx="1079995" cy="107999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459990" y="1187996"/>
            <a:ext cx="1079131" cy="107999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2239129" y="1187996"/>
            <a:ext cx="1079995" cy="107999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9137" y="1187996"/>
            <a:ext cx="1080744" cy="1080007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579986" y="4298124"/>
            <a:ext cx="1080007" cy="1079995"/>
          </a:xfrm>
          <a:prstGeom prst="rect">
            <a:avLst/>
          </a:prstGeom>
        </p:spPr>
      </p:pic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518556" y="6988838"/>
          <a:ext cx="13646150" cy="299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7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55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11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15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85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485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598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188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299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28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3175" algn="ctr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BETULLA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0055">
                        <a:lnSpc>
                          <a:spcPts val="74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38784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940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1940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WHITE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830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KOBE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6830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BORGHINI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952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MATIÈRE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3825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BLANC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1484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51484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09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52095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70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370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TAUPE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7355">
                        <a:lnSpc>
                          <a:spcPts val="69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SAND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045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3204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813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825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70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4" name="object 2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39991" y="5852071"/>
            <a:ext cx="1080008" cy="108000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799996" y="5852071"/>
            <a:ext cx="1079995" cy="1080008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059988" y="5852629"/>
            <a:ext cx="1079995" cy="107999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319994" y="5852071"/>
            <a:ext cx="1079995" cy="1080008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79998" y="5851525"/>
            <a:ext cx="1079982" cy="1079995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39991" y="7408392"/>
            <a:ext cx="1079995" cy="1079995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799983" y="7408392"/>
            <a:ext cx="1080008" cy="1079995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40004" y="1187996"/>
            <a:ext cx="1079995" cy="1079995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540004" y="2742781"/>
            <a:ext cx="1079995" cy="1079995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4319994" y="7408392"/>
            <a:ext cx="1079995" cy="1084440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799996" y="1188008"/>
            <a:ext cx="1079995" cy="1079995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060001" y="1188008"/>
            <a:ext cx="1079995" cy="1079995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4320006" y="1188008"/>
            <a:ext cx="1079995" cy="107999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5579998" y="1188008"/>
            <a:ext cx="1079995" cy="1079995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3499972" y="2742768"/>
            <a:ext cx="1079995" cy="1080008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3499972" y="1187996"/>
            <a:ext cx="1079995" cy="1079995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459114" y="2742781"/>
            <a:ext cx="1079995" cy="1079995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9719119" y="2742781"/>
            <a:ext cx="1079995" cy="1080007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2239117" y="2742781"/>
            <a:ext cx="1080007" cy="1079995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0979112" y="2742781"/>
            <a:ext cx="1080007" cy="1080008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0979112" y="5851525"/>
            <a:ext cx="1079995" cy="1079995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9719106" y="5851525"/>
            <a:ext cx="1079995" cy="1079995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8459114" y="4298111"/>
            <a:ext cx="1079995" cy="1080554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8459114" y="5851525"/>
            <a:ext cx="1079995" cy="10799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9720567" y="4298124"/>
            <a:ext cx="1079987" cy="10799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10980559" y="4298124"/>
            <a:ext cx="1079995" cy="10799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3500608" y="4298124"/>
            <a:ext cx="1079995" cy="10799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2240552" y="4298124"/>
            <a:ext cx="1079995" cy="10799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3503656" y="5851525"/>
            <a:ext cx="1080007" cy="10799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2241669" y="5851525"/>
            <a:ext cx="1078890" cy="10799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9719106" y="7410069"/>
            <a:ext cx="1079995" cy="108055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0979112" y="7409103"/>
            <a:ext cx="1079995" cy="1079995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8460219" y="7410069"/>
            <a:ext cx="1079995" cy="1080008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3503656" y="7410081"/>
            <a:ext cx="1079995" cy="1079995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12242571" y="7411910"/>
            <a:ext cx="1079995" cy="1079995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567281" y="9247961"/>
            <a:ext cx="13906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16229" y="9249281"/>
            <a:ext cx="1403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8858" y="9203328"/>
            <a:ext cx="23367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57784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57784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30949"/>
                  </a:lnTo>
                  <a:close/>
                </a:path>
                <a:path w="57784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196303"/>
                  </a:lnTo>
                  <a:close/>
                </a:path>
                <a:path w="57784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57784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5778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57784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57784" h="520065">
                  <a:moveTo>
                    <a:pt x="34632" y="369519"/>
                  </a:moveTo>
                  <a:lnTo>
                    <a:pt x="23088" y="369519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69519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close/>
                </a:path>
                <a:path w="57784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close/>
                </a:path>
                <a:path w="57784" h="520065">
                  <a:moveTo>
                    <a:pt x="34632" y="300215"/>
                  </a:moveTo>
                  <a:lnTo>
                    <a:pt x="23088" y="300215"/>
                  </a:lnTo>
                  <a:lnTo>
                    <a:pt x="11544" y="300240"/>
                  </a:lnTo>
                  <a:lnTo>
                    <a:pt x="11544" y="323329"/>
                  </a:lnTo>
                  <a:lnTo>
                    <a:pt x="0" y="323329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23329"/>
                  </a:lnTo>
                  <a:lnTo>
                    <a:pt x="23088" y="323329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300215"/>
                  </a:lnTo>
                  <a:close/>
                </a:path>
                <a:path w="57784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77139"/>
                  </a:lnTo>
                  <a:close/>
                </a:path>
                <a:path w="57784" h="520065">
                  <a:moveTo>
                    <a:pt x="34632" y="230962"/>
                  </a:moveTo>
                  <a:lnTo>
                    <a:pt x="23088" y="230962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32" y="265595"/>
                  </a:lnTo>
                  <a:lnTo>
                    <a:pt x="34632" y="230962"/>
                  </a:lnTo>
                  <a:close/>
                </a:path>
                <a:path w="57784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38569"/>
                  </a:lnTo>
                  <a:close/>
                </a:path>
                <a:path w="57784" h="520065">
                  <a:moveTo>
                    <a:pt x="34632" y="115481"/>
                  </a:moveTo>
                  <a:lnTo>
                    <a:pt x="23088" y="115481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15481"/>
                  </a:ln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15481"/>
                  </a:lnTo>
                  <a:close/>
                </a:path>
                <a:path w="57784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57784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5778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57784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close/>
                </a:path>
                <a:path w="57784" h="520065">
                  <a:moveTo>
                    <a:pt x="46189" y="357962"/>
                  </a:move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46189" y="357962"/>
                  </a:lnTo>
                  <a:close/>
                </a:path>
                <a:path w="57784" h="520065">
                  <a:moveTo>
                    <a:pt x="46189" y="311785"/>
                  </a:move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close/>
                </a:path>
                <a:path w="5778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57784" h="520065">
                  <a:moveTo>
                    <a:pt x="57734" y="207835"/>
                  </a:moveTo>
                  <a:lnTo>
                    <a:pt x="46189" y="207835"/>
                  </a:lnTo>
                  <a:lnTo>
                    <a:pt x="46189" y="184759"/>
                  </a:lnTo>
                  <a:lnTo>
                    <a:pt x="34645" y="18475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207835"/>
                  </a:lnTo>
                  <a:close/>
                </a:path>
                <a:path w="57784" h="520065">
                  <a:moveTo>
                    <a:pt x="57734" y="161658"/>
                  </a:move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61658"/>
                  </a:lnTo>
                  <a:close/>
                </a:path>
                <a:path w="57784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92379"/>
                  </a:lnTo>
                  <a:close/>
                </a:path>
                <a:path w="57784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57784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95623" y="838755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291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57962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184759"/>
                  </a:moveTo>
                  <a:lnTo>
                    <a:pt x="0" y="184759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184759"/>
                  </a:lnTo>
                  <a:close/>
                </a:path>
                <a:path w="2349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23495" h="520065">
                  <a:moveTo>
                    <a:pt x="11544" y="115481"/>
                  </a:moveTo>
                  <a:lnTo>
                    <a:pt x="0" y="115481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15481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81050"/>
                  </a:lnTo>
                  <a:close/>
                </a:path>
                <a:path w="57784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31" y="369506"/>
                  </a:lnTo>
                  <a:lnTo>
                    <a:pt x="11531" y="357962"/>
                  </a:lnTo>
                  <a:close/>
                </a:path>
                <a:path w="57784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34860"/>
                  </a:lnTo>
                  <a:close/>
                </a:path>
                <a:path w="57784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11772"/>
                  </a:lnTo>
                  <a:lnTo>
                    <a:pt x="11531" y="311772"/>
                  </a:lnTo>
                  <a:lnTo>
                    <a:pt x="11531" y="277139"/>
                  </a:lnTo>
                  <a:close/>
                </a:path>
                <a:path w="57784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57784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38569"/>
                  </a:lnTo>
                  <a:close/>
                </a:path>
                <a:path w="57784" h="520065">
                  <a:moveTo>
                    <a:pt x="11531" y="92379"/>
                  </a:moveTo>
                  <a:lnTo>
                    <a:pt x="0" y="92379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92379"/>
                  </a:lnTo>
                  <a:close/>
                </a:path>
                <a:path w="57784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57784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57784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57784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57784" h="520065">
                  <a:moveTo>
                    <a:pt x="23088" y="46189"/>
                  </a:moveTo>
                  <a:lnTo>
                    <a:pt x="11544" y="4618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46189"/>
                  </a:lnTo>
                  <a:close/>
                </a:path>
                <a:path w="57784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57784" h="520065">
                  <a:moveTo>
                    <a:pt x="34645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close/>
                </a:path>
                <a:path w="57784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57784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57784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57784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84974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415696"/>
                  </a:moveTo>
                  <a:lnTo>
                    <a:pt x="34645" y="415696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15696"/>
                  </a:lnTo>
                  <a:close/>
                </a:path>
                <a:path w="57784" h="520065">
                  <a:moveTo>
                    <a:pt x="46189" y="230949"/>
                  </a:move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close/>
                </a:path>
                <a:path w="57784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184759"/>
                  </a:lnTo>
                  <a:lnTo>
                    <a:pt x="23088" y="184759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96303"/>
                  </a:lnTo>
                  <a:close/>
                </a:path>
                <a:path w="57784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73215"/>
                  </a:lnTo>
                  <a:close/>
                </a:path>
                <a:path w="57784" h="520065">
                  <a:moveTo>
                    <a:pt x="46189" y="127025"/>
                  </a:moveTo>
                  <a:lnTo>
                    <a:pt x="34645" y="127025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27025"/>
                  </a:lnTo>
                  <a:close/>
                </a:path>
                <a:path w="57784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23088" y="5773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57734"/>
                  </a:lnTo>
                  <a:close/>
                </a:path>
                <a:path w="57784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11557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6446" y="8098866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468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067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44" y="473430"/>
                  </a:move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73430"/>
                  </a:lnTo>
                  <a:close/>
                </a:path>
                <a:path w="81279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81279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81279" h="520065">
                  <a:moveTo>
                    <a:pt x="34645" y="473430"/>
                  </a:moveTo>
                  <a:lnTo>
                    <a:pt x="23088" y="473430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close/>
                </a:path>
                <a:path w="81279" h="520065">
                  <a:moveTo>
                    <a:pt x="34645" y="219405"/>
                  </a:moveTo>
                  <a:lnTo>
                    <a:pt x="23088" y="219405"/>
                  </a:lnTo>
                  <a:lnTo>
                    <a:pt x="11544" y="219405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close/>
                </a:path>
                <a:path w="81279" h="520065">
                  <a:moveTo>
                    <a:pt x="46189" y="484974"/>
                  </a:moveTo>
                  <a:lnTo>
                    <a:pt x="34645" y="484974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484974"/>
                  </a:lnTo>
                  <a:close/>
                </a:path>
                <a:path w="81279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04152"/>
                  </a:lnTo>
                  <a:close/>
                </a:path>
                <a:path w="81279" h="520065">
                  <a:moveTo>
                    <a:pt x="46189" y="57734"/>
                  </a:moveTo>
                  <a:lnTo>
                    <a:pt x="34645" y="57734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57734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close/>
                </a:path>
                <a:path w="81279" h="520065">
                  <a:moveTo>
                    <a:pt x="57734" y="300215"/>
                  </a:moveTo>
                  <a:lnTo>
                    <a:pt x="46189" y="300215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15"/>
                  </a:lnTo>
                  <a:close/>
                </a:path>
                <a:path w="81279" h="520065">
                  <a:moveTo>
                    <a:pt x="69265" y="496531"/>
                  </a:moveTo>
                  <a:lnTo>
                    <a:pt x="57734" y="496531"/>
                  </a:lnTo>
                  <a:lnTo>
                    <a:pt x="57734" y="519620"/>
                  </a:lnTo>
                  <a:lnTo>
                    <a:pt x="69265" y="519620"/>
                  </a:lnTo>
                  <a:lnTo>
                    <a:pt x="69265" y="496531"/>
                  </a:lnTo>
                  <a:close/>
                </a:path>
                <a:path w="81279" h="520065">
                  <a:moveTo>
                    <a:pt x="69265" y="450342"/>
                  </a:moveTo>
                  <a:lnTo>
                    <a:pt x="57734" y="450342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65" y="473430"/>
                  </a:lnTo>
                  <a:lnTo>
                    <a:pt x="69265" y="450342"/>
                  </a:lnTo>
                  <a:close/>
                </a:path>
                <a:path w="81279" h="520065">
                  <a:moveTo>
                    <a:pt x="69265" y="415709"/>
                  </a:moveTo>
                  <a:lnTo>
                    <a:pt x="57734" y="415709"/>
                  </a:lnTo>
                  <a:lnTo>
                    <a:pt x="57734" y="438785"/>
                  </a:lnTo>
                  <a:lnTo>
                    <a:pt x="69265" y="438785"/>
                  </a:lnTo>
                  <a:lnTo>
                    <a:pt x="69265" y="415709"/>
                  </a:lnTo>
                  <a:close/>
                </a:path>
                <a:path w="81279" h="520065">
                  <a:moveTo>
                    <a:pt x="69265" y="381050"/>
                  </a:moveTo>
                  <a:lnTo>
                    <a:pt x="57734" y="381050"/>
                  </a:lnTo>
                  <a:lnTo>
                    <a:pt x="57734" y="369519"/>
                  </a:lnTo>
                  <a:lnTo>
                    <a:pt x="46189" y="369519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19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57734" y="404152"/>
                  </a:lnTo>
                  <a:lnTo>
                    <a:pt x="69265" y="404152"/>
                  </a:lnTo>
                  <a:lnTo>
                    <a:pt x="69265" y="381050"/>
                  </a:lnTo>
                  <a:close/>
                </a:path>
                <a:path w="81279" h="520065">
                  <a:moveTo>
                    <a:pt x="69265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69265" y="357962"/>
                  </a:lnTo>
                  <a:lnTo>
                    <a:pt x="69265" y="346405"/>
                  </a:lnTo>
                  <a:close/>
                </a:path>
                <a:path w="81279" h="520065">
                  <a:moveTo>
                    <a:pt x="69265" y="277139"/>
                  </a:move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65" y="288683"/>
                  </a:lnTo>
                  <a:lnTo>
                    <a:pt x="69265" y="277139"/>
                  </a:lnTo>
                  <a:close/>
                </a:path>
                <a:path w="81279" h="520065">
                  <a:moveTo>
                    <a:pt x="69265" y="254050"/>
                  </a:moveTo>
                  <a:lnTo>
                    <a:pt x="57734" y="254050"/>
                  </a:lnTo>
                  <a:lnTo>
                    <a:pt x="57734" y="242493"/>
                  </a:lnTo>
                  <a:lnTo>
                    <a:pt x="46189" y="242493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69265" y="265595"/>
                  </a:lnTo>
                  <a:lnTo>
                    <a:pt x="69265" y="254050"/>
                  </a:lnTo>
                  <a:close/>
                </a:path>
                <a:path w="81279" h="520065">
                  <a:moveTo>
                    <a:pt x="69265" y="230949"/>
                  </a:moveTo>
                  <a:lnTo>
                    <a:pt x="57734" y="230949"/>
                  </a:lnTo>
                  <a:lnTo>
                    <a:pt x="57734" y="242493"/>
                  </a:lnTo>
                  <a:lnTo>
                    <a:pt x="69265" y="242493"/>
                  </a:lnTo>
                  <a:lnTo>
                    <a:pt x="69265" y="230949"/>
                  </a:lnTo>
                  <a:close/>
                </a:path>
                <a:path w="81279" h="520065">
                  <a:moveTo>
                    <a:pt x="69265" y="150114"/>
                  </a:move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34645" y="138582"/>
                  </a:lnTo>
                  <a:lnTo>
                    <a:pt x="23088" y="138582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71"/>
                  </a:ln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69265" y="207848"/>
                  </a:lnTo>
                  <a:lnTo>
                    <a:pt x="69265" y="150114"/>
                  </a:lnTo>
                  <a:close/>
                </a:path>
                <a:path w="81279" h="520065">
                  <a:moveTo>
                    <a:pt x="69265" y="92379"/>
                  </a:moveTo>
                  <a:lnTo>
                    <a:pt x="57734" y="92379"/>
                  </a:lnTo>
                  <a:lnTo>
                    <a:pt x="46189" y="92392"/>
                  </a:lnTo>
                  <a:lnTo>
                    <a:pt x="34645" y="92392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65" y="138569"/>
                  </a:lnTo>
                  <a:lnTo>
                    <a:pt x="69265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69265" y="103924"/>
                  </a:lnTo>
                  <a:lnTo>
                    <a:pt x="69265" y="92379"/>
                  </a:lnTo>
                  <a:close/>
                </a:path>
                <a:path w="81279" h="520065">
                  <a:moveTo>
                    <a:pt x="69265" y="69291"/>
                  </a:moveTo>
                  <a:lnTo>
                    <a:pt x="57734" y="69291"/>
                  </a:lnTo>
                  <a:lnTo>
                    <a:pt x="57734" y="80835"/>
                  </a:lnTo>
                  <a:lnTo>
                    <a:pt x="69265" y="80835"/>
                  </a:lnTo>
                  <a:lnTo>
                    <a:pt x="69265" y="69291"/>
                  </a:lnTo>
                  <a:close/>
                </a:path>
                <a:path w="81279" h="520065">
                  <a:moveTo>
                    <a:pt x="69265" y="23088"/>
                  </a:moveTo>
                  <a:lnTo>
                    <a:pt x="57734" y="23088"/>
                  </a:lnTo>
                  <a:lnTo>
                    <a:pt x="57734" y="11557"/>
                  </a:lnTo>
                  <a:lnTo>
                    <a:pt x="46189" y="11557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65" y="57734"/>
                  </a:lnTo>
                  <a:lnTo>
                    <a:pt x="69265" y="23088"/>
                  </a:lnTo>
                  <a:close/>
                </a:path>
                <a:path w="81279" h="520065">
                  <a:moveTo>
                    <a:pt x="69265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65" y="11544"/>
                  </a:lnTo>
                  <a:lnTo>
                    <a:pt x="69265" y="0"/>
                  </a:lnTo>
                  <a:close/>
                </a:path>
                <a:path w="81279" h="520065">
                  <a:moveTo>
                    <a:pt x="80835" y="161671"/>
                  </a:moveTo>
                  <a:lnTo>
                    <a:pt x="69278" y="161671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61671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57734"/>
                  </a:moveTo>
                  <a:lnTo>
                    <a:pt x="69278" y="57734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3995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57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11785"/>
                  </a:lnTo>
                  <a:close/>
                </a:path>
                <a:path w="81280" h="520065">
                  <a:moveTo>
                    <a:pt x="11557" y="265595"/>
                  </a:moveTo>
                  <a:lnTo>
                    <a:pt x="0" y="265595"/>
                  </a:lnTo>
                  <a:lnTo>
                    <a:pt x="0" y="277139"/>
                  </a:lnTo>
                  <a:lnTo>
                    <a:pt x="11557" y="277139"/>
                  </a:lnTo>
                  <a:lnTo>
                    <a:pt x="11557" y="265595"/>
                  </a:lnTo>
                  <a:close/>
                </a:path>
                <a:path w="81280" h="520065">
                  <a:moveTo>
                    <a:pt x="11557" y="242493"/>
                  </a:moveTo>
                  <a:lnTo>
                    <a:pt x="0" y="242493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42493"/>
                  </a:lnTo>
                  <a:close/>
                </a:path>
                <a:path w="81280" h="520065">
                  <a:moveTo>
                    <a:pt x="23101" y="230949"/>
                  </a:moveTo>
                  <a:lnTo>
                    <a:pt x="11557" y="230949"/>
                  </a:lnTo>
                  <a:lnTo>
                    <a:pt x="11557" y="242493"/>
                  </a:lnTo>
                  <a:lnTo>
                    <a:pt x="23101" y="242493"/>
                  </a:lnTo>
                  <a:lnTo>
                    <a:pt x="23101" y="230949"/>
                  </a:lnTo>
                  <a:close/>
                </a:path>
                <a:path w="81280" h="520065">
                  <a:moveTo>
                    <a:pt x="23101" y="69291"/>
                  </a:moveTo>
                  <a:lnTo>
                    <a:pt x="11557" y="69291"/>
                  </a:lnTo>
                  <a:lnTo>
                    <a:pt x="11557" y="80835"/>
                  </a:lnTo>
                  <a:lnTo>
                    <a:pt x="23101" y="80835"/>
                  </a:lnTo>
                  <a:lnTo>
                    <a:pt x="23101" y="69291"/>
                  </a:lnTo>
                  <a:close/>
                </a:path>
                <a:path w="81280" h="520065">
                  <a:moveTo>
                    <a:pt x="34645" y="207860"/>
                  </a:moveTo>
                  <a:lnTo>
                    <a:pt x="23101" y="207860"/>
                  </a:lnTo>
                  <a:lnTo>
                    <a:pt x="11557" y="207860"/>
                  </a:lnTo>
                  <a:lnTo>
                    <a:pt x="11557" y="196303"/>
                  </a:lnTo>
                  <a:lnTo>
                    <a:pt x="0" y="196303"/>
                  </a:lnTo>
                  <a:lnTo>
                    <a:pt x="0" y="230949"/>
                  </a:lnTo>
                  <a:lnTo>
                    <a:pt x="11557" y="230949"/>
                  </a:lnTo>
                  <a:lnTo>
                    <a:pt x="11557" y="219405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207860"/>
                  </a:lnTo>
                  <a:close/>
                </a:path>
                <a:path w="81280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11557" y="11557"/>
                  </a:lnTo>
                  <a:lnTo>
                    <a:pt x="11557" y="23088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11557"/>
                  </a:lnTo>
                  <a:close/>
                </a:path>
                <a:path w="81280" h="520065">
                  <a:moveTo>
                    <a:pt x="46177" y="219405"/>
                  </a:moveTo>
                  <a:lnTo>
                    <a:pt x="34645" y="219405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88671"/>
                  </a:lnTo>
                  <a:lnTo>
                    <a:pt x="11557" y="288671"/>
                  </a:lnTo>
                  <a:lnTo>
                    <a:pt x="11557" y="311772"/>
                  </a:lnTo>
                  <a:lnTo>
                    <a:pt x="23101" y="311772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46405"/>
                  </a:lnTo>
                  <a:lnTo>
                    <a:pt x="23101" y="346405"/>
                  </a:lnTo>
                  <a:lnTo>
                    <a:pt x="11557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415709"/>
                  </a:lnTo>
                  <a:lnTo>
                    <a:pt x="11557" y="415709"/>
                  </a:lnTo>
                  <a:lnTo>
                    <a:pt x="11557" y="404152"/>
                  </a:lnTo>
                  <a:lnTo>
                    <a:pt x="0" y="404152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11557" y="438785"/>
                  </a:lnTo>
                  <a:lnTo>
                    <a:pt x="23101" y="438785"/>
                  </a:lnTo>
                  <a:lnTo>
                    <a:pt x="23101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23101" y="473430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369519"/>
                  </a:lnTo>
                  <a:lnTo>
                    <a:pt x="34645" y="369519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11772"/>
                  </a:lnTo>
                  <a:lnTo>
                    <a:pt x="34645" y="311772"/>
                  </a:lnTo>
                  <a:lnTo>
                    <a:pt x="34645" y="300228"/>
                  </a:lnTo>
                  <a:lnTo>
                    <a:pt x="23101" y="30022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19405"/>
                  </a:lnTo>
                  <a:close/>
                </a:path>
                <a:path w="81280" h="520065">
                  <a:moveTo>
                    <a:pt x="46177" y="173215"/>
                  </a:moveTo>
                  <a:lnTo>
                    <a:pt x="34645" y="173215"/>
                  </a:lnTo>
                  <a:lnTo>
                    <a:pt x="34645" y="161658"/>
                  </a:lnTo>
                  <a:lnTo>
                    <a:pt x="23101" y="161658"/>
                  </a:lnTo>
                  <a:lnTo>
                    <a:pt x="11557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57" y="173215"/>
                  </a:lnTo>
                  <a:lnTo>
                    <a:pt x="11557" y="196303"/>
                  </a:lnTo>
                  <a:lnTo>
                    <a:pt x="23101" y="196303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96303"/>
                  </a:lnTo>
                  <a:lnTo>
                    <a:pt x="46177" y="196303"/>
                  </a:lnTo>
                  <a:lnTo>
                    <a:pt x="46177" y="173215"/>
                  </a:lnTo>
                  <a:close/>
                </a:path>
                <a:path w="81280" h="520065">
                  <a:moveTo>
                    <a:pt x="46177" y="46189"/>
                  </a:move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11557" y="9237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34645" y="150114"/>
                  </a:lnTo>
                  <a:lnTo>
                    <a:pt x="34645" y="115468"/>
                  </a:lnTo>
                  <a:lnTo>
                    <a:pt x="46177" y="115468"/>
                  </a:lnTo>
                  <a:lnTo>
                    <a:pt x="46177" y="46189"/>
                  </a:lnTo>
                  <a:close/>
                </a:path>
                <a:path w="81280" h="520065">
                  <a:moveTo>
                    <a:pt x="46177" y="23088"/>
                  </a:moveTo>
                  <a:lnTo>
                    <a:pt x="34645" y="23088"/>
                  </a:lnTo>
                  <a:lnTo>
                    <a:pt x="34645" y="34645"/>
                  </a:lnTo>
                  <a:lnTo>
                    <a:pt x="46177" y="34645"/>
                  </a:lnTo>
                  <a:lnTo>
                    <a:pt x="46177" y="23088"/>
                  </a:lnTo>
                  <a:close/>
                </a:path>
                <a:path w="81280" h="520065">
                  <a:moveTo>
                    <a:pt x="46177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77" y="11544"/>
                  </a:lnTo>
                  <a:lnTo>
                    <a:pt x="46177" y="0"/>
                  </a:lnTo>
                  <a:close/>
                </a:path>
                <a:path w="81280" h="520065">
                  <a:moveTo>
                    <a:pt x="57746" y="150114"/>
                  </a:moveTo>
                  <a:lnTo>
                    <a:pt x="46189" y="150114"/>
                  </a:lnTo>
                  <a:lnTo>
                    <a:pt x="46189" y="161658"/>
                  </a:lnTo>
                  <a:lnTo>
                    <a:pt x="57746" y="161658"/>
                  </a:lnTo>
                  <a:lnTo>
                    <a:pt x="57746" y="150114"/>
                  </a:lnTo>
                  <a:close/>
                </a:path>
                <a:path w="81280" h="520065">
                  <a:moveTo>
                    <a:pt x="57746" y="0"/>
                  </a:moveTo>
                  <a:lnTo>
                    <a:pt x="46189" y="0"/>
                  </a:lnTo>
                  <a:lnTo>
                    <a:pt x="46189" y="23088"/>
                  </a:lnTo>
                  <a:lnTo>
                    <a:pt x="57746" y="23088"/>
                  </a:lnTo>
                  <a:lnTo>
                    <a:pt x="57746" y="0"/>
                  </a:lnTo>
                  <a:close/>
                </a:path>
                <a:path w="81280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80" h="520065">
                  <a:moveTo>
                    <a:pt x="69291" y="461899"/>
                  </a:moveTo>
                  <a:lnTo>
                    <a:pt x="57746" y="461899"/>
                  </a:lnTo>
                  <a:lnTo>
                    <a:pt x="46189" y="461899"/>
                  </a:lnTo>
                  <a:lnTo>
                    <a:pt x="46189" y="484974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61899"/>
                  </a:lnTo>
                  <a:close/>
                </a:path>
                <a:path w="81280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38785"/>
                  </a:lnTo>
                  <a:close/>
                </a:path>
                <a:path w="81280" h="520065">
                  <a:moveTo>
                    <a:pt x="69291" y="415696"/>
                  </a:moveTo>
                  <a:lnTo>
                    <a:pt x="57746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46" y="427240"/>
                  </a:lnTo>
                  <a:lnTo>
                    <a:pt x="69291" y="427240"/>
                  </a:lnTo>
                  <a:lnTo>
                    <a:pt x="69291" y="415696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46" y="357962"/>
                  </a:lnTo>
                  <a:lnTo>
                    <a:pt x="46189" y="357962"/>
                  </a:lnTo>
                  <a:lnTo>
                    <a:pt x="46189" y="404152"/>
                  </a:lnTo>
                  <a:lnTo>
                    <a:pt x="57746" y="404152"/>
                  </a:lnTo>
                  <a:lnTo>
                    <a:pt x="57746" y="381050"/>
                  </a:lnTo>
                  <a:lnTo>
                    <a:pt x="69291" y="381050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254050"/>
                  </a:moveTo>
                  <a:lnTo>
                    <a:pt x="57746" y="254050"/>
                  </a:lnTo>
                  <a:lnTo>
                    <a:pt x="57746" y="265595"/>
                  </a:lnTo>
                  <a:lnTo>
                    <a:pt x="69291" y="265595"/>
                  </a:lnTo>
                  <a:lnTo>
                    <a:pt x="69291" y="254050"/>
                  </a:lnTo>
                  <a:close/>
                </a:path>
                <a:path w="81280" h="520065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20065">
                  <a:moveTo>
                    <a:pt x="80835" y="277139"/>
                  </a:moveTo>
                  <a:lnTo>
                    <a:pt x="69291" y="277139"/>
                  </a:lnTo>
                  <a:lnTo>
                    <a:pt x="57746" y="277139"/>
                  </a:lnTo>
                  <a:lnTo>
                    <a:pt x="46189" y="277139"/>
                  </a:lnTo>
                  <a:lnTo>
                    <a:pt x="46189" y="288683"/>
                  </a:lnTo>
                  <a:lnTo>
                    <a:pt x="57746" y="288683"/>
                  </a:lnTo>
                  <a:lnTo>
                    <a:pt x="57746" y="323329"/>
                  </a:lnTo>
                  <a:lnTo>
                    <a:pt x="69291" y="323329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77139"/>
                  </a:lnTo>
                  <a:close/>
                </a:path>
                <a:path w="81280" h="520065">
                  <a:moveTo>
                    <a:pt x="80835" y="219405"/>
                  </a:moveTo>
                  <a:lnTo>
                    <a:pt x="69291" y="219405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69291" y="219405"/>
                  </a:lnTo>
                  <a:lnTo>
                    <a:pt x="69291" y="207860"/>
                  </a:lnTo>
                  <a:lnTo>
                    <a:pt x="57746" y="207860"/>
                  </a:lnTo>
                  <a:lnTo>
                    <a:pt x="46189" y="207860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19405"/>
                  </a:lnTo>
                  <a:close/>
                </a:path>
                <a:path w="81280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46" y="92379"/>
                  </a:lnTo>
                  <a:lnTo>
                    <a:pt x="46189" y="92379"/>
                  </a:lnTo>
                  <a:lnTo>
                    <a:pt x="46189" y="115468"/>
                  </a:lnTo>
                  <a:lnTo>
                    <a:pt x="57746" y="115468"/>
                  </a:lnTo>
                  <a:lnTo>
                    <a:pt x="57746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57746" y="13856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73215"/>
                  </a:lnTo>
                  <a:lnTo>
                    <a:pt x="57746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46" y="184759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27025"/>
                  </a:lnTo>
                  <a:lnTo>
                    <a:pt x="69291" y="127025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46189"/>
                  </a:moveTo>
                  <a:lnTo>
                    <a:pt x="69291" y="46189"/>
                  </a:lnTo>
                  <a:lnTo>
                    <a:pt x="57746" y="46189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4618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23088"/>
                  </a:lnTo>
                  <a:lnTo>
                    <a:pt x="57746" y="23088"/>
                  </a:lnTo>
                  <a:lnTo>
                    <a:pt x="57746" y="34645"/>
                  </a:lnTo>
                  <a:lnTo>
                    <a:pt x="69291" y="34645"/>
                  </a:lnTo>
                  <a:lnTo>
                    <a:pt x="80835" y="3464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0924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81280" h="520065">
                  <a:moveTo>
                    <a:pt x="23088" y="11557"/>
                  </a:moveTo>
                  <a:lnTo>
                    <a:pt x="11544" y="11557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11557"/>
                  </a:lnTo>
                  <a:close/>
                </a:path>
                <a:path w="81280" h="520065">
                  <a:moveTo>
                    <a:pt x="34645" y="311785"/>
                  </a:moveTo>
                  <a:lnTo>
                    <a:pt x="23088" y="311785"/>
                  </a:lnTo>
                  <a:lnTo>
                    <a:pt x="11544" y="311785"/>
                  </a:lnTo>
                  <a:lnTo>
                    <a:pt x="11544" y="300240"/>
                  </a:lnTo>
                  <a:lnTo>
                    <a:pt x="0" y="300240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81280" h="520065">
                  <a:moveTo>
                    <a:pt x="46189" y="207860"/>
                  </a:moveTo>
                  <a:lnTo>
                    <a:pt x="34645" y="207860"/>
                  </a:lnTo>
                  <a:lnTo>
                    <a:pt x="34645" y="196303"/>
                  </a:lnTo>
                  <a:lnTo>
                    <a:pt x="23088" y="196303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close/>
                </a:path>
                <a:path w="81280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46189" y="184759"/>
                  </a:lnTo>
                  <a:close/>
                </a:path>
                <a:path w="81280" h="520065">
                  <a:moveTo>
                    <a:pt x="57734" y="404152"/>
                  </a:moveTo>
                  <a:lnTo>
                    <a:pt x="46189" y="404152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404152"/>
                  </a:lnTo>
                  <a:close/>
                </a:path>
                <a:path w="81280" h="520065">
                  <a:moveTo>
                    <a:pt x="57734" y="254038"/>
                  </a:moveTo>
                  <a:lnTo>
                    <a:pt x="46189" y="254038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77139"/>
                  </a:lnTo>
                  <a:lnTo>
                    <a:pt x="34645" y="277139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54038"/>
                  </a:lnTo>
                  <a:close/>
                </a:path>
                <a:path w="81280" h="520065">
                  <a:moveTo>
                    <a:pt x="57734" y="196303"/>
                  </a:move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196303"/>
                  </a:lnTo>
                  <a:close/>
                </a:path>
                <a:path w="8128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lnTo>
                    <a:pt x="23088" y="80835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11544" y="34645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80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81280" h="520065">
                  <a:moveTo>
                    <a:pt x="69278" y="415696"/>
                  </a:moveTo>
                  <a:lnTo>
                    <a:pt x="57734" y="415696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415696"/>
                  </a:lnTo>
                  <a:close/>
                </a:path>
                <a:path w="81280" h="520065">
                  <a:moveTo>
                    <a:pt x="69278" y="392595"/>
                  </a:moveTo>
                  <a:lnTo>
                    <a:pt x="57734" y="392595"/>
                  </a:lnTo>
                  <a:lnTo>
                    <a:pt x="57734" y="404152"/>
                  </a:lnTo>
                  <a:lnTo>
                    <a:pt x="69278" y="404152"/>
                  </a:lnTo>
                  <a:lnTo>
                    <a:pt x="69278" y="392595"/>
                  </a:lnTo>
                  <a:close/>
                </a:path>
                <a:path w="81280" h="520065">
                  <a:moveTo>
                    <a:pt x="69278" y="300215"/>
                  </a:moveTo>
                  <a:lnTo>
                    <a:pt x="57734" y="300215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45" y="288671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088" y="334860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11544" y="392595"/>
                  </a:lnTo>
                  <a:lnTo>
                    <a:pt x="11544" y="415696"/>
                  </a:ln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lnTo>
                    <a:pt x="23088" y="484974"/>
                  </a:lnTo>
                  <a:lnTo>
                    <a:pt x="23088" y="461886"/>
                  </a:lnTo>
                  <a:lnTo>
                    <a:pt x="34645" y="461886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46189" y="427240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27240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34645" y="427240"/>
                  </a:lnTo>
                  <a:lnTo>
                    <a:pt x="23088" y="427240"/>
                  </a:lnTo>
                  <a:lnTo>
                    <a:pt x="23088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46189" y="404152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close/>
                </a:path>
                <a:path w="81280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8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69291"/>
                  </a:lnTo>
                  <a:close/>
                </a:path>
                <a:path w="8128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80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57734" y="207860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80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38582"/>
                  </a:lnTo>
                  <a:lnTo>
                    <a:pt x="57734" y="138582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38582"/>
                  </a:lnTo>
                  <a:lnTo>
                    <a:pt x="34645" y="138582"/>
                  </a:lnTo>
                  <a:lnTo>
                    <a:pt x="34645" y="161671"/>
                  </a:lnTo>
                  <a:lnTo>
                    <a:pt x="23088" y="161671"/>
                  </a:lnTo>
                  <a:lnTo>
                    <a:pt x="23088" y="138582"/>
                  </a:ln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80835" y="173215"/>
                  </a:lnTo>
                  <a:lnTo>
                    <a:pt x="80835" y="150114"/>
                  </a:lnTo>
                  <a:close/>
                </a:path>
                <a:path w="81280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27025"/>
                  </a:lnTo>
                  <a:close/>
                </a:path>
                <a:path w="81280" h="520065">
                  <a:moveTo>
                    <a:pt x="80835" y="103924"/>
                  </a:moveTo>
                  <a:lnTo>
                    <a:pt x="69278" y="103924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103924"/>
                  </a:lnTo>
                  <a:close/>
                </a:path>
                <a:path w="81280" h="520065">
                  <a:moveTo>
                    <a:pt x="80835" y="57734"/>
                  </a:moveTo>
                  <a:lnTo>
                    <a:pt x="69278" y="57734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close/>
                </a:path>
                <a:path w="81280" h="520065">
                  <a:moveTo>
                    <a:pt x="80835" y="23088"/>
                  </a:move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8522" y="8064220"/>
              <a:ext cx="81280" cy="508634"/>
            </a:xfrm>
            <a:custGeom>
              <a:avLst/>
              <a:gdLst/>
              <a:ahLst/>
              <a:cxnLst/>
              <a:rect l="l" t="t" r="r" b="b"/>
              <a:pathLst>
                <a:path w="81280" h="508634">
                  <a:moveTo>
                    <a:pt x="11557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57" y="496531"/>
                  </a:lnTo>
                  <a:lnTo>
                    <a:pt x="11557" y="484974"/>
                  </a:lnTo>
                  <a:close/>
                </a:path>
                <a:path w="81280" h="508634">
                  <a:moveTo>
                    <a:pt x="11557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57" y="357962"/>
                  </a:lnTo>
                  <a:lnTo>
                    <a:pt x="11557" y="346405"/>
                  </a:lnTo>
                  <a:close/>
                </a:path>
                <a:path w="81280" h="508634">
                  <a:moveTo>
                    <a:pt x="11557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57" y="219405"/>
                  </a:lnTo>
                  <a:lnTo>
                    <a:pt x="11557" y="207860"/>
                  </a:lnTo>
                  <a:close/>
                </a:path>
                <a:path w="81280" h="508634">
                  <a:moveTo>
                    <a:pt x="23101" y="173215"/>
                  </a:moveTo>
                  <a:lnTo>
                    <a:pt x="11557" y="173215"/>
                  </a:lnTo>
                  <a:lnTo>
                    <a:pt x="11557" y="184759"/>
                  </a:lnTo>
                  <a:lnTo>
                    <a:pt x="23101" y="184759"/>
                  </a:lnTo>
                  <a:lnTo>
                    <a:pt x="23101" y="173215"/>
                  </a:lnTo>
                  <a:close/>
                </a:path>
                <a:path w="81280" h="508634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61658"/>
                  </a:lnTo>
                  <a:lnTo>
                    <a:pt x="23101" y="161658"/>
                  </a:lnTo>
                  <a:lnTo>
                    <a:pt x="23101" y="138569"/>
                  </a:lnTo>
                  <a:close/>
                </a:path>
                <a:path w="81280" h="508634">
                  <a:moveTo>
                    <a:pt x="23101" y="69291"/>
                  </a:moveTo>
                  <a:lnTo>
                    <a:pt x="11557" y="69291"/>
                  </a:lnTo>
                  <a:lnTo>
                    <a:pt x="11557" y="127025"/>
                  </a:lnTo>
                  <a:lnTo>
                    <a:pt x="23101" y="127025"/>
                  </a:lnTo>
                  <a:lnTo>
                    <a:pt x="23101" y="69291"/>
                  </a:lnTo>
                  <a:close/>
                </a:path>
                <a:path w="81280" h="508634">
                  <a:moveTo>
                    <a:pt x="23101" y="0"/>
                  </a:moveTo>
                  <a:lnTo>
                    <a:pt x="11557" y="0"/>
                  </a:lnTo>
                  <a:lnTo>
                    <a:pt x="11557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  <a:path w="81280" h="508634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80" h="508634">
                  <a:moveTo>
                    <a:pt x="46189" y="57734"/>
                  </a:moveTo>
                  <a:lnTo>
                    <a:pt x="34645" y="57734"/>
                  </a:lnTo>
                  <a:lnTo>
                    <a:pt x="23101" y="57734"/>
                  </a:lnTo>
                  <a:lnTo>
                    <a:pt x="23101" y="69278"/>
                  </a:lnTo>
                  <a:lnTo>
                    <a:pt x="34645" y="69278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57734"/>
                  </a:lnTo>
                  <a:close/>
                </a:path>
                <a:path w="81280" h="508634">
                  <a:moveTo>
                    <a:pt x="46189" y="0"/>
                  </a:move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80" h="508634">
                  <a:moveTo>
                    <a:pt x="57746" y="184759"/>
                  </a:moveTo>
                  <a:lnTo>
                    <a:pt x="46189" y="184759"/>
                  </a:lnTo>
                  <a:lnTo>
                    <a:pt x="34645" y="184759"/>
                  </a:lnTo>
                  <a:lnTo>
                    <a:pt x="23101" y="184759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57746" y="184759"/>
                  </a:lnTo>
                  <a:close/>
                </a:path>
                <a:path w="81280" h="508634">
                  <a:moveTo>
                    <a:pt x="57746" y="138569"/>
                  </a:moveTo>
                  <a:lnTo>
                    <a:pt x="46189" y="138569"/>
                  </a:lnTo>
                  <a:lnTo>
                    <a:pt x="34645" y="138569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46" y="150114"/>
                  </a:lnTo>
                  <a:lnTo>
                    <a:pt x="57746" y="138569"/>
                  </a:lnTo>
                  <a:close/>
                </a:path>
                <a:path w="81280" h="508634">
                  <a:moveTo>
                    <a:pt x="69291" y="450342"/>
                  </a:moveTo>
                  <a:lnTo>
                    <a:pt x="57746" y="450342"/>
                  </a:lnTo>
                  <a:lnTo>
                    <a:pt x="57746" y="461886"/>
                  </a:lnTo>
                  <a:lnTo>
                    <a:pt x="46189" y="461886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23101" y="450342"/>
                  </a:lnTo>
                  <a:lnTo>
                    <a:pt x="11557" y="450342"/>
                  </a:lnTo>
                  <a:lnTo>
                    <a:pt x="11557" y="484974"/>
                  </a:lnTo>
                  <a:lnTo>
                    <a:pt x="23101" y="484974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508076"/>
                  </a:lnTo>
                  <a:lnTo>
                    <a:pt x="57746" y="508076"/>
                  </a:lnTo>
                  <a:lnTo>
                    <a:pt x="69291" y="508076"/>
                  </a:lnTo>
                  <a:lnTo>
                    <a:pt x="69291" y="496531"/>
                  </a:lnTo>
                  <a:lnTo>
                    <a:pt x="57746" y="496531"/>
                  </a:lnTo>
                  <a:lnTo>
                    <a:pt x="57746" y="484974"/>
                  </a:lnTo>
                  <a:lnTo>
                    <a:pt x="69291" y="484974"/>
                  </a:lnTo>
                  <a:lnTo>
                    <a:pt x="69291" y="450342"/>
                  </a:lnTo>
                  <a:close/>
                </a:path>
                <a:path w="81280" h="508634">
                  <a:moveTo>
                    <a:pt x="69291" y="381050"/>
                  </a:moveTo>
                  <a:lnTo>
                    <a:pt x="57746" y="381050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57" y="369519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27240"/>
                  </a:lnTo>
                  <a:lnTo>
                    <a:pt x="23101" y="427240"/>
                  </a:lnTo>
                  <a:lnTo>
                    <a:pt x="23101" y="404152"/>
                  </a:lnTo>
                  <a:lnTo>
                    <a:pt x="11557" y="404152"/>
                  </a:lnTo>
                  <a:lnTo>
                    <a:pt x="11557" y="415709"/>
                  </a:lnTo>
                  <a:lnTo>
                    <a:pt x="0" y="415709"/>
                  </a:lnTo>
                  <a:lnTo>
                    <a:pt x="0" y="438785"/>
                  </a:lnTo>
                  <a:lnTo>
                    <a:pt x="57746" y="438785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404152"/>
                  </a:lnTo>
                  <a:lnTo>
                    <a:pt x="57746" y="404152"/>
                  </a:lnTo>
                  <a:lnTo>
                    <a:pt x="57746" y="392595"/>
                  </a:lnTo>
                  <a:lnTo>
                    <a:pt x="69291" y="392595"/>
                  </a:lnTo>
                  <a:lnTo>
                    <a:pt x="69291" y="381050"/>
                  </a:lnTo>
                  <a:close/>
                </a:path>
                <a:path w="81280" h="508634">
                  <a:moveTo>
                    <a:pt x="69291" y="323329"/>
                  </a:moveTo>
                  <a:lnTo>
                    <a:pt x="57746" y="323329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11557" y="334860"/>
                  </a:lnTo>
                  <a:lnTo>
                    <a:pt x="11557" y="346405"/>
                  </a:lnTo>
                  <a:lnTo>
                    <a:pt x="23101" y="346405"/>
                  </a:lnTo>
                  <a:lnTo>
                    <a:pt x="23101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46" y="369506"/>
                  </a:lnTo>
                  <a:lnTo>
                    <a:pt x="57746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46" y="334873"/>
                  </a:lnTo>
                  <a:lnTo>
                    <a:pt x="57746" y="346405"/>
                  </a:lnTo>
                  <a:lnTo>
                    <a:pt x="69291" y="346405"/>
                  </a:lnTo>
                  <a:lnTo>
                    <a:pt x="69291" y="323329"/>
                  </a:lnTo>
                  <a:close/>
                </a:path>
                <a:path w="81280" h="508634">
                  <a:moveTo>
                    <a:pt x="69291" y="242493"/>
                  </a:moveTo>
                  <a:lnTo>
                    <a:pt x="57746" y="242493"/>
                  </a:lnTo>
                  <a:lnTo>
                    <a:pt x="57746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42493"/>
                  </a:lnTo>
                  <a:close/>
                </a:path>
                <a:path w="81280" h="508634">
                  <a:moveTo>
                    <a:pt x="69291" y="196303"/>
                  </a:moveTo>
                  <a:lnTo>
                    <a:pt x="57746" y="196303"/>
                  </a:lnTo>
                  <a:lnTo>
                    <a:pt x="57746" y="207848"/>
                  </a:lnTo>
                  <a:lnTo>
                    <a:pt x="69291" y="207848"/>
                  </a:lnTo>
                  <a:lnTo>
                    <a:pt x="69291" y="196303"/>
                  </a:lnTo>
                  <a:close/>
                </a:path>
                <a:path w="81280" h="508634">
                  <a:moveTo>
                    <a:pt x="69291" y="173215"/>
                  </a:moveTo>
                  <a:lnTo>
                    <a:pt x="57746" y="173215"/>
                  </a:lnTo>
                  <a:lnTo>
                    <a:pt x="57746" y="184759"/>
                  </a:lnTo>
                  <a:lnTo>
                    <a:pt x="69291" y="184759"/>
                  </a:lnTo>
                  <a:lnTo>
                    <a:pt x="69291" y="173215"/>
                  </a:lnTo>
                  <a:close/>
                </a:path>
                <a:path w="81280" h="508634">
                  <a:moveTo>
                    <a:pt x="69291" y="69291"/>
                  </a:moveTo>
                  <a:lnTo>
                    <a:pt x="57746" y="69291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69291"/>
                  </a:lnTo>
                  <a:close/>
                </a:path>
                <a:path w="81280" h="508634">
                  <a:moveTo>
                    <a:pt x="80835" y="265595"/>
                  </a:moveTo>
                  <a:lnTo>
                    <a:pt x="69291" y="265595"/>
                  </a:lnTo>
                  <a:lnTo>
                    <a:pt x="57746" y="265595"/>
                  </a:lnTo>
                  <a:lnTo>
                    <a:pt x="46189" y="265595"/>
                  </a:lnTo>
                  <a:lnTo>
                    <a:pt x="34645" y="265595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23101" y="254038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11557" y="288683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11557" y="323329"/>
                  </a:lnTo>
                  <a:lnTo>
                    <a:pt x="23101" y="323329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46" y="300228"/>
                  </a:lnTo>
                  <a:lnTo>
                    <a:pt x="57746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46" y="277139"/>
                  </a:lnTo>
                  <a:lnTo>
                    <a:pt x="57746" y="288683"/>
                  </a:lnTo>
                  <a:lnTo>
                    <a:pt x="69291" y="288683"/>
                  </a:lnTo>
                  <a:lnTo>
                    <a:pt x="69291" y="277139"/>
                  </a:lnTo>
                  <a:lnTo>
                    <a:pt x="80835" y="277139"/>
                  </a:lnTo>
                  <a:lnTo>
                    <a:pt x="80835" y="265595"/>
                  </a:lnTo>
                  <a:close/>
                </a:path>
                <a:path w="81280" h="508634">
                  <a:moveTo>
                    <a:pt x="80835" y="219405"/>
                  </a:moveTo>
                  <a:lnTo>
                    <a:pt x="69291" y="219405"/>
                  </a:lnTo>
                  <a:lnTo>
                    <a:pt x="57746" y="219405"/>
                  </a:lnTo>
                  <a:lnTo>
                    <a:pt x="57746" y="230949"/>
                  </a:lnTo>
                  <a:lnTo>
                    <a:pt x="69291" y="230949"/>
                  </a:lnTo>
                  <a:lnTo>
                    <a:pt x="80835" y="230949"/>
                  </a:lnTo>
                  <a:lnTo>
                    <a:pt x="80835" y="219405"/>
                  </a:lnTo>
                  <a:close/>
                </a:path>
                <a:path w="81280" h="508634">
                  <a:moveTo>
                    <a:pt x="80835" y="184759"/>
                  </a:moveTo>
                  <a:lnTo>
                    <a:pt x="69291" y="184759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80" h="508634">
                  <a:moveTo>
                    <a:pt x="80835" y="138569"/>
                  </a:moveTo>
                  <a:lnTo>
                    <a:pt x="69291" y="138569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38569"/>
                  </a:lnTo>
                  <a:close/>
                </a:path>
                <a:path w="81280" h="508634">
                  <a:moveTo>
                    <a:pt x="80835" y="80835"/>
                  </a:moveTo>
                  <a:lnTo>
                    <a:pt x="69291" y="80835"/>
                  </a:lnTo>
                  <a:lnTo>
                    <a:pt x="69291" y="103924"/>
                  </a:lnTo>
                  <a:lnTo>
                    <a:pt x="57746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46" y="127025"/>
                  </a:lnTo>
                  <a:lnTo>
                    <a:pt x="57746" y="138569"/>
                  </a:lnTo>
                  <a:lnTo>
                    <a:pt x="69291" y="138569"/>
                  </a:lnTo>
                  <a:lnTo>
                    <a:pt x="69291" y="115468"/>
                  </a:lnTo>
                  <a:lnTo>
                    <a:pt x="80835" y="115468"/>
                  </a:lnTo>
                  <a:lnTo>
                    <a:pt x="80835" y="80835"/>
                  </a:lnTo>
                  <a:close/>
                </a:path>
                <a:path w="81280" h="508634">
                  <a:moveTo>
                    <a:pt x="80835" y="11557"/>
                  </a:moveTo>
                  <a:lnTo>
                    <a:pt x="69291" y="11557"/>
                  </a:lnTo>
                  <a:lnTo>
                    <a:pt x="69291" y="46189"/>
                  </a:lnTo>
                  <a:lnTo>
                    <a:pt x="57746" y="46189"/>
                  </a:lnTo>
                  <a:lnTo>
                    <a:pt x="57746" y="23088"/>
                  </a:lnTo>
                  <a:lnTo>
                    <a:pt x="46189" y="23088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11544"/>
                  </a:lnTo>
                  <a:lnTo>
                    <a:pt x="23101" y="11544"/>
                  </a:lnTo>
                  <a:lnTo>
                    <a:pt x="23101" y="34645"/>
                  </a:lnTo>
                  <a:lnTo>
                    <a:pt x="11557" y="34645"/>
                  </a:lnTo>
                  <a:lnTo>
                    <a:pt x="11557" y="57734"/>
                  </a:lnTo>
                  <a:lnTo>
                    <a:pt x="23101" y="57734"/>
                  </a:lnTo>
                  <a:lnTo>
                    <a:pt x="23101" y="46189"/>
                  </a:lnTo>
                  <a:lnTo>
                    <a:pt x="34645" y="46189"/>
                  </a:lnTo>
                  <a:lnTo>
                    <a:pt x="46189" y="46189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7813" y="8064220"/>
              <a:ext cx="23495" cy="508634"/>
            </a:xfrm>
            <a:custGeom>
              <a:avLst/>
              <a:gdLst/>
              <a:ahLst/>
              <a:cxnLst/>
              <a:rect l="l" t="t" r="r" b="b"/>
              <a:pathLst>
                <a:path w="23494" h="508634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23494" h="508634">
                  <a:moveTo>
                    <a:pt x="11544" y="415696"/>
                  </a:moveTo>
                  <a:lnTo>
                    <a:pt x="0" y="415696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15696"/>
                  </a:lnTo>
                  <a:close/>
                </a:path>
                <a:path w="23494" h="508634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23494" h="508634">
                  <a:moveTo>
                    <a:pt x="11544" y="346405"/>
                  </a:moveTo>
                  <a:lnTo>
                    <a:pt x="0" y="346405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46405"/>
                  </a:lnTo>
                  <a:close/>
                </a:path>
                <a:path w="23494" h="508634">
                  <a:moveTo>
                    <a:pt x="11544" y="311785"/>
                  </a:move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11785"/>
                  </a:lnTo>
                  <a:close/>
                </a:path>
                <a:path w="23494" h="508634">
                  <a:moveTo>
                    <a:pt x="11544" y="288683"/>
                  </a:move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288683"/>
                  </a:lnTo>
                  <a:close/>
                </a:path>
                <a:path w="23494" h="508634">
                  <a:moveTo>
                    <a:pt x="11544" y="265595"/>
                  </a:moveTo>
                  <a:lnTo>
                    <a:pt x="0" y="26559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11544" y="265595"/>
                  </a:lnTo>
                  <a:close/>
                </a:path>
                <a:path w="23494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65130" y="8098866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012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5935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34860"/>
                  </a:lnTo>
                  <a:close/>
                </a:path>
                <a:path w="81280" h="520065">
                  <a:moveTo>
                    <a:pt x="23101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92379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96303"/>
                  </a:lnTo>
                  <a:close/>
                </a:path>
                <a:path w="81280" h="520065">
                  <a:moveTo>
                    <a:pt x="46189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61671"/>
                  </a:lnTo>
                  <a:lnTo>
                    <a:pt x="11544" y="161671"/>
                  </a:lnTo>
                  <a:lnTo>
                    <a:pt x="11544" y="196303"/>
                  </a:lnTo>
                  <a:lnTo>
                    <a:pt x="0" y="196303"/>
                  </a:lnTo>
                  <a:lnTo>
                    <a:pt x="0" y="207848"/>
                  </a:lnTo>
                  <a:lnTo>
                    <a:pt x="11544" y="207848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196303"/>
                  </a:lnTo>
                  <a:lnTo>
                    <a:pt x="34645" y="196303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50114"/>
                  </a:lnTo>
                  <a:close/>
                </a:path>
                <a:path w="81280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27025"/>
                  </a:lnTo>
                  <a:lnTo>
                    <a:pt x="23101" y="127025"/>
                  </a:lnTo>
                  <a:lnTo>
                    <a:pt x="23101" y="115468"/>
                  </a:lnTo>
                  <a:lnTo>
                    <a:pt x="11544" y="115468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34645" y="138569"/>
                  </a:lnTo>
                  <a:lnTo>
                    <a:pt x="46189" y="138569"/>
                  </a:lnTo>
                  <a:lnTo>
                    <a:pt x="46189" y="103924"/>
                  </a:lnTo>
                  <a:close/>
                </a:path>
                <a:path w="8128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80" h="520065">
                  <a:moveTo>
                    <a:pt x="57734" y="138569"/>
                  </a:moveTo>
                  <a:lnTo>
                    <a:pt x="46189" y="138569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close/>
                </a:path>
                <a:path w="81280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81280" h="520065">
                  <a:moveTo>
                    <a:pt x="69291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23101" y="484974"/>
                  </a:lnTo>
                  <a:lnTo>
                    <a:pt x="23101" y="508076"/>
                  </a:lnTo>
                  <a:lnTo>
                    <a:pt x="11544" y="508076"/>
                  </a:lnTo>
                  <a:lnTo>
                    <a:pt x="11544" y="519620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84974"/>
                  </a:lnTo>
                  <a:close/>
                </a:path>
                <a:path w="81280" h="520065">
                  <a:moveTo>
                    <a:pt x="69291" y="427240"/>
                  </a:moveTo>
                  <a:lnTo>
                    <a:pt x="57734" y="427240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99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23101" y="415696"/>
                  </a:lnTo>
                  <a:lnTo>
                    <a:pt x="11544" y="415696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84974"/>
                  </a:lnTo>
                  <a:lnTo>
                    <a:pt x="23101" y="484974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50342"/>
                  </a:lnTo>
                  <a:lnTo>
                    <a:pt x="57734" y="450342"/>
                  </a:lnTo>
                  <a:lnTo>
                    <a:pt x="57734" y="438785"/>
                  </a:lnTo>
                  <a:lnTo>
                    <a:pt x="69291" y="438785"/>
                  </a:lnTo>
                  <a:lnTo>
                    <a:pt x="69291" y="427240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23329"/>
                  </a:moveTo>
                  <a:lnTo>
                    <a:pt x="57734" y="323329"/>
                  </a:lnTo>
                  <a:lnTo>
                    <a:pt x="57734" y="311772"/>
                  </a:lnTo>
                  <a:lnTo>
                    <a:pt x="46189" y="311772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57734" y="334873"/>
                  </a:lnTo>
                  <a:lnTo>
                    <a:pt x="69291" y="334873"/>
                  </a:lnTo>
                  <a:lnTo>
                    <a:pt x="69291" y="323329"/>
                  </a:lnTo>
                  <a:close/>
                </a:path>
                <a:path w="81280" h="520065">
                  <a:moveTo>
                    <a:pt x="69291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91" y="300228"/>
                  </a:lnTo>
                  <a:lnTo>
                    <a:pt x="69291" y="288683"/>
                  </a:lnTo>
                  <a:close/>
                </a:path>
                <a:path w="81280" h="520065">
                  <a:moveTo>
                    <a:pt x="69291" y="230962"/>
                  </a:moveTo>
                  <a:lnTo>
                    <a:pt x="57734" y="230962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101" y="219405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0" y="230936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00228"/>
                  </a:lnTo>
                  <a:lnTo>
                    <a:pt x="11544" y="300228"/>
                  </a:lnTo>
                  <a:lnTo>
                    <a:pt x="11544" y="288683"/>
                  </a:lnTo>
                  <a:lnTo>
                    <a:pt x="23101" y="288683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65595"/>
                  </a:lnTo>
                  <a:lnTo>
                    <a:pt x="69291" y="265595"/>
                  </a:lnTo>
                  <a:lnTo>
                    <a:pt x="69291" y="230962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34" y="150114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80822" y="173215"/>
                  </a:moveTo>
                  <a:lnTo>
                    <a:pt x="69291" y="173215"/>
                  </a:lnTo>
                  <a:lnTo>
                    <a:pt x="57734" y="173215"/>
                  </a:lnTo>
                  <a:lnTo>
                    <a:pt x="57734" y="161658"/>
                  </a:ln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69291" y="196303"/>
                  </a:lnTo>
                  <a:lnTo>
                    <a:pt x="69291" y="184759"/>
                  </a:lnTo>
                  <a:lnTo>
                    <a:pt x="80822" y="184759"/>
                  </a:lnTo>
                  <a:lnTo>
                    <a:pt x="80822" y="173215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69278" y="92379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27025"/>
                  </a:lnTo>
                  <a:lnTo>
                    <a:pt x="69291" y="127025"/>
                  </a:lnTo>
                  <a:lnTo>
                    <a:pt x="69291" y="103924"/>
                  </a:lnTo>
                  <a:lnTo>
                    <a:pt x="80822" y="103924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91" y="23088"/>
                  </a:lnTo>
                  <a:lnTo>
                    <a:pt x="57734" y="23088"/>
                  </a:lnTo>
                  <a:lnTo>
                    <a:pt x="46189" y="23088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80822" y="0"/>
                  </a:lnTo>
                  <a:lnTo>
                    <a:pt x="23101" y="0"/>
                  </a:lnTo>
                  <a:lnTo>
                    <a:pt x="23101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34645" y="69291"/>
                  </a:lnTo>
                  <a:lnTo>
                    <a:pt x="34645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28636" y="823743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4408" y="8272069"/>
              <a:ext cx="0" cy="254635"/>
            </a:xfrm>
            <a:custGeom>
              <a:avLst/>
              <a:gdLst/>
              <a:ahLst/>
              <a:cxnLst/>
              <a:rect l="l" t="t" r="r" b="b"/>
              <a:pathLst>
                <a:path h="254634">
                  <a:moveTo>
                    <a:pt x="0" y="0"/>
                  </a:moveTo>
                  <a:lnTo>
                    <a:pt x="0" y="254038"/>
                  </a:lnTo>
                </a:path>
              </a:pathLst>
            </a:custGeom>
            <a:ln w="1154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8636" y="8064220"/>
              <a:ext cx="34925" cy="508634"/>
            </a:xfrm>
            <a:custGeom>
              <a:avLst/>
              <a:gdLst/>
              <a:ahLst/>
              <a:cxnLst/>
              <a:rect l="l" t="t" r="r" b="b"/>
              <a:pathLst>
                <a:path w="34925" h="508634">
                  <a:moveTo>
                    <a:pt x="23088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08634">
                  <a:moveTo>
                    <a:pt x="23088" y="450342"/>
                  </a:moveTo>
                  <a:lnTo>
                    <a:pt x="11544" y="450342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50342"/>
                  </a:lnTo>
                  <a:close/>
                </a:path>
                <a:path w="34925" h="508634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34925" h="508634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69506"/>
                  </a:lnTo>
                  <a:close/>
                </a:path>
                <a:path w="34925" h="508634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08634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34925" h="508634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54038"/>
                  </a:lnTo>
                  <a:close/>
                </a:path>
                <a:path w="34925" h="508634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34925" h="508634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34925" h="508634">
                  <a:moveTo>
                    <a:pt x="23088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38569"/>
                  </a:lnTo>
                  <a:close/>
                </a:path>
                <a:path w="34925" h="508634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08634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08634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08634">
                  <a:moveTo>
                    <a:pt x="34645" y="473430"/>
                  </a:moveTo>
                  <a:lnTo>
                    <a:pt x="23101" y="473430"/>
                  </a:lnTo>
                  <a:lnTo>
                    <a:pt x="23101" y="508076"/>
                  </a:lnTo>
                  <a:lnTo>
                    <a:pt x="34645" y="508076"/>
                  </a:lnTo>
                  <a:lnTo>
                    <a:pt x="34645" y="473430"/>
                  </a:lnTo>
                  <a:close/>
                </a:path>
                <a:path w="34925" h="508634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34925" h="508634">
                  <a:moveTo>
                    <a:pt x="34645" y="392595"/>
                  </a:moveTo>
                  <a:lnTo>
                    <a:pt x="23101" y="392595"/>
                  </a:lnTo>
                  <a:lnTo>
                    <a:pt x="23101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34925" h="508634">
                  <a:moveTo>
                    <a:pt x="34645" y="346405"/>
                  </a:moveTo>
                  <a:lnTo>
                    <a:pt x="23101" y="346405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46405"/>
                  </a:lnTo>
                  <a:close/>
                </a:path>
                <a:path w="34925" h="508634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23329"/>
                  </a:lnTo>
                  <a:lnTo>
                    <a:pt x="34645" y="323329"/>
                  </a:lnTo>
                  <a:lnTo>
                    <a:pt x="34645" y="311785"/>
                  </a:lnTo>
                  <a:close/>
                </a:path>
                <a:path w="34925" h="508634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34925" h="508634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19405"/>
                  </a:lnTo>
                  <a:lnTo>
                    <a:pt x="34645" y="219405"/>
                  </a:lnTo>
                  <a:lnTo>
                    <a:pt x="34645" y="196303"/>
                  </a:lnTo>
                  <a:close/>
                </a:path>
                <a:path w="34925" h="508634">
                  <a:moveTo>
                    <a:pt x="34645" y="173215"/>
                  </a:moveTo>
                  <a:lnTo>
                    <a:pt x="23101" y="173215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73215"/>
                  </a:lnTo>
                  <a:close/>
                </a:path>
                <a:path w="34925" h="508634">
                  <a:moveTo>
                    <a:pt x="34645" y="115481"/>
                  </a:moveTo>
                  <a:lnTo>
                    <a:pt x="23101" y="115481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34925" h="508634">
                  <a:moveTo>
                    <a:pt x="34645" y="92379"/>
                  </a:moveTo>
                  <a:lnTo>
                    <a:pt x="23101" y="92379"/>
                  </a:lnTo>
                  <a:lnTo>
                    <a:pt x="23101" y="103924"/>
                  </a:lnTo>
                  <a:lnTo>
                    <a:pt x="34645" y="103924"/>
                  </a:lnTo>
                  <a:lnTo>
                    <a:pt x="34645" y="92379"/>
                  </a:lnTo>
                  <a:close/>
                </a:path>
                <a:path w="34925" h="508634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8447303" y="4693996"/>
            <a:ext cx="69342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35" dirty="0">
                <a:latin typeface="Times New Roman"/>
                <a:cs typeface="Times New Roman"/>
              </a:rPr>
              <a:t>Kobe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53998" y="487179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3410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178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48133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Kobe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49721" y="126042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597537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890247" y="1222324"/>
            <a:ext cx="14414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63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ts val="63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56732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115939" y="1211313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9174" y="126042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447142" y="1211313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397" y="1844103"/>
            <a:ext cx="1080008" cy="1080007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523699" y="2931718"/>
            <a:ext cx="6337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Statuarietto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44103"/>
            <a:ext cx="1080008" cy="1080007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783702" y="2931718"/>
            <a:ext cx="7924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Calacatta</a:t>
            </a:r>
            <a:r>
              <a:rPr sz="800" b="1" spc="36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viola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56407" y="1844103"/>
            <a:ext cx="1079995" cy="1080007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3043694" y="2931718"/>
            <a:ext cx="4597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Borghini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01997" y="1844103"/>
            <a:ext cx="1079995" cy="1079995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4289297" y="2931718"/>
            <a:ext cx="5734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Verde</a:t>
            </a:r>
            <a:r>
              <a:rPr sz="800" b="1" spc="32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aver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588622" y="49236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7199" y="7029564"/>
          <a:ext cx="6189345" cy="17862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2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23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74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223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5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9875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7,5x60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273050" marR="56642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7,5x60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chevron</a:t>
                      </a:r>
                      <a:r>
                        <a:rPr sz="70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3”x24”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62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mm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3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111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Statuarietto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Calcatta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Viola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Calcatta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Viola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Calcatta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Viola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Calcatta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Viola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Calcatta</a:t>
                      </a:r>
                      <a:r>
                        <a:rPr sz="7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0" dirty="0">
                          <a:latin typeface="Roboto"/>
                          <a:cs typeface="Roboto"/>
                        </a:rPr>
                        <a:t>Viola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Borghini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Borghini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Borghini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Borghini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Borghini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aver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aver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aver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aver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dirty="0">
                          <a:latin typeface="Roboto"/>
                          <a:cs typeface="Roboto"/>
                        </a:rPr>
                        <a:t>Verde</a:t>
                      </a:r>
                      <a:r>
                        <a:rPr sz="700" spc="-4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aver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2" name="object 22"/>
          <p:cNvSpPr/>
          <p:nvPr/>
        </p:nvSpPr>
        <p:spPr>
          <a:xfrm>
            <a:off x="599579" y="7029564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22145" y="7299553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5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4710" y="7299566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67263" y="7299553"/>
            <a:ext cx="31750" cy="268605"/>
          </a:xfrm>
          <a:custGeom>
            <a:avLst/>
            <a:gdLst/>
            <a:ahLst/>
            <a:cxnLst/>
            <a:rect l="l" t="t" r="r" b="b"/>
            <a:pathLst>
              <a:path w="31750" h="268604">
                <a:moveTo>
                  <a:pt x="0" y="268414"/>
                </a:moveTo>
                <a:lnTo>
                  <a:pt x="31140" y="268414"/>
                </a:lnTo>
                <a:lnTo>
                  <a:pt x="31140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89511" y="7299883"/>
            <a:ext cx="61594" cy="268605"/>
          </a:xfrm>
          <a:custGeom>
            <a:avLst/>
            <a:gdLst/>
            <a:ahLst/>
            <a:cxnLst/>
            <a:rect l="l" t="t" r="r" b="b"/>
            <a:pathLst>
              <a:path w="61595" h="268604">
                <a:moveTo>
                  <a:pt x="32486" y="238442"/>
                </a:moveTo>
                <a:lnTo>
                  <a:pt x="61252" y="268401"/>
                </a:lnTo>
                <a:lnTo>
                  <a:pt x="61125" y="29895"/>
                </a:lnTo>
                <a:lnTo>
                  <a:pt x="32423" y="0"/>
                </a:lnTo>
                <a:lnTo>
                  <a:pt x="32486" y="238442"/>
                </a:lnTo>
                <a:close/>
              </a:path>
              <a:path w="61595" h="268604">
                <a:moveTo>
                  <a:pt x="0" y="268401"/>
                </a:moveTo>
                <a:lnTo>
                  <a:pt x="28752" y="238442"/>
                </a:lnTo>
                <a:lnTo>
                  <a:pt x="28816" y="0"/>
                </a:lnTo>
                <a:lnTo>
                  <a:pt x="0" y="29895"/>
                </a:lnTo>
                <a:lnTo>
                  <a:pt x="0" y="2684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7997" y="8062417"/>
            <a:ext cx="103276" cy="103276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20557" y="8062417"/>
            <a:ext cx="103276" cy="103276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43110" y="8062417"/>
            <a:ext cx="103276" cy="103276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265676" y="8062417"/>
            <a:ext cx="103276" cy="103276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88241" y="8062417"/>
            <a:ext cx="103276" cy="103276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97997" y="8267293"/>
            <a:ext cx="103276" cy="103276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820557" y="8267293"/>
            <a:ext cx="103276" cy="1032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43110" y="8267293"/>
            <a:ext cx="103276" cy="10327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265676" y="8267293"/>
            <a:ext cx="103276" cy="10327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488241" y="8267293"/>
            <a:ext cx="103276" cy="10327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97997" y="8472159"/>
            <a:ext cx="103276" cy="103276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820557" y="8472159"/>
            <a:ext cx="103276" cy="103276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043110" y="8472159"/>
            <a:ext cx="103276" cy="10327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65676" y="8472159"/>
            <a:ext cx="103276" cy="10327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88241" y="8472159"/>
            <a:ext cx="103276" cy="103276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97997" y="8664333"/>
            <a:ext cx="103276" cy="10328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820557" y="8664333"/>
            <a:ext cx="103276" cy="10328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043110" y="8664333"/>
            <a:ext cx="103276" cy="10328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65676" y="8664333"/>
            <a:ext cx="103276" cy="103281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488241" y="8664333"/>
            <a:ext cx="103276" cy="103281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518256" y="1180693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337251" y="1185874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319738" y="1209586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0" name="object 5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59990" y="539991"/>
            <a:ext cx="6120015" cy="8280005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11006480" y="9245696"/>
            <a:ext cx="31546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KOBE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BORGHINI</a:t>
            </a:r>
            <a:r>
              <a:rPr sz="800" spc="16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KOBE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BORGHINI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7,5x60</a:t>
            </a:r>
            <a:r>
              <a:rPr sz="800" spc="16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622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638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20003" cy="828000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33870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KOBE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VERDE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AVER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KOBE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VERDE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AVER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7,5x60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3”x24”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9990" y="539991"/>
            <a:ext cx="6120015" cy="8280003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9746106" y="9118696"/>
            <a:ext cx="441515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KOBE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STATUARIETTO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10" dirty="0">
                <a:latin typeface="Roboto"/>
                <a:cs typeface="Roboto"/>
              </a:rPr>
              <a:t> 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KOBE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ESAGONA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T12</a:t>
            </a:r>
            <a:r>
              <a:rPr sz="800" spc="-10" dirty="0">
                <a:latin typeface="Roboto"/>
                <a:cs typeface="Roboto"/>
              </a:rPr>
              <a:t> STATUARIETTO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35x37,5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14”x15”</a:t>
            </a:r>
            <a:endParaRPr sz="800">
              <a:latin typeface="Roboto"/>
              <a:cs typeface="Roboto"/>
            </a:endParaRPr>
          </a:p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ARA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BLACK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87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3550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3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1973077" y="9245696"/>
            <a:ext cx="218821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KOBE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CALACATTA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VIOLA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LUX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749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079" y="9203328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291" y="4140320"/>
            <a:ext cx="99885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STATUARIETTO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33496" y="4140320"/>
            <a:ext cx="122618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CALACATTA</a:t>
            </a:r>
            <a:r>
              <a:rPr sz="1100" spc="-7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VIOLA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649124" y="1064374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596928" y="101527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889650" y="1022464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856135" y="101527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115329" y="1015276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98564" y="1064374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446532" y="1015276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6196" y="1740001"/>
            <a:ext cx="2340013" cy="2340000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740001"/>
            <a:ext cx="2340000" cy="23400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27300" y="8518245"/>
            <a:ext cx="2544445" cy="335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05305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Graphic development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Sviluppo grafico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00" dirty="0">
                <a:latin typeface="Roboto"/>
                <a:cs typeface="Roboto"/>
              </a:rPr>
              <a:t>60x120</a:t>
            </a:r>
            <a:r>
              <a:rPr sz="600" spc="1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24”x48”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15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60x60</a:t>
            </a:r>
            <a:r>
              <a:rPr sz="600" spc="1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24”x24”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26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30x60</a:t>
            </a:r>
            <a:r>
              <a:rPr sz="600" spc="1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12”x24”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spc="-25" dirty="0">
                <a:latin typeface="Roboto"/>
                <a:cs typeface="Roboto"/>
              </a:rPr>
              <a:t>50</a:t>
            </a:r>
            <a:endParaRPr sz="6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8256" y="528802"/>
            <a:ext cx="2190115" cy="715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Kobe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3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300" y="4635843"/>
            <a:ext cx="150495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02DKP0710R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00630" y="4628489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26500" y="4678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26500" y="4786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26500" y="4894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26500" y="5002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033496" y="4635843"/>
            <a:ext cx="150495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02DKP12650R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02DKP650R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02DKP350R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02DKP0750R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06835" y="4628489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32705" y="4678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32705" y="4786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32705" y="4894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832705" y="5002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7300" y="5211851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7300" y="5427840"/>
            <a:ext cx="15506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02DKP310RL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02DKP0710RL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200630" y="5420486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326500" y="5470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326500" y="5578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26500" y="5686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26500" y="5794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033496" y="5211851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033496" y="5427840"/>
            <a:ext cx="15506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02DKP12650RL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06835" y="5420486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832705" y="5470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033496" y="5528487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393497" y="5535841"/>
            <a:ext cx="114300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02DKP650RL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02DKP350RL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02DKP0750RL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832705" y="5578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32705" y="5686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32705" y="5794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354675" y="992835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37162" y="1016558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8447303" y="4140365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BORGHINI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955299" y="4140365"/>
            <a:ext cx="82486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VERDE</a:t>
            </a:r>
            <a:r>
              <a:rPr sz="1100" spc="-60" dirty="0">
                <a:latin typeface="Roboto"/>
                <a:cs typeface="Roboto"/>
              </a:rPr>
              <a:t> </a:t>
            </a:r>
            <a:r>
              <a:rPr sz="1100" spc="-20" dirty="0">
                <a:latin typeface="Roboto"/>
                <a:cs typeface="Roboto"/>
              </a:rPr>
              <a:t>AVER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49" name="object 4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967999" y="1740001"/>
            <a:ext cx="2340000" cy="2340000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1740001"/>
            <a:ext cx="2340013" cy="2340000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8447303" y="8518245"/>
            <a:ext cx="2544445" cy="335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05305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Graphic development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Sviluppo grafico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00" dirty="0">
                <a:latin typeface="Roboto"/>
                <a:cs typeface="Roboto"/>
              </a:rPr>
              <a:t>60x120</a:t>
            </a:r>
            <a:r>
              <a:rPr sz="600" spc="13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24”x48”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15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60x60</a:t>
            </a:r>
            <a:r>
              <a:rPr sz="600" spc="1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24”x24”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26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30x60</a:t>
            </a:r>
            <a:r>
              <a:rPr sz="600" spc="14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12”x24”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b="1" dirty="0">
                <a:latin typeface="Roboto"/>
                <a:cs typeface="Roboto"/>
              </a:rPr>
              <a:t>pcs.</a:t>
            </a:r>
            <a:r>
              <a:rPr sz="600" b="1" spc="-5" dirty="0">
                <a:latin typeface="Roboto"/>
                <a:cs typeface="Roboto"/>
              </a:rPr>
              <a:t> </a:t>
            </a:r>
            <a:r>
              <a:rPr sz="600" b="1" spc="-25" dirty="0">
                <a:latin typeface="Roboto"/>
                <a:cs typeface="Roboto"/>
              </a:rPr>
              <a:t>50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3511021" y="49377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447303" y="4635843"/>
            <a:ext cx="150495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02DKP0720R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120630" y="4628489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246499" y="4678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246499" y="4786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246499" y="4894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246499" y="5002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0955299" y="4635843"/>
            <a:ext cx="150495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02DKP12690R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02DKP690R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02DKP390R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02DKP0790R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2628638" y="4628489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2754482" y="467867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2754482" y="4786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2754482" y="4894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2754482" y="5002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8447303" y="5211851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447303" y="5427840"/>
            <a:ext cx="155067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02DKP620RL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02DKP350RL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7,5x60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02DKP0720RL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0120630" y="5420486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0246499" y="5470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246499" y="5578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246499" y="5686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246499" y="5794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10955299" y="5211851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955299" y="5427840"/>
            <a:ext cx="15506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02DKP12690RL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2628638" y="5420486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2754482" y="5470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10955299" y="5528487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1315300" y="5535841"/>
            <a:ext cx="1143000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02DKP690RL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02DKP390RL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3”x24”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02DKP0790RL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2754482" y="55786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2754482" y="5686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2754482" y="5794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454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164727" y="45504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27300" y="4170527"/>
            <a:ext cx="1153795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02DKPM10R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02DKPM10RL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09428" y="47642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32658" y="45504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095220" y="4170527"/>
            <a:ext cx="1287780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VIOLA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02DKPM50R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02DKPM50RL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777350" y="47642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60796" y="45504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23370" y="4170527"/>
            <a:ext cx="1050925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VERDE </a:t>
            </a:r>
            <a:r>
              <a:rPr sz="650" spc="-20" dirty="0">
                <a:latin typeface="Roboto"/>
                <a:cs typeface="Roboto"/>
              </a:rPr>
              <a:t>AVER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02DKPM90R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02DKPM90RL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905500" y="47642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00931" y="45504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663492" y="4170527"/>
            <a:ext cx="956310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02DKPM20R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02DKPM20RL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45622" y="47642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59446" y="65949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29226" y="6214973"/>
            <a:ext cx="115760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02DKPME10R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02DKPME10L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51458" y="68087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12125" y="85836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29226" y="8229104"/>
            <a:ext cx="1228725" cy="66230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T18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25x36,6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9,8”x14,4”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dirty="0">
                <a:latin typeface="Roboto"/>
                <a:cs typeface="Roboto"/>
              </a:rPr>
              <a:t>02DKPME17BR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02DKPME17BL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304137" y="880805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25445" y="65949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095220" y="6214973"/>
            <a:ext cx="129222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 T12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VIOLA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02DKPME50R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02DKPME50L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17456" y="68087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78124" y="86090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095220" y="8229104"/>
            <a:ext cx="136334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 T18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VIOLA**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25x36,6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9,8”x14,4”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02DKPME57BR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02DKPME57BL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70136" y="88228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93717" y="65949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663492" y="6214973"/>
            <a:ext cx="96075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02DKPME20R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02DKPME20L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85729" y="68087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446396" y="86192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663492" y="8229104"/>
            <a:ext cx="1031875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T18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25x36,6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9,8”x14,4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02DKPME27BR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02DKPME27BL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438421" y="88330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953594" y="659491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223370" y="6214973"/>
            <a:ext cx="105473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AVER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35x37,5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13,7”x14,7”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02DKPME90R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02DKPME90L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945606" y="680872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06274" y="86090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223370" y="8229104"/>
            <a:ext cx="1125855" cy="6775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dirty="0">
                <a:latin typeface="Roboto"/>
                <a:cs typeface="Roboto"/>
              </a:rPr>
              <a:t>ESAGONA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T18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AVER**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25x36,6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9,8”x14,4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02DKPME97BR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02DKPME97BL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21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998286" y="88228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2107920" y="3339871"/>
            <a:ext cx="720090" cy="720090"/>
            <a:chOff x="2107920" y="3339871"/>
            <a:chExt cx="720090" cy="720090"/>
          </a:xfrm>
        </p:grpSpPr>
        <p:pic>
          <p:nvPicPr>
            <p:cNvPr id="41" name="object 4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07920" y="3339871"/>
              <a:ext cx="116535" cy="116535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07920" y="3460559"/>
              <a:ext cx="116535" cy="116535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07920" y="3581247"/>
              <a:ext cx="116535" cy="11653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07920" y="3701948"/>
              <a:ext cx="116535" cy="11653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07920" y="3822649"/>
              <a:ext cx="116535" cy="116522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07920" y="3943324"/>
              <a:ext cx="116535" cy="11653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28621" y="3339871"/>
              <a:ext cx="116535" cy="11653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28621" y="3460559"/>
              <a:ext cx="116535" cy="11653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28621" y="3581247"/>
              <a:ext cx="116535" cy="11653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28621" y="3701948"/>
              <a:ext cx="116535" cy="116535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28621" y="3822649"/>
              <a:ext cx="116535" cy="11652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28621" y="3943324"/>
              <a:ext cx="116535" cy="11653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49309" y="3339871"/>
              <a:ext cx="116535" cy="11653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349309" y="3460559"/>
              <a:ext cx="116535" cy="116535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49309" y="3581247"/>
              <a:ext cx="116535" cy="11653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49309" y="3701948"/>
              <a:ext cx="116535" cy="116535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349309" y="3822649"/>
              <a:ext cx="116535" cy="116522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49309" y="3943324"/>
              <a:ext cx="116535" cy="116535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70010" y="3339871"/>
              <a:ext cx="116535" cy="11653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70010" y="3460559"/>
              <a:ext cx="116535" cy="11653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470010" y="3581247"/>
              <a:ext cx="116535" cy="11653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470010" y="3701948"/>
              <a:ext cx="116535" cy="116535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470010" y="3822649"/>
              <a:ext cx="116535" cy="11652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470010" y="3943324"/>
              <a:ext cx="116535" cy="116535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590698" y="3339871"/>
              <a:ext cx="116522" cy="116535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590698" y="3460559"/>
              <a:ext cx="116522" cy="116535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590698" y="3581247"/>
              <a:ext cx="116522" cy="11653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590698" y="3701948"/>
              <a:ext cx="116522" cy="116535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590698" y="3822649"/>
              <a:ext cx="116522" cy="116522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90698" y="3943324"/>
              <a:ext cx="116522" cy="116535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11386" y="3339871"/>
              <a:ext cx="116535" cy="11653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711386" y="3460559"/>
              <a:ext cx="116535" cy="116535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711386" y="3581247"/>
              <a:ext cx="116535" cy="11653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711386" y="3701948"/>
              <a:ext cx="116535" cy="116535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11386" y="3822649"/>
              <a:ext cx="116535" cy="116522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711386" y="3943324"/>
              <a:ext cx="116535" cy="116535"/>
            </a:xfrm>
            <a:prstGeom prst="rect">
              <a:avLst/>
            </a:prstGeom>
          </p:spPr>
        </p:pic>
      </p:grpSp>
      <p:grpSp>
        <p:nvGrpSpPr>
          <p:cNvPr id="77" name="object 77"/>
          <p:cNvGrpSpPr/>
          <p:nvPr/>
        </p:nvGrpSpPr>
        <p:grpSpPr>
          <a:xfrm>
            <a:off x="539661" y="3339871"/>
            <a:ext cx="720090" cy="720090"/>
            <a:chOff x="539661" y="3339871"/>
            <a:chExt cx="720090" cy="720090"/>
          </a:xfrm>
        </p:grpSpPr>
        <p:pic>
          <p:nvPicPr>
            <p:cNvPr id="78" name="object 7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39661" y="3339871"/>
              <a:ext cx="116535" cy="116535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39661" y="3460559"/>
              <a:ext cx="116522" cy="116535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39661" y="3581247"/>
              <a:ext cx="116535" cy="116535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39661" y="3701948"/>
              <a:ext cx="116535" cy="11653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39661" y="3822649"/>
              <a:ext cx="116522" cy="116522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39661" y="3943324"/>
              <a:ext cx="116535" cy="116535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60349" y="3339871"/>
              <a:ext cx="116535" cy="116535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60349" y="3460559"/>
              <a:ext cx="116535" cy="11653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60349" y="3581247"/>
              <a:ext cx="116535" cy="11653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60349" y="3701948"/>
              <a:ext cx="116535" cy="11653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60349" y="3822649"/>
              <a:ext cx="116535" cy="116522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60349" y="3943324"/>
              <a:ext cx="116535" cy="11653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81037" y="3339871"/>
              <a:ext cx="116535" cy="116535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81037" y="3460559"/>
              <a:ext cx="116535" cy="11653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81037" y="3581247"/>
              <a:ext cx="116535" cy="11653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81037" y="3701948"/>
              <a:ext cx="116535" cy="11653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81037" y="3822649"/>
              <a:ext cx="116535" cy="116522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81037" y="3943324"/>
              <a:ext cx="116535" cy="11653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01738" y="3339871"/>
              <a:ext cx="116535" cy="11653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01738" y="3460559"/>
              <a:ext cx="116535" cy="116535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01738" y="3581247"/>
              <a:ext cx="116535" cy="116535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01738" y="3701948"/>
              <a:ext cx="116535" cy="116535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01738" y="3822649"/>
              <a:ext cx="116535" cy="116522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1738" y="3943324"/>
              <a:ext cx="116535" cy="116535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22426" y="3339871"/>
              <a:ext cx="116535" cy="116535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22426" y="3460559"/>
              <a:ext cx="116535" cy="116535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22426" y="3581247"/>
              <a:ext cx="116535" cy="116535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2426" y="3701948"/>
              <a:ext cx="116535" cy="116535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22426" y="3822649"/>
              <a:ext cx="116535" cy="116522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22426" y="3943324"/>
              <a:ext cx="116535" cy="116535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43126" y="3339871"/>
              <a:ext cx="116535" cy="116535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43126" y="3460559"/>
              <a:ext cx="116535" cy="116535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43126" y="3581247"/>
              <a:ext cx="116535" cy="116535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43126" y="3701948"/>
              <a:ext cx="116535" cy="116535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43126" y="3822649"/>
              <a:ext cx="116535" cy="116522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43126" y="3943324"/>
              <a:ext cx="116535" cy="116535"/>
            </a:xfrm>
            <a:prstGeom prst="rect">
              <a:avLst/>
            </a:prstGeom>
          </p:spPr>
        </p:pic>
      </p:grpSp>
      <p:grpSp>
        <p:nvGrpSpPr>
          <p:cNvPr id="114" name="object 114"/>
          <p:cNvGrpSpPr/>
          <p:nvPr/>
        </p:nvGrpSpPr>
        <p:grpSpPr>
          <a:xfrm>
            <a:off x="2107914" y="5208976"/>
            <a:ext cx="838835" cy="895985"/>
            <a:chOff x="2107914" y="5208976"/>
            <a:chExt cx="838835" cy="895985"/>
          </a:xfrm>
        </p:grpSpPr>
        <p:pic>
          <p:nvPicPr>
            <p:cNvPr id="115" name="object 11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108339" y="5209400"/>
              <a:ext cx="237654" cy="268744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2108339" y="5209402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348801" y="5209400"/>
              <a:ext cx="237641" cy="268744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2348788" y="5209402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589250" y="5209400"/>
              <a:ext cx="237641" cy="268744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2589250" y="5209402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227300" y="5416816"/>
              <a:ext cx="237652" cy="268732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2227300" y="5416805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108339" y="5626265"/>
              <a:ext cx="237654" cy="268732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2108339" y="5626254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348801" y="5626265"/>
              <a:ext cx="237641" cy="268732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2348788" y="5626254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589250" y="5626265"/>
              <a:ext cx="237641" cy="268732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2589250" y="5626254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228735" y="5835447"/>
              <a:ext cx="237652" cy="268744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2228735" y="5835461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468816" y="5834494"/>
              <a:ext cx="237641" cy="268731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2468803" y="5834496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708605" y="5835447"/>
              <a:ext cx="237639" cy="268744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2708592" y="5835461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467749" y="5416816"/>
              <a:ext cx="237652" cy="268732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2467749" y="5416805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708198" y="5416816"/>
              <a:ext cx="237664" cy="268732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2708198" y="5416805"/>
              <a:ext cx="238125" cy="269240"/>
            </a:xfrm>
            <a:custGeom>
              <a:avLst/>
              <a:gdLst/>
              <a:ahLst/>
              <a:cxnLst/>
              <a:rect l="l" t="t" r="r" b="b"/>
              <a:pathLst>
                <a:path w="238125" h="269239">
                  <a:moveTo>
                    <a:pt x="104089" y="4011"/>
                  </a:moveTo>
                  <a:lnTo>
                    <a:pt x="12814" y="57046"/>
                  </a:lnTo>
                  <a:lnTo>
                    <a:pt x="12" y="189279"/>
                  </a:lnTo>
                  <a:lnTo>
                    <a:pt x="0" y="197394"/>
                  </a:lnTo>
                  <a:lnTo>
                    <a:pt x="4305" y="204900"/>
                  </a:lnTo>
                  <a:lnTo>
                    <a:pt x="11290" y="208951"/>
                  </a:lnTo>
                  <a:lnTo>
                    <a:pt x="107162" y="264564"/>
                  </a:lnTo>
                  <a:lnTo>
                    <a:pt x="114338" y="268730"/>
                  </a:lnTo>
                  <a:lnTo>
                    <a:pt x="123189" y="268730"/>
                  </a:lnTo>
                  <a:lnTo>
                    <a:pt x="224421" y="209916"/>
                  </a:lnTo>
                  <a:lnTo>
                    <a:pt x="237705" y="79614"/>
                  </a:lnTo>
                  <a:lnTo>
                    <a:pt x="236792" y="72686"/>
                  </a:lnTo>
                  <a:lnTo>
                    <a:pt x="133819" y="3998"/>
                  </a:lnTo>
                  <a:lnTo>
                    <a:pt x="118949" y="0"/>
                  </a:lnTo>
                  <a:lnTo>
                    <a:pt x="111318" y="1003"/>
                  </a:lnTo>
                  <a:lnTo>
                    <a:pt x="104089" y="4011"/>
                  </a:lnTo>
                  <a:close/>
                </a:path>
              </a:pathLst>
            </a:custGeom>
            <a:ln w="3175">
              <a:solidFill>
                <a:srgbClr val="E8E8E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2107920" y="7246607"/>
            <a:ext cx="594995" cy="871855"/>
            <a:chOff x="2107920" y="7246607"/>
            <a:chExt cx="594995" cy="871855"/>
          </a:xfrm>
        </p:grpSpPr>
        <p:pic>
          <p:nvPicPr>
            <p:cNvPr id="140" name="object 14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107920" y="7246607"/>
              <a:ext cx="474510" cy="207962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227783" y="7507782"/>
              <a:ext cx="475068" cy="207962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109685" y="7770342"/>
              <a:ext cx="474497" cy="20812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107920" y="7385926"/>
              <a:ext cx="474510" cy="208038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227783" y="7647101"/>
              <a:ext cx="475068" cy="208038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109685" y="7909661"/>
              <a:ext cx="474497" cy="208216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2188870" y="7343000"/>
              <a:ext cx="74079" cy="155917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2427401" y="7341603"/>
              <a:ext cx="74079" cy="15590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2308732" y="7604175"/>
              <a:ext cx="74079" cy="155905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547835" y="7602778"/>
              <a:ext cx="74066" cy="155905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2429154" y="7865338"/>
              <a:ext cx="74079" cy="15591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190635" y="7866900"/>
              <a:ext cx="74079" cy="155917"/>
            </a:xfrm>
            <a:prstGeom prst="rect">
              <a:avLst/>
            </a:prstGeom>
          </p:spPr>
        </p:pic>
      </p:grpSp>
      <p:grpSp>
        <p:nvGrpSpPr>
          <p:cNvPr id="152" name="object 152"/>
          <p:cNvGrpSpPr/>
          <p:nvPr/>
        </p:nvGrpSpPr>
        <p:grpSpPr>
          <a:xfrm>
            <a:off x="540004" y="7246607"/>
            <a:ext cx="594995" cy="871855"/>
            <a:chOff x="540004" y="7246607"/>
            <a:chExt cx="594995" cy="871855"/>
          </a:xfrm>
        </p:grpSpPr>
        <p:pic>
          <p:nvPicPr>
            <p:cNvPr id="153" name="object 15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40004" y="7246607"/>
              <a:ext cx="474497" cy="207962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59866" y="7507782"/>
              <a:ext cx="475068" cy="20796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541769" y="7770342"/>
              <a:ext cx="474497" cy="208127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40004" y="7385926"/>
              <a:ext cx="474497" cy="208038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59866" y="7647101"/>
              <a:ext cx="475068" cy="20803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541769" y="7909661"/>
              <a:ext cx="474497" cy="208216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20941" y="7343000"/>
              <a:ext cx="74079" cy="155917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859485" y="7341603"/>
              <a:ext cx="74066" cy="15590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740816" y="7604175"/>
              <a:ext cx="74066" cy="155905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79906" y="7602778"/>
              <a:ext cx="74079" cy="155905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861237" y="7865338"/>
              <a:ext cx="74079" cy="155917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22719" y="7866900"/>
              <a:ext cx="74079" cy="155917"/>
            </a:xfrm>
            <a:prstGeom prst="rect">
              <a:avLst/>
            </a:prstGeom>
          </p:spPr>
        </p:pic>
      </p:grpSp>
      <p:grpSp>
        <p:nvGrpSpPr>
          <p:cNvPr id="165" name="object 165"/>
          <p:cNvGrpSpPr/>
          <p:nvPr/>
        </p:nvGrpSpPr>
        <p:grpSpPr>
          <a:xfrm>
            <a:off x="541921" y="5208981"/>
            <a:ext cx="838835" cy="895985"/>
            <a:chOff x="541921" y="5208981"/>
            <a:chExt cx="838835" cy="895985"/>
          </a:xfrm>
        </p:grpSpPr>
        <p:pic>
          <p:nvPicPr>
            <p:cNvPr id="166" name="object 16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41921" y="5208981"/>
              <a:ext cx="719276" cy="268998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660996" y="5416600"/>
              <a:ext cx="237881" cy="269011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41921" y="5626265"/>
              <a:ext cx="719274" cy="268986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662432" y="5834710"/>
              <a:ext cx="718235" cy="269963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01687" y="5416600"/>
              <a:ext cx="478597" cy="269011"/>
            </a:xfrm>
            <a:prstGeom prst="rect">
              <a:avLst/>
            </a:prstGeom>
          </p:spPr>
        </p:pic>
      </p:grpSp>
      <p:grpSp>
        <p:nvGrpSpPr>
          <p:cNvPr id="171" name="object 171"/>
          <p:cNvGrpSpPr/>
          <p:nvPr/>
        </p:nvGrpSpPr>
        <p:grpSpPr>
          <a:xfrm>
            <a:off x="3676192" y="5209654"/>
            <a:ext cx="838835" cy="895985"/>
            <a:chOff x="3676192" y="5209654"/>
            <a:chExt cx="838835" cy="895985"/>
          </a:xfrm>
        </p:grpSpPr>
        <p:pic>
          <p:nvPicPr>
            <p:cNvPr id="172" name="object 17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676192" y="5209654"/>
              <a:ext cx="719288" cy="269011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3795267" y="5417286"/>
              <a:ext cx="237893" cy="268998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3676192" y="5626938"/>
              <a:ext cx="719287" cy="26899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796715" y="5835383"/>
              <a:ext cx="718235" cy="269976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035970" y="5417286"/>
              <a:ext cx="478584" cy="268998"/>
            </a:xfrm>
            <a:prstGeom prst="rect">
              <a:avLst/>
            </a:prstGeom>
          </p:spPr>
        </p:pic>
      </p:grpSp>
      <p:grpSp>
        <p:nvGrpSpPr>
          <p:cNvPr id="177" name="object 177"/>
          <p:cNvGrpSpPr/>
          <p:nvPr/>
        </p:nvGrpSpPr>
        <p:grpSpPr>
          <a:xfrm>
            <a:off x="3676192" y="7247217"/>
            <a:ext cx="594995" cy="871855"/>
            <a:chOff x="3676192" y="7247217"/>
            <a:chExt cx="594995" cy="871855"/>
          </a:xfrm>
        </p:grpSpPr>
        <p:pic>
          <p:nvPicPr>
            <p:cNvPr id="178" name="object 17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3676192" y="7247217"/>
              <a:ext cx="474510" cy="207975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3796067" y="7508392"/>
              <a:ext cx="475056" cy="207975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3677970" y="7770965"/>
              <a:ext cx="474484" cy="20811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3676192" y="7386536"/>
              <a:ext cx="474510" cy="208051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796067" y="7647711"/>
              <a:ext cx="475056" cy="208051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677970" y="7910271"/>
              <a:ext cx="474484" cy="208216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757142" y="7343623"/>
              <a:ext cx="74079" cy="155905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995673" y="7342226"/>
              <a:ext cx="74079" cy="155905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877005" y="7604798"/>
              <a:ext cx="74079" cy="155905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116107" y="7603388"/>
              <a:ext cx="74066" cy="155917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997439" y="7865961"/>
              <a:ext cx="74079" cy="155917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3758920" y="7867510"/>
              <a:ext cx="74066" cy="155917"/>
            </a:xfrm>
            <a:prstGeom prst="rect">
              <a:avLst/>
            </a:prstGeom>
          </p:spPr>
        </p:pic>
      </p:grpSp>
      <p:grpSp>
        <p:nvGrpSpPr>
          <p:cNvPr id="190" name="object 190"/>
          <p:cNvGrpSpPr/>
          <p:nvPr/>
        </p:nvGrpSpPr>
        <p:grpSpPr>
          <a:xfrm>
            <a:off x="5236070" y="3339871"/>
            <a:ext cx="720090" cy="720090"/>
            <a:chOff x="5236070" y="3339871"/>
            <a:chExt cx="720090" cy="720090"/>
          </a:xfrm>
        </p:grpSpPr>
        <p:pic>
          <p:nvPicPr>
            <p:cNvPr id="191" name="object 191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5236070" y="3339871"/>
              <a:ext cx="116535" cy="116535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236070" y="3460559"/>
              <a:ext cx="116535" cy="116535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236070" y="3581247"/>
              <a:ext cx="116535" cy="116535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5236070" y="3701948"/>
              <a:ext cx="116535" cy="116535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5236070" y="3822649"/>
              <a:ext cx="116535" cy="11652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5236070" y="3943324"/>
              <a:ext cx="116535" cy="11653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356771" y="3339871"/>
              <a:ext cx="116535" cy="116535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356771" y="3460559"/>
              <a:ext cx="116535" cy="116535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5356771" y="3581247"/>
              <a:ext cx="116535" cy="116535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356771" y="3701948"/>
              <a:ext cx="116535" cy="116535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356771" y="3822649"/>
              <a:ext cx="116535" cy="116522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5356771" y="3943324"/>
              <a:ext cx="116535" cy="116535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5477459" y="3339871"/>
              <a:ext cx="116535" cy="116535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5477459" y="3460559"/>
              <a:ext cx="116535" cy="116535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5477459" y="3581247"/>
              <a:ext cx="116535" cy="116535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5477459" y="3701948"/>
              <a:ext cx="116535" cy="116535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5477459" y="3822649"/>
              <a:ext cx="116535" cy="116522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477459" y="3943324"/>
              <a:ext cx="116535" cy="116535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5598147" y="3339871"/>
              <a:ext cx="116535" cy="116535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5598147" y="3460559"/>
              <a:ext cx="116535" cy="116535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598147" y="3581247"/>
              <a:ext cx="116535" cy="116535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598147" y="3701948"/>
              <a:ext cx="116535" cy="116535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5598147" y="3822649"/>
              <a:ext cx="116535" cy="1165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598147" y="3943324"/>
              <a:ext cx="116535" cy="116535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718848" y="3339871"/>
              <a:ext cx="116535" cy="116535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5718848" y="3460559"/>
              <a:ext cx="116535" cy="116535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718848" y="3581247"/>
              <a:ext cx="116535" cy="116535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5718848" y="3701948"/>
              <a:ext cx="116535" cy="116535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5718848" y="3822649"/>
              <a:ext cx="116535" cy="116522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5718848" y="3943324"/>
              <a:ext cx="116535" cy="116535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5839536" y="3339871"/>
              <a:ext cx="116535" cy="116535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839536" y="3460559"/>
              <a:ext cx="116535" cy="116535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5839536" y="3581247"/>
              <a:ext cx="116535" cy="11653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5839536" y="3701948"/>
              <a:ext cx="116535" cy="116535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5839536" y="3822649"/>
              <a:ext cx="116535" cy="116522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839536" y="3943324"/>
              <a:ext cx="116535" cy="116535"/>
            </a:xfrm>
            <a:prstGeom prst="rect">
              <a:avLst/>
            </a:prstGeom>
          </p:spPr>
        </p:pic>
      </p:grpSp>
      <p:grpSp>
        <p:nvGrpSpPr>
          <p:cNvPr id="227" name="object 227"/>
          <p:cNvGrpSpPr/>
          <p:nvPr/>
        </p:nvGrpSpPr>
        <p:grpSpPr>
          <a:xfrm>
            <a:off x="5236070" y="5209654"/>
            <a:ext cx="838835" cy="895985"/>
            <a:chOff x="5236070" y="5209654"/>
            <a:chExt cx="838835" cy="895985"/>
          </a:xfrm>
        </p:grpSpPr>
        <p:pic>
          <p:nvPicPr>
            <p:cNvPr id="228" name="object 22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5236070" y="5209654"/>
              <a:ext cx="719288" cy="269011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5355145" y="5417286"/>
              <a:ext cx="237893" cy="268998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236070" y="5626938"/>
              <a:ext cx="719287" cy="268998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5356593" y="5835383"/>
              <a:ext cx="718222" cy="269976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5595835" y="5417286"/>
              <a:ext cx="478596" cy="268998"/>
            </a:xfrm>
            <a:prstGeom prst="rect">
              <a:avLst/>
            </a:prstGeom>
          </p:spPr>
        </p:pic>
      </p:grpSp>
      <p:grpSp>
        <p:nvGrpSpPr>
          <p:cNvPr id="233" name="object 233"/>
          <p:cNvGrpSpPr/>
          <p:nvPr/>
        </p:nvGrpSpPr>
        <p:grpSpPr>
          <a:xfrm>
            <a:off x="5236070" y="7245984"/>
            <a:ext cx="594995" cy="871855"/>
            <a:chOff x="5236070" y="7245984"/>
            <a:chExt cx="594995" cy="871855"/>
          </a:xfrm>
        </p:grpSpPr>
        <p:pic>
          <p:nvPicPr>
            <p:cNvPr id="234" name="object 234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5236070" y="7245984"/>
              <a:ext cx="474510" cy="207962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5355932" y="7507160"/>
              <a:ext cx="475068" cy="207962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5237848" y="7769732"/>
              <a:ext cx="474484" cy="208114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5236070" y="7385303"/>
              <a:ext cx="474510" cy="20806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5355932" y="7646479"/>
              <a:ext cx="475068" cy="208051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237848" y="7909051"/>
              <a:ext cx="474484" cy="208203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5317020" y="7342377"/>
              <a:ext cx="74079" cy="155917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555551" y="7340993"/>
              <a:ext cx="74079" cy="15590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436882" y="7603566"/>
              <a:ext cx="74066" cy="155905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5675972" y="7602169"/>
              <a:ext cx="74079" cy="15590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5557316" y="7864728"/>
              <a:ext cx="74079" cy="15591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5318785" y="7866278"/>
              <a:ext cx="74079" cy="155917"/>
            </a:xfrm>
            <a:prstGeom prst="rect">
              <a:avLst/>
            </a:prstGeom>
          </p:spPr>
        </p:pic>
      </p:grpSp>
      <p:grpSp>
        <p:nvGrpSpPr>
          <p:cNvPr id="246" name="object 246"/>
          <p:cNvGrpSpPr/>
          <p:nvPr/>
        </p:nvGrpSpPr>
        <p:grpSpPr>
          <a:xfrm>
            <a:off x="3676192" y="3339871"/>
            <a:ext cx="720090" cy="720090"/>
            <a:chOff x="3676192" y="3339871"/>
            <a:chExt cx="720090" cy="720090"/>
          </a:xfrm>
        </p:grpSpPr>
        <p:pic>
          <p:nvPicPr>
            <p:cNvPr id="247" name="object 247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676192" y="3339871"/>
              <a:ext cx="116535" cy="116535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676192" y="3460559"/>
              <a:ext cx="116535" cy="116535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676192" y="3581247"/>
              <a:ext cx="116535" cy="11653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676192" y="3701948"/>
              <a:ext cx="116535" cy="11653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3676192" y="3822649"/>
              <a:ext cx="116535" cy="116522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3676192" y="3943337"/>
              <a:ext cx="116535" cy="116535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796893" y="3339871"/>
              <a:ext cx="116535" cy="116535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796893" y="3460559"/>
              <a:ext cx="116535" cy="116535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96893" y="3581247"/>
              <a:ext cx="116535" cy="116535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796893" y="3701948"/>
              <a:ext cx="116535" cy="116535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3796893" y="3822649"/>
              <a:ext cx="116535" cy="116522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3796893" y="3943337"/>
              <a:ext cx="116535" cy="116535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3917581" y="3339871"/>
              <a:ext cx="116522" cy="116535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3917581" y="3460559"/>
              <a:ext cx="116522" cy="116535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3917581" y="3581247"/>
              <a:ext cx="116522" cy="116535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3917581" y="3701948"/>
              <a:ext cx="116522" cy="116535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3917581" y="3822649"/>
              <a:ext cx="116522" cy="116522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917581" y="3943337"/>
              <a:ext cx="116522" cy="116535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4038269" y="3339871"/>
              <a:ext cx="116535" cy="116535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4038269" y="3460559"/>
              <a:ext cx="116535" cy="116535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4038269" y="3581247"/>
              <a:ext cx="116535" cy="11653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4038269" y="3701948"/>
              <a:ext cx="116535" cy="11653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4038269" y="3822649"/>
              <a:ext cx="116535" cy="116522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4038269" y="3943337"/>
              <a:ext cx="116535" cy="116535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4158970" y="3339871"/>
              <a:ext cx="116535" cy="116535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4158970" y="3460559"/>
              <a:ext cx="116535" cy="116535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4158970" y="3581247"/>
              <a:ext cx="116535" cy="116535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4158970" y="3701948"/>
              <a:ext cx="116535" cy="116535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4158970" y="3822649"/>
              <a:ext cx="116535" cy="116522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4158970" y="3943337"/>
              <a:ext cx="116535" cy="116535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4279671" y="3339871"/>
              <a:ext cx="116535" cy="116535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4279671" y="3460559"/>
              <a:ext cx="116535" cy="116535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279671" y="3581247"/>
              <a:ext cx="116535" cy="116535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4279671" y="3701948"/>
              <a:ext cx="116535" cy="116535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79671" y="3822649"/>
              <a:ext cx="116535" cy="116522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4279671" y="3943337"/>
              <a:ext cx="116535" cy="116535"/>
            </a:xfrm>
            <a:prstGeom prst="rect">
              <a:avLst/>
            </a:prstGeom>
          </p:spPr>
        </p:pic>
      </p:grpSp>
      <p:sp>
        <p:nvSpPr>
          <p:cNvPr id="283" name="object 283"/>
          <p:cNvSpPr/>
          <p:nvPr/>
        </p:nvSpPr>
        <p:spPr>
          <a:xfrm>
            <a:off x="1243647" y="22531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 txBox="1"/>
          <p:nvPr/>
        </p:nvSpPr>
        <p:spPr>
          <a:xfrm>
            <a:off x="519841" y="1911312"/>
            <a:ext cx="999490" cy="649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9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69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dirty="0">
                <a:latin typeface="Roboto"/>
                <a:cs typeface="Roboto"/>
              </a:rPr>
              <a:t>02DKPCH10R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latin typeface="Roboto"/>
                <a:cs typeface="Roboto"/>
              </a:rPr>
              <a:t>02DKPCH10RL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1288351" y="247755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812516" y="22988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 txBox="1"/>
          <p:nvPr/>
        </p:nvSpPr>
        <p:spPr>
          <a:xfrm>
            <a:off x="2088705" y="1911312"/>
            <a:ext cx="1134110" cy="669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VIOLA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b="1" dirty="0">
                <a:latin typeface="Roboto"/>
                <a:cs typeface="Roboto"/>
              </a:rPr>
              <a:t>02DKPCH50R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b="1" dirty="0">
                <a:latin typeface="Roboto"/>
                <a:cs typeface="Roboto"/>
              </a:rPr>
              <a:t>02DKPCH50RL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2857220" y="24969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379848" y="22912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 txBox="1"/>
          <p:nvPr/>
        </p:nvSpPr>
        <p:spPr>
          <a:xfrm>
            <a:off x="3656038" y="1911312"/>
            <a:ext cx="802640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02DKPCH20R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02DKPCH20RL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4424553" y="25050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47181" y="229127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 txBox="1"/>
          <p:nvPr/>
        </p:nvSpPr>
        <p:spPr>
          <a:xfrm>
            <a:off x="5223370" y="1911312"/>
            <a:ext cx="896619" cy="67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CHEVRON </a:t>
            </a: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7,5x60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02DKPCH90R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b="1" dirty="0">
                <a:latin typeface="Roboto"/>
                <a:cs typeface="Roboto"/>
              </a:rPr>
              <a:t>02DKPCH90RL</a:t>
            </a:r>
            <a:r>
              <a:rPr sz="650" b="1" spc="45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5991885" y="25050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5" name="object 295"/>
          <p:cNvGrpSpPr/>
          <p:nvPr/>
        </p:nvGrpSpPr>
        <p:grpSpPr>
          <a:xfrm>
            <a:off x="532549" y="1512570"/>
            <a:ext cx="1231265" cy="288290"/>
            <a:chOff x="532549" y="1512570"/>
            <a:chExt cx="1231265" cy="288290"/>
          </a:xfrm>
        </p:grpSpPr>
        <p:pic>
          <p:nvPicPr>
            <p:cNvPr id="296" name="object 296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532549" y="1665109"/>
              <a:ext cx="1231188" cy="135547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532549" y="1512570"/>
              <a:ext cx="1231188" cy="135521"/>
            </a:xfrm>
            <a:prstGeom prst="rect">
              <a:avLst/>
            </a:prstGeom>
          </p:spPr>
        </p:pic>
      </p:grpSp>
      <p:grpSp>
        <p:nvGrpSpPr>
          <p:cNvPr id="298" name="object 298"/>
          <p:cNvGrpSpPr/>
          <p:nvPr/>
        </p:nvGrpSpPr>
        <p:grpSpPr>
          <a:xfrm>
            <a:off x="2101418" y="1512570"/>
            <a:ext cx="1231265" cy="288290"/>
            <a:chOff x="2101418" y="1512570"/>
            <a:chExt cx="1231265" cy="288290"/>
          </a:xfrm>
        </p:grpSpPr>
        <p:pic>
          <p:nvPicPr>
            <p:cNvPr id="299" name="object 2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2101418" y="1665109"/>
              <a:ext cx="1231188" cy="135547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2101418" y="1512570"/>
              <a:ext cx="1231188" cy="135521"/>
            </a:xfrm>
            <a:prstGeom prst="rect">
              <a:avLst/>
            </a:prstGeom>
          </p:spPr>
        </p:pic>
      </p:grpSp>
      <p:grpSp>
        <p:nvGrpSpPr>
          <p:cNvPr id="301" name="object 301"/>
          <p:cNvGrpSpPr/>
          <p:nvPr/>
        </p:nvGrpSpPr>
        <p:grpSpPr>
          <a:xfrm>
            <a:off x="3668750" y="1512570"/>
            <a:ext cx="1231265" cy="288290"/>
            <a:chOff x="3668750" y="1512570"/>
            <a:chExt cx="1231265" cy="288290"/>
          </a:xfrm>
        </p:grpSpPr>
        <p:pic>
          <p:nvPicPr>
            <p:cNvPr id="302" name="object 302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3668750" y="1665109"/>
              <a:ext cx="1231188" cy="135547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3668750" y="1512570"/>
              <a:ext cx="1231188" cy="135521"/>
            </a:xfrm>
            <a:prstGeom prst="rect">
              <a:avLst/>
            </a:prstGeom>
          </p:spPr>
        </p:pic>
      </p:grpSp>
      <p:grpSp>
        <p:nvGrpSpPr>
          <p:cNvPr id="304" name="object 304"/>
          <p:cNvGrpSpPr/>
          <p:nvPr/>
        </p:nvGrpSpPr>
        <p:grpSpPr>
          <a:xfrm>
            <a:off x="5236070" y="1512570"/>
            <a:ext cx="1231265" cy="288290"/>
            <a:chOff x="5236070" y="1512570"/>
            <a:chExt cx="1231265" cy="288290"/>
          </a:xfrm>
        </p:grpSpPr>
        <p:pic>
          <p:nvPicPr>
            <p:cNvPr id="305" name="object 305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5236070" y="1665109"/>
              <a:ext cx="1231201" cy="135547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5236070" y="1512570"/>
              <a:ext cx="1231201" cy="135521"/>
            </a:xfrm>
            <a:prstGeom prst="rect">
              <a:avLst/>
            </a:prstGeom>
          </p:spPr>
        </p:pic>
      </p:grpSp>
      <p:sp>
        <p:nvSpPr>
          <p:cNvPr id="307" name="object 307"/>
          <p:cNvSpPr txBox="1"/>
          <p:nvPr/>
        </p:nvSpPr>
        <p:spPr>
          <a:xfrm>
            <a:off x="521768" y="1050747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27301" y="528802"/>
            <a:ext cx="48133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Kobe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8433130" y="2487231"/>
            <a:ext cx="1233170" cy="3384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VENTAGLI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STATUARIETTO**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26,85x35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10,6”x13,7”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9223565" y="28671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9215590" y="30809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 txBox="1"/>
          <p:nvPr/>
        </p:nvSpPr>
        <p:spPr>
          <a:xfrm>
            <a:off x="10001059" y="2487231"/>
            <a:ext cx="1367155" cy="3384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VENTAGLI</a:t>
            </a:r>
            <a:r>
              <a:rPr sz="650" dirty="0">
                <a:latin typeface="Roboto"/>
                <a:cs typeface="Roboto"/>
              </a:rPr>
              <a:t> T12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VIOLA**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26,85x35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10,6”x13,7”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10791494" y="28671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783519" y="30809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 txBox="1"/>
          <p:nvPr/>
        </p:nvSpPr>
        <p:spPr>
          <a:xfrm>
            <a:off x="11569331" y="2487231"/>
            <a:ext cx="1036319" cy="3384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VENTAGLI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26,85x35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10,6”x13,7”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12359767" y="28671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2351791" y="30809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 txBox="1"/>
          <p:nvPr/>
        </p:nvSpPr>
        <p:spPr>
          <a:xfrm>
            <a:off x="13129260" y="2487231"/>
            <a:ext cx="1130300" cy="3384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>
              <a:lnSpc>
                <a:spcPts val="7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VENTAGLI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T12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AVER**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26,85x35,85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11”x14”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graphicFrame>
        <p:nvGraphicFramePr>
          <p:cNvPr id="319" name="object 319"/>
          <p:cNvGraphicFramePr>
            <a:graphicFrameLocks noGrp="1"/>
          </p:cNvGraphicFramePr>
          <p:nvPr/>
        </p:nvGraphicFramePr>
        <p:xfrm>
          <a:off x="521286" y="2818741"/>
          <a:ext cx="13475335" cy="335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0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395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41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41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236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19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593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21920">
                <a:tc>
                  <a:txBody>
                    <a:bodyPr/>
                    <a:lstStyle/>
                    <a:p>
                      <a:pPr marL="20320">
                        <a:lnSpc>
                          <a:spcPts val="865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MOSAICI*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2110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02DKPMV17BR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02DKPMV57BR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02DKPMV27BR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400685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02DKPMV97BR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ts val="705"/>
                        </a:lnSpc>
                        <a:spcBef>
                          <a:spcPts val="15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285">
                <a:tc>
                  <a:txBody>
                    <a:bodyPr/>
                    <a:lstStyle/>
                    <a:p>
                      <a:pPr marL="20320">
                        <a:lnSpc>
                          <a:spcPts val="855"/>
                        </a:lnSpc>
                      </a:pPr>
                      <a:r>
                        <a:rPr sz="800" spc="-10" dirty="0">
                          <a:latin typeface="Roboto"/>
                          <a:cs typeface="Roboto"/>
                        </a:rPr>
                        <a:t>Mosaics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21100">
                        <a:lnSpc>
                          <a:spcPts val="680"/>
                        </a:lnSpc>
                        <a:spcBef>
                          <a:spcPts val="17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680"/>
                        </a:lnSpc>
                        <a:spcBef>
                          <a:spcPts val="17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680"/>
                        </a:lnSpc>
                        <a:spcBef>
                          <a:spcPts val="17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685">
                        <a:lnSpc>
                          <a:spcPts val="680"/>
                        </a:lnSpc>
                        <a:spcBef>
                          <a:spcPts val="175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222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7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21100">
                        <a:lnSpc>
                          <a:spcPts val="6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02DKPMV17BL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63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6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02DKPMV57BL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63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5130">
                        <a:lnSpc>
                          <a:spcPts val="6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02DKPMV27BL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ts val="63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685">
                        <a:lnSpc>
                          <a:spcPts val="630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02DKPMV97BL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63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17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20" name="object 320"/>
          <p:cNvSpPr/>
          <p:nvPr/>
        </p:nvSpPr>
        <p:spPr>
          <a:xfrm>
            <a:off x="13919632" y="286719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3911631" y="30809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11585422" y="3410445"/>
            <a:ext cx="1956435" cy="330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600" spc="-25" dirty="0">
                <a:latin typeface="Roboto"/>
                <a:cs typeface="Roboto"/>
              </a:rPr>
              <a:t>**</a:t>
            </a:r>
            <a:endParaRPr sz="600">
              <a:latin typeface="Roboto"/>
              <a:cs typeface="Roboto"/>
            </a:endParaRPr>
          </a:p>
          <a:p>
            <a:pPr marL="12700" marR="5080">
              <a:lnSpc>
                <a:spcPct val="111100"/>
              </a:lnSpc>
            </a:pPr>
            <a:r>
              <a:rPr sz="600" dirty="0">
                <a:latin typeface="Roboto"/>
                <a:cs typeface="Roboto"/>
              </a:rPr>
              <a:t>Black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color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combination: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Marquinia,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Byron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collection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Colore</a:t>
            </a:r>
            <a:r>
              <a:rPr sz="600" spc="-10" dirty="0">
                <a:latin typeface="Roboto"/>
                <a:cs typeface="Roboto"/>
              </a:rPr>
              <a:t> nero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in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combinazione: Marquinia,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collezione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Byron</a:t>
            </a:r>
            <a:endParaRPr sz="600">
              <a:latin typeface="Roboto"/>
              <a:cs typeface="Roboto"/>
            </a:endParaRPr>
          </a:p>
        </p:txBody>
      </p:sp>
      <p:grpSp>
        <p:nvGrpSpPr>
          <p:cNvPr id="323" name="object 323"/>
          <p:cNvGrpSpPr/>
          <p:nvPr/>
        </p:nvGrpSpPr>
        <p:grpSpPr>
          <a:xfrm>
            <a:off x="10013759" y="1512570"/>
            <a:ext cx="648335" cy="848994"/>
            <a:chOff x="10013759" y="1512570"/>
            <a:chExt cx="648335" cy="848994"/>
          </a:xfrm>
        </p:grpSpPr>
        <p:pic>
          <p:nvPicPr>
            <p:cNvPr id="324" name="object 324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0013759" y="1512570"/>
              <a:ext cx="89280" cy="46724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0106913" y="1894116"/>
              <a:ext cx="89293" cy="467245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0200081" y="1512570"/>
              <a:ext cx="89281" cy="467245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293235" y="1894116"/>
              <a:ext cx="89293" cy="467245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0386390" y="1512570"/>
              <a:ext cx="89293" cy="467245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0479557" y="1894116"/>
              <a:ext cx="89293" cy="467245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0106913" y="1512570"/>
              <a:ext cx="89293" cy="467245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00081" y="1894116"/>
              <a:ext cx="89281" cy="467245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0293235" y="1512570"/>
              <a:ext cx="89293" cy="467245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86390" y="1894116"/>
              <a:ext cx="89293" cy="467245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0479557" y="1512570"/>
              <a:ext cx="89293" cy="467245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0572711" y="1894116"/>
              <a:ext cx="89293" cy="467245"/>
            </a:xfrm>
            <a:prstGeom prst="rect">
              <a:avLst/>
            </a:prstGeom>
          </p:spPr>
        </p:pic>
      </p:grpSp>
      <p:grpSp>
        <p:nvGrpSpPr>
          <p:cNvPr id="336" name="object 336"/>
          <p:cNvGrpSpPr/>
          <p:nvPr/>
        </p:nvGrpSpPr>
        <p:grpSpPr>
          <a:xfrm>
            <a:off x="8447747" y="1512570"/>
            <a:ext cx="648335" cy="848994"/>
            <a:chOff x="8447747" y="1512570"/>
            <a:chExt cx="648335" cy="848994"/>
          </a:xfrm>
        </p:grpSpPr>
        <p:pic>
          <p:nvPicPr>
            <p:cNvPr id="337" name="object 337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8447747" y="1512570"/>
              <a:ext cx="89293" cy="467245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8540915" y="1894116"/>
              <a:ext cx="89293" cy="467245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8634069" y="1512570"/>
              <a:ext cx="89293" cy="467245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8727236" y="1894116"/>
              <a:ext cx="89293" cy="467245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8820404" y="1512570"/>
              <a:ext cx="89280" cy="467245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913558" y="1894116"/>
              <a:ext cx="89293" cy="467245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8540915" y="1512570"/>
              <a:ext cx="89293" cy="467245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8634069" y="1894116"/>
              <a:ext cx="89293" cy="467245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8727236" y="1512570"/>
              <a:ext cx="89293" cy="467245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820404" y="1894116"/>
              <a:ext cx="89280" cy="467245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8913558" y="1512570"/>
              <a:ext cx="89293" cy="467245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9006725" y="1894116"/>
              <a:ext cx="89280" cy="467245"/>
            </a:xfrm>
            <a:prstGeom prst="rect">
              <a:avLst/>
            </a:prstGeom>
          </p:spPr>
        </p:pic>
      </p:grpSp>
      <p:grpSp>
        <p:nvGrpSpPr>
          <p:cNvPr id="349" name="object 349"/>
          <p:cNvGrpSpPr/>
          <p:nvPr/>
        </p:nvGrpSpPr>
        <p:grpSpPr>
          <a:xfrm>
            <a:off x="11582031" y="1512887"/>
            <a:ext cx="648335" cy="848994"/>
            <a:chOff x="11582031" y="1512887"/>
            <a:chExt cx="648335" cy="848994"/>
          </a:xfrm>
        </p:grpSpPr>
        <p:pic>
          <p:nvPicPr>
            <p:cNvPr id="350" name="object 350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1582031" y="1512887"/>
              <a:ext cx="89293" cy="467245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1675199" y="1894433"/>
              <a:ext cx="89293" cy="467245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1768353" y="1512887"/>
              <a:ext cx="89293" cy="467245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1861520" y="1894433"/>
              <a:ext cx="89281" cy="467245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1954675" y="1512887"/>
              <a:ext cx="89293" cy="467245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2047842" y="1894433"/>
              <a:ext cx="89280" cy="467245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1675199" y="1512887"/>
              <a:ext cx="89293" cy="467245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1768353" y="1894433"/>
              <a:ext cx="89293" cy="467245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1861520" y="1512887"/>
              <a:ext cx="89281" cy="467245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1954675" y="1894433"/>
              <a:ext cx="89293" cy="467245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2047842" y="1512887"/>
              <a:ext cx="89280" cy="467245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12140996" y="1894433"/>
              <a:ext cx="89280" cy="467245"/>
            </a:xfrm>
            <a:prstGeom prst="rect">
              <a:avLst/>
            </a:prstGeom>
          </p:spPr>
        </p:pic>
      </p:grpSp>
      <p:grpSp>
        <p:nvGrpSpPr>
          <p:cNvPr id="362" name="object 362"/>
          <p:cNvGrpSpPr/>
          <p:nvPr/>
        </p:nvGrpSpPr>
        <p:grpSpPr>
          <a:xfrm>
            <a:off x="13141960" y="1512887"/>
            <a:ext cx="648335" cy="848994"/>
            <a:chOff x="13141960" y="1512887"/>
            <a:chExt cx="648335" cy="848994"/>
          </a:xfrm>
        </p:grpSpPr>
        <p:pic>
          <p:nvPicPr>
            <p:cNvPr id="363" name="object 36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3141960" y="1512887"/>
              <a:ext cx="89280" cy="467245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3235051" y="1894433"/>
              <a:ext cx="89280" cy="467245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328269" y="1512887"/>
              <a:ext cx="89280" cy="467245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3421360" y="1894433"/>
              <a:ext cx="89280" cy="467245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3514578" y="1512887"/>
              <a:ext cx="89280" cy="467245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3607669" y="1894433"/>
              <a:ext cx="89280" cy="467245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13235051" y="1512887"/>
              <a:ext cx="89280" cy="467245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3328269" y="1894433"/>
              <a:ext cx="89280" cy="467245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3421360" y="1512887"/>
              <a:ext cx="89280" cy="467245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3514578" y="1894433"/>
              <a:ext cx="89280" cy="467245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3607669" y="1512887"/>
              <a:ext cx="89280" cy="467245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700887" y="1894433"/>
              <a:ext cx="89280" cy="467245"/>
            </a:xfrm>
            <a:prstGeom prst="rect">
              <a:avLst/>
            </a:prstGeom>
          </p:spPr>
        </p:pic>
      </p:grpSp>
      <p:grpSp>
        <p:nvGrpSpPr>
          <p:cNvPr id="375" name="object 375"/>
          <p:cNvGrpSpPr/>
          <p:nvPr/>
        </p:nvGrpSpPr>
        <p:grpSpPr>
          <a:xfrm>
            <a:off x="8457196" y="4803762"/>
            <a:ext cx="6123305" cy="3810"/>
            <a:chOff x="8457196" y="4803762"/>
            <a:chExt cx="6123305" cy="3810"/>
          </a:xfrm>
        </p:grpSpPr>
        <p:sp>
          <p:nvSpPr>
            <p:cNvPr id="376" name="object 376"/>
            <p:cNvSpPr/>
            <p:nvPr/>
          </p:nvSpPr>
          <p:spPr>
            <a:xfrm>
              <a:off x="8457196" y="480566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1518595" y="4805667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" name="object 378"/>
          <p:cNvGrpSpPr/>
          <p:nvPr/>
        </p:nvGrpSpPr>
        <p:grpSpPr>
          <a:xfrm>
            <a:off x="8457196" y="5523763"/>
            <a:ext cx="6123305" cy="3810"/>
            <a:chOff x="8457196" y="5523763"/>
            <a:chExt cx="6123305" cy="3810"/>
          </a:xfrm>
        </p:grpSpPr>
        <p:sp>
          <p:nvSpPr>
            <p:cNvPr id="379" name="object 379"/>
            <p:cNvSpPr/>
            <p:nvPr/>
          </p:nvSpPr>
          <p:spPr>
            <a:xfrm>
              <a:off x="8457196" y="5525668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1518595" y="5525668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" name="object 381"/>
          <p:cNvGrpSpPr/>
          <p:nvPr/>
        </p:nvGrpSpPr>
        <p:grpSpPr>
          <a:xfrm>
            <a:off x="8457196" y="5667755"/>
            <a:ext cx="6123305" cy="3810"/>
            <a:chOff x="8457196" y="5667755"/>
            <a:chExt cx="6123305" cy="3810"/>
          </a:xfrm>
        </p:grpSpPr>
        <p:sp>
          <p:nvSpPr>
            <p:cNvPr id="382" name="object 382"/>
            <p:cNvSpPr/>
            <p:nvPr/>
          </p:nvSpPr>
          <p:spPr>
            <a:xfrm>
              <a:off x="8457196" y="5669660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1518595" y="5669660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4" name="object 384"/>
          <p:cNvGrpSpPr/>
          <p:nvPr/>
        </p:nvGrpSpPr>
        <p:grpSpPr>
          <a:xfrm>
            <a:off x="8457196" y="5811761"/>
            <a:ext cx="6123305" cy="3810"/>
            <a:chOff x="8457196" y="5811761"/>
            <a:chExt cx="6123305" cy="3810"/>
          </a:xfrm>
        </p:grpSpPr>
        <p:sp>
          <p:nvSpPr>
            <p:cNvPr id="385" name="object 385"/>
            <p:cNvSpPr/>
            <p:nvPr/>
          </p:nvSpPr>
          <p:spPr>
            <a:xfrm>
              <a:off x="8457196" y="581366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1518595" y="5813666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7" name="object 387"/>
          <p:cNvGrpSpPr/>
          <p:nvPr/>
        </p:nvGrpSpPr>
        <p:grpSpPr>
          <a:xfrm>
            <a:off x="8457196" y="5955766"/>
            <a:ext cx="6123305" cy="3810"/>
            <a:chOff x="8457196" y="5955766"/>
            <a:chExt cx="6123305" cy="3810"/>
          </a:xfrm>
        </p:grpSpPr>
        <p:sp>
          <p:nvSpPr>
            <p:cNvPr id="388" name="object 388"/>
            <p:cNvSpPr/>
            <p:nvPr/>
          </p:nvSpPr>
          <p:spPr>
            <a:xfrm>
              <a:off x="8457196" y="595767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1518595" y="5957671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0" name="object 390"/>
          <p:cNvGrpSpPr/>
          <p:nvPr/>
        </p:nvGrpSpPr>
        <p:grpSpPr>
          <a:xfrm>
            <a:off x="8457196" y="6099759"/>
            <a:ext cx="6123305" cy="3810"/>
            <a:chOff x="8457196" y="6099759"/>
            <a:chExt cx="6123305" cy="3810"/>
          </a:xfrm>
        </p:grpSpPr>
        <p:sp>
          <p:nvSpPr>
            <p:cNvPr id="391" name="object 391"/>
            <p:cNvSpPr/>
            <p:nvPr/>
          </p:nvSpPr>
          <p:spPr>
            <a:xfrm>
              <a:off x="8457196" y="6101664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70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1518595" y="6101664"/>
              <a:ext cx="3061970" cy="0"/>
            </a:xfrm>
            <a:custGeom>
              <a:avLst/>
              <a:gdLst/>
              <a:ahLst/>
              <a:cxnLst/>
              <a:rect l="l" t="t" r="r" b="b"/>
              <a:pathLst>
                <a:path w="3061969">
                  <a:moveTo>
                    <a:pt x="0" y="0"/>
                  </a:moveTo>
                  <a:lnTo>
                    <a:pt x="3061398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" name="object 393"/>
          <p:cNvSpPr txBox="1"/>
          <p:nvPr/>
        </p:nvSpPr>
        <p:spPr>
          <a:xfrm>
            <a:off x="8444496" y="4623561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459101" y="5050332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1520499" y="5050332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9233725" y="54084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2444628" y="54084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 txBox="1"/>
          <p:nvPr/>
        </p:nvSpPr>
        <p:spPr>
          <a:xfrm>
            <a:off x="8444255" y="5265623"/>
            <a:ext cx="127190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4”x24”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  <a:p>
            <a:pPr marL="12700" marR="5080" algn="just">
              <a:lnSpc>
                <a:spcPct val="145300"/>
              </a:lnSpc>
              <a:spcBef>
                <a:spcPts val="175"/>
              </a:spcBef>
              <a:tabLst>
                <a:tab pos="804545" algn="l"/>
              </a:tabLst>
            </a:pPr>
            <a:r>
              <a:rPr sz="650" spc="-10" dirty="0">
                <a:latin typeface="Roboto"/>
                <a:cs typeface="Roboto"/>
              </a:rPr>
              <a:t>STATUARIETTO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02DKPB10R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VIOLA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02DKPB50R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02DKPB20R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350"/>
              </a:spcBef>
              <a:tabLst>
                <a:tab pos="804545" algn="l"/>
              </a:tabLst>
            </a:pP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AVER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02DKPB90R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11505622" y="5265623"/>
            <a:ext cx="1316990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9x60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4”x24” Lux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80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3</a:t>
            </a:r>
            <a:endParaRPr sz="650">
              <a:latin typeface="Roboto"/>
              <a:cs typeface="Roboto"/>
            </a:endParaRPr>
          </a:p>
          <a:p>
            <a:pPr marL="12700" marR="5080" algn="just">
              <a:lnSpc>
                <a:spcPct val="145300"/>
              </a:lnSpc>
              <a:spcBef>
                <a:spcPts val="175"/>
              </a:spcBef>
              <a:tabLst>
                <a:tab pos="804545" algn="l"/>
              </a:tabLst>
            </a:pPr>
            <a:r>
              <a:rPr sz="650" spc="-10" dirty="0">
                <a:latin typeface="Roboto"/>
                <a:cs typeface="Roboto"/>
              </a:rPr>
              <a:t>STATUARIETTO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02DKPB10RL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CALACATTA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VIOLA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b="1" spc="-10" dirty="0">
                <a:latin typeface="Roboto"/>
                <a:cs typeface="Roboto"/>
              </a:rPr>
              <a:t>02DKPB50RL</a:t>
            </a:r>
            <a:r>
              <a:rPr sz="650" b="1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BORGHINI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02DKPB20RL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350"/>
              </a:spcBef>
              <a:tabLst>
                <a:tab pos="804545" algn="l"/>
              </a:tabLst>
            </a:pPr>
            <a:r>
              <a:rPr sz="650" spc="-10" dirty="0">
                <a:latin typeface="Roboto"/>
                <a:cs typeface="Roboto"/>
              </a:rPr>
              <a:t>VERDE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AVER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b="1" spc="-10" dirty="0">
                <a:latin typeface="Roboto"/>
                <a:cs typeface="Roboto"/>
              </a:rPr>
              <a:t>02DKPB90RL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400" name="object 400"/>
          <p:cNvGrpSpPr/>
          <p:nvPr/>
        </p:nvGrpSpPr>
        <p:grpSpPr>
          <a:xfrm>
            <a:off x="8457196" y="7127075"/>
            <a:ext cx="6123305" cy="3810"/>
            <a:chOff x="8457196" y="7127075"/>
            <a:chExt cx="6123305" cy="3810"/>
          </a:xfrm>
        </p:grpSpPr>
        <p:sp>
          <p:nvSpPr>
            <p:cNvPr id="401" name="object 401"/>
            <p:cNvSpPr/>
            <p:nvPr/>
          </p:nvSpPr>
          <p:spPr>
            <a:xfrm>
              <a:off x="8457196" y="712898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0547998" y="712898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0997997" y="712898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555996" y="712898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2078005" y="712898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2600000" y="712898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157962" y="712898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716000" y="712898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165961" y="712898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4220063" y="712898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1" name="object 411"/>
          <p:cNvGrpSpPr/>
          <p:nvPr/>
        </p:nvGrpSpPr>
        <p:grpSpPr>
          <a:xfrm>
            <a:off x="8457196" y="7379068"/>
            <a:ext cx="6123305" cy="3810"/>
            <a:chOff x="8457196" y="7379068"/>
            <a:chExt cx="6123305" cy="3810"/>
          </a:xfrm>
        </p:grpSpPr>
        <p:sp>
          <p:nvSpPr>
            <p:cNvPr id="412" name="object 412"/>
            <p:cNvSpPr/>
            <p:nvPr/>
          </p:nvSpPr>
          <p:spPr>
            <a:xfrm>
              <a:off x="8457196" y="738097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0547998" y="738097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0997997" y="738097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555996" y="738097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2078005" y="738097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2600000" y="738097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3157962" y="738097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716000" y="738097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4165961" y="738097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4220063" y="7380973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" name="object 422"/>
          <p:cNvGrpSpPr/>
          <p:nvPr/>
        </p:nvGrpSpPr>
        <p:grpSpPr>
          <a:xfrm>
            <a:off x="8455291" y="7523073"/>
            <a:ext cx="6127115" cy="3810"/>
            <a:chOff x="8455291" y="7523073"/>
            <a:chExt cx="6127115" cy="3810"/>
          </a:xfrm>
        </p:grpSpPr>
        <p:sp>
          <p:nvSpPr>
            <p:cNvPr id="423" name="object 423"/>
            <p:cNvSpPr/>
            <p:nvPr/>
          </p:nvSpPr>
          <p:spPr>
            <a:xfrm>
              <a:off x="8457196" y="752497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0547997" y="752497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997996" y="752497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555996" y="752497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2078004" y="752497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2600000" y="752497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157961" y="752497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716000" y="752497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165960" y="752497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220063" y="7524978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3" name="object 433"/>
          <p:cNvGrpSpPr/>
          <p:nvPr/>
        </p:nvGrpSpPr>
        <p:grpSpPr>
          <a:xfrm>
            <a:off x="8455291" y="7667066"/>
            <a:ext cx="6127115" cy="3810"/>
            <a:chOff x="8455291" y="7667066"/>
            <a:chExt cx="6127115" cy="3810"/>
          </a:xfrm>
        </p:grpSpPr>
        <p:sp>
          <p:nvSpPr>
            <p:cNvPr id="434" name="object 434"/>
            <p:cNvSpPr/>
            <p:nvPr/>
          </p:nvSpPr>
          <p:spPr>
            <a:xfrm>
              <a:off x="8457196" y="766897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547997" y="766897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997996" y="766897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1555996" y="766897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078004" y="766897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600000" y="766897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3157961" y="766897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3716000" y="766897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4165960" y="766897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4220063" y="766897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4" name="object 444"/>
          <p:cNvGrpSpPr/>
          <p:nvPr/>
        </p:nvGrpSpPr>
        <p:grpSpPr>
          <a:xfrm>
            <a:off x="8455291" y="7811071"/>
            <a:ext cx="6127115" cy="3810"/>
            <a:chOff x="8455291" y="7811071"/>
            <a:chExt cx="6127115" cy="3810"/>
          </a:xfrm>
        </p:grpSpPr>
        <p:sp>
          <p:nvSpPr>
            <p:cNvPr id="445" name="object 445"/>
            <p:cNvSpPr/>
            <p:nvPr/>
          </p:nvSpPr>
          <p:spPr>
            <a:xfrm>
              <a:off x="8457196" y="781297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0547997" y="781297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0997996" y="781297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1555996" y="781297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2078004" y="781297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2600000" y="781297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3157961" y="781297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3716000" y="781297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165960" y="781297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4220063" y="781297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5" name="object 455"/>
          <p:cNvGrpSpPr/>
          <p:nvPr/>
        </p:nvGrpSpPr>
        <p:grpSpPr>
          <a:xfrm>
            <a:off x="8455291" y="7955064"/>
            <a:ext cx="6127115" cy="580390"/>
            <a:chOff x="8455291" y="7955064"/>
            <a:chExt cx="6127115" cy="580390"/>
          </a:xfrm>
        </p:grpSpPr>
        <p:sp>
          <p:nvSpPr>
            <p:cNvPr id="456" name="object 456"/>
            <p:cNvSpPr/>
            <p:nvPr/>
          </p:nvSpPr>
          <p:spPr>
            <a:xfrm>
              <a:off x="8457196" y="795696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547997" y="795696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997996" y="795696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1555996" y="795696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2078004" y="795696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2600000" y="795696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3157961" y="795696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3716000" y="795696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4165960" y="795696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220063" y="795696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457196" y="810097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547997" y="810097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997996" y="8100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555996" y="810097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2078004" y="810097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2600000" y="8100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3157961" y="8100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716000" y="810097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4165960" y="810097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4220063" y="810097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8457196" y="824497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547997" y="824497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997996" y="824497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555996" y="824497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2078004" y="824497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2600000" y="824497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3157961" y="824497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716000" y="824497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4165960" y="824497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4220063" y="824497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8457196" y="838897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547997" y="838897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997996" y="838897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555996" y="838897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2078004" y="838897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2600000" y="838897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3157961" y="838897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716000" y="838897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4165960" y="838897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4220063" y="838897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457196" y="853297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547997" y="853297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0997996" y="8532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555996" y="853297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2078004" y="853297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2600000" y="8532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157961" y="85329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716000" y="853297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4165960" y="853297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4220063" y="853297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" name="object 506"/>
          <p:cNvGrpSpPr/>
          <p:nvPr/>
        </p:nvGrpSpPr>
        <p:grpSpPr>
          <a:xfrm>
            <a:off x="8455291" y="8675070"/>
            <a:ext cx="6127115" cy="147955"/>
            <a:chOff x="8455291" y="8675070"/>
            <a:chExt cx="6127115" cy="147955"/>
          </a:xfrm>
        </p:grpSpPr>
        <p:sp>
          <p:nvSpPr>
            <p:cNvPr id="507" name="object 507"/>
            <p:cNvSpPr/>
            <p:nvPr/>
          </p:nvSpPr>
          <p:spPr>
            <a:xfrm>
              <a:off x="8457196" y="867697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547997" y="867697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997996" y="8676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555996" y="867697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2078004" y="867697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2600000" y="8676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157961" y="8676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716000" y="867697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4165960" y="867697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4220063" y="867697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8457196" y="882097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547997" y="882097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997996" y="8820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555996" y="882097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2078004" y="882097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2600000" y="8820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3157961" y="882097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3716000" y="882097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4165960" y="882097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4220063" y="882097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7" name="object 527"/>
          <p:cNvSpPr txBox="1"/>
          <p:nvPr/>
        </p:nvSpPr>
        <p:spPr>
          <a:xfrm>
            <a:off x="8444496" y="6946874"/>
            <a:ext cx="4521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8444496" y="7148931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29" name="object 529"/>
          <p:cNvSpPr txBox="1"/>
          <p:nvPr/>
        </p:nvSpPr>
        <p:spPr>
          <a:xfrm>
            <a:off x="10985309" y="7148931"/>
            <a:ext cx="935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0" name="object 530"/>
          <p:cNvSpPr txBox="1"/>
          <p:nvPr/>
        </p:nvSpPr>
        <p:spPr>
          <a:xfrm>
            <a:off x="12065292" y="7148931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10535272" y="7148931"/>
            <a:ext cx="1950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13703287" y="7148931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14153325" y="7148931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8444496" y="7388682"/>
            <a:ext cx="8128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59,5x119,2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10550594" y="738868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13723137" y="7388682"/>
            <a:ext cx="320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1259,00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4165961" y="742993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 txBox="1"/>
          <p:nvPr/>
        </p:nvSpPr>
        <p:spPr>
          <a:xfrm>
            <a:off x="14261337" y="7388682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8444534" y="7532649"/>
            <a:ext cx="8286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23,4”x23,4”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0" name="object 540"/>
          <p:cNvSpPr txBox="1"/>
          <p:nvPr/>
        </p:nvSpPr>
        <p:spPr>
          <a:xfrm>
            <a:off x="10550632" y="7532649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13723174" y="7532649"/>
            <a:ext cx="320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1035,00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14165961" y="75739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 txBox="1"/>
          <p:nvPr/>
        </p:nvSpPr>
        <p:spPr>
          <a:xfrm>
            <a:off x="14261337" y="7532687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8444534" y="7676654"/>
            <a:ext cx="8286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29,6x59,5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11,7”x23,4”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10550632" y="7676654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13723174" y="7676654"/>
            <a:ext cx="320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1052,00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14165961" y="77179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 txBox="1"/>
          <p:nvPr/>
        </p:nvSpPr>
        <p:spPr>
          <a:xfrm>
            <a:off x="14261337" y="7676680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8444534" y="7820647"/>
            <a:ext cx="7359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7,5x59,5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2,9”x23,4”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10550632" y="7820647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10985341" y="7343775"/>
            <a:ext cx="1329690" cy="60134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54610">
              <a:lnSpc>
                <a:spcPct val="100000"/>
              </a:lnSpc>
              <a:spcBef>
                <a:spcPts val="450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2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31,00</a:t>
            </a:r>
            <a:endParaRPr sz="650">
              <a:latin typeface="Roboto"/>
              <a:cs typeface="Roboto"/>
            </a:endParaRPr>
          </a:p>
          <a:p>
            <a:pPr marL="5461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31,00</a:t>
            </a:r>
            <a:endParaRPr sz="650">
              <a:latin typeface="Roboto"/>
              <a:cs typeface="Roboto"/>
            </a:endParaRPr>
          </a:p>
          <a:p>
            <a:pPr marL="5461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5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0,900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19,30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25" dirty="0">
                <a:latin typeface="Roboto"/>
                <a:cs typeface="Roboto"/>
              </a:rPr>
              <a:t>12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0,540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19,30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12587261" y="7148931"/>
            <a:ext cx="999490" cy="796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51,48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43,20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48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43,20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48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25,92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13723174" y="7820647"/>
            <a:ext cx="320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1052,00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14165961" y="7861934"/>
            <a:ext cx="54610" cy="626110"/>
          </a:xfrm>
          <a:custGeom>
            <a:avLst/>
            <a:gdLst/>
            <a:ahLst/>
            <a:cxnLst/>
            <a:rect l="l" t="t" r="r" b="b"/>
            <a:pathLst>
              <a:path w="54609" h="6261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  <a:path w="54609" h="626109">
                <a:moveTo>
                  <a:pt x="54051" y="626046"/>
                </a:moveTo>
                <a:lnTo>
                  <a:pt x="27051" y="572046"/>
                </a:lnTo>
                <a:lnTo>
                  <a:pt x="50" y="626046"/>
                </a:lnTo>
                <a:lnTo>
                  <a:pt x="54051" y="626046"/>
                </a:lnTo>
                <a:close/>
              </a:path>
              <a:path w="54609" h="626109">
                <a:moveTo>
                  <a:pt x="54051" y="482041"/>
                </a:moveTo>
                <a:lnTo>
                  <a:pt x="27051" y="428040"/>
                </a:lnTo>
                <a:lnTo>
                  <a:pt x="50" y="482041"/>
                </a:lnTo>
                <a:lnTo>
                  <a:pt x="54051" y="482041"/>
                </a:lnTo>
                <a:close/>
              </a:path>
              <a:path w="54609" h="626109">
                <a:moveTo>
                  <a:pt x="54051" y="338048"/>
                </a:moveTo>
                <a:lnTo>
                  <a:pt x="27051" y="284048"/>
                </a:lnTo>
                <a:lnTo>
                  <a:pt x="50" y="338048"/>
                </a:lnTo>
                <a:lnTo>
                  <a:pt x="54051" y="338048"/>
                </a:lnTo>
                <a:close/>
              </a:path>
              <a:path w="54609" h="626109">
                <a:moveTo>
                  <a:pt x="54051" y="194043"/>
                </a:moveTo>
                <a:lnTo>
                  <a:pt x="27051" y="140042"/>
                </a:lnTo>
                <a:lnTo>
                  <a:pt x="50" y="194043"/>
                </a:lnTo>
                <a:lnTo>
                  <a:pt x="54051" y="194043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 txBox="1"/>
          <p:nvPr/>
        </p:nvSpPr>
        <p:spPr>
          <a:xfrm>
            <a:off x="14261337" y="7820685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8444534" y="7964652"/>
            <a:ext cx="140843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29,6x29,6</a:t>
            </a:r>
            <a:r>
              <a:rPr sz="650" spc="19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11,8”x11,8”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10550632" y="796465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11027854" y="7964652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14261337" y="7964678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8444534" y="8108645"/>
            <a:ext cx="12909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30x34</a:t>
            </a:r>
            <a:r>
              <a:rPr sz="650" spc="20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11,8”x13,4”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</a:t>
            </a:r>
            <a:r>
              <a:rPr sz="650" spc="3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10550632" y="8108645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11027854" y="8108645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14261337" y="8108683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8444534" y="8252650"/>
            <a:ext cx="130683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20x32,3</a:t>
            </a:r>
            <a:r>
              <a:rPr sz="650" spc="204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7,9”x12,7”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ESAGONA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T18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10550550" y="8252650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11027771" y="8252650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14261337" y="8252676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8" name="object 568"/>
          <p:cNvSpPr txBox="1"/>
          <p:nvPr/>
        </p:nvSpPr>
        <p:spPr>
          <a:xfrm>
            <a:off x="8444534" y="8396643"/>
            <a:ext cx="11887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23x32</a:t>
            </a:r>
            <a:r>
              <a:rPr sz="650" spc="2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9”x12,6”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VENTAGLI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10550632" y="8396643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0" name="object 570"/>
          <p:cNvSpPr txBox="1"/>
          <p:nvPr/>
        </p:nvSpPr>
        <p:spPr>
          <a:xfrm>
            <a:off x="11027854" y="8396643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14261337" y="8396681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2" name="object 572"/>
          <p:cNvSpPr txBox="1"/>
          <p:nvPr/>
        </p:nvSpPr>
        <p:spPr>
          <a:xfrm>
            <a:off x="8444534" y="8540648"/>
            <a:ext cx="1135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7,5x59,7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2,9”x23,5”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CHEVRON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3" name="object 573"/>
          <p:cNvSpPr txBox="1"/>
          <p:nvPr/>
        </p:nvSpPr>
        <p:spPr>
          <a:xfrm>
            <a:off x="10550632" y="8540648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4" name="object 574"/>
          <p:cNvSpPr txBox="1"/>
          <p:nvPr/>
        </p:nvSpPr>
        <p:spPr>
          <a:xfrm>
            <a:off x="10985341" y="8540648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5" name="object 575"/>
          <p:cNvSpPr txBox="1"/>
          <p:nvPr/>
        </p:nvSpPr>
        <p:spPr>
          <a:xfrm>
            <a:off x="11586965" y="8540648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0,460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12087859" y="8540648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19,30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7" name="object 577"/>
          <p:cNvSpPr txBox="1"/>
          <p:nvPr/>
        </p:nvSpPr>
        <p:spPr>
          <a:xfrm>
            <a:off x="12587433" y="8540648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48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8" name="object 578"/>
          <p:cNvSpPr txBox="1"/>
          <p:nvPr/>
        </p:nvSpPr>
        <p:spPr>
          <a:xfrm>
            <a:off x="13160616" y="8540648"/>
            <a:ext cx="22732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22,08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9" name="object 579"/>
          <p:cNvSpPr txBox="1"/>
          <p:nvPr/>
        </p:nvSpPr>
        <p:spPr>
          <a:xfrm>
            <a:off x="13723174" y="8540648"/>
            <a:ext cx="320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1052,00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14165961" y="8581949"/>
            <a:ext cx="54610" cy="194310"/>
          </a:xfrm>
          <a:custGeom>
            <a:avLst/>
            <a:gdLst/>
            <a:ahLst/>
            <a:cxnLst/>
            <a:rect l="l" t="t" r="r" b="b"/>
            <a:pathLst>
              <a:path w="54609" h="194309">
                <a:moveTo>
                  <a:pt x="54000" y="0"/>
                </a:moveTo>
                <a:lnTo>
                  <a:pt x="0" y="0"/>
                </a:lnTo>
                <a:lnTo>
                  <a:pt x="0" y="53987"/>
                </a:lnTo>
                <a:lnTo>
                  <a:pt x="54000" y="53987"/>
                </a:lnTo>
                <a:lnTo>
                  <a:pt x="54000" y="0"/>
                </a:lnTo>
                <a:close/>
              </a:path>
              <a:path w="54609" h="194309">
                <a:moveTo>
                  <a:pt x="54051" y="194030"/>
                </a:moveTo>
                <a:lnTo>
                  <a:pt x="27051" y="140030"/>
                </a:lnTo>
                <a:lnTo>
                  <a:pt x="50" y="194030"/>
                </a:lnTo>
                <a:lnTo>
                  <a:pt x="54051" y="19403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 txBox="1"/>
          <p:nvPr/>
        </p:nvSpPr>
        <p:spPr>
          <a:xfrm>
            <a:off x="14261337" y="8540681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8444534" y="8684648"/>
            <a:ext cx="11747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9x59,7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3,5”x23,5”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3" name="object 583"/>
          <p:cNvSpPr txBox="1"/>
          <p:nvPr/>
        </p:nvSpPr>
        <p:spPr>
          <a:xfrm>
            <a:off x="10550632" y="8684648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4" name="object 584"/>
          <p:cNvSpPr txBox="1"/>
          <p:nvPr/>
        </p:nvSpPr>
        <p:spPr>
          <a:xfrm>
            <a:off x="10985341" y="8684648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5" name="object 585"/>
          <p:cNvSpPr txBox="1"/>
          <p:nvPr/>
        </p:nvSpPr>
        <p:spPr>
          <a:xfrm>
            <a:off x="14261337" y="8684681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6" name="object 586"/>
          <p:cNvSpPr txBox="1"/>
          <p:nvPr/>
        </p:nvSpPr>
        <p:spPr>
          <a:xfrm>
            <a:off x="13511021" y="49377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8458923" y="3413937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88" name="object 588"/>
          <p:cNvSpPr txBox="1"/>
          <p:nvPr/>
        </p:nvSpPr>
        <p:spPr>
          <a:xfrm>
            <a:off x="8458923" y="3511740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393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1315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188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48006" y="-12"/>
            <a:ext cx="277200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57785" cy="520065"/>
            </a:xfrm>
            <a:custGeom>
              <a:avLst/>
              <a:gdLst/>
              <a:ahLst/>
              <a:cxnLst/>
              <a:rect l="l" t="t" r="r" b="b"/>
              <a:pathLst>
                <a:path w="57784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57784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57784" h="520065">
                  <a:moveTo>
                    <a:pt x="23088" y="323329"/>
                  </a:moveTo>
                  <a:lnTo>
                    <a:pt x="11544" y="323329"/>
                  </a:lnTo>
                  <a:lnTo>
                    <a:pt x="11544" y="311772"/>
                  </a:lnTo>
                  <a:lnTo>
                    <a:pt x="0" y="311772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23329"/>
                  </a:lnTo>
                  <a:close/>
                </a:path>
                <a:path w="57784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38569"/>
                  </a:lnTo>
                  <a:lnTo>
                    <a:pt x="0" y="138569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close/>
                </a:path>
                <a:path w="57784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57784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57784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57784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11544" y="357962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57784" h="520065">
                  <a:moveTo>
                    <a:pt x="34632" y="288683"/>
                  </a:moveTo>
                  <a:lnTo>
                    <a:pt x="23088" y="288683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288683"/>
                  </a:lnTo>
                  <a:close/>
                </a:path>
                <a:path w="57784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57784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0" y="184772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196303"/>
                  </a:lnTo>
                  <a:close/>
                </a:path>
                <a:path w="57784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57784" h="520065">
                  <a:moveTo>
                    <a:pt x="34632" y="92379"/>
                  </a:moveTo>
                  <a:lnTo>
                    <a:pt x="23088" y="92379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92379"/>
                  </a:lnTo>
                  <a:close/>
                </a:path>
                <a:path w="57784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57784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57784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57784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57784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57784" h="520065">
                  <a:moveTo>
                    <a:pt x="46189" y="404152"/>
                  </a:move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04152"/>
                  </a:lnTo>
                  <a:close/>
                </a:path>
                <a:path w="57784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57784" h="520065">
                  <a:moveTo>
                    <a:pt x="46189" y="323329"/>
                  </a:moveTo>
                  <a:lnTo>
                    <a:pt x="34645" y="323329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23329"/>
                  </a:lnTo>
                  <a:close/>
                </a:path>
                <a:path w="57784" h="520065">
                  <a:moveTo>
                    <a:pt x="46189" y="265595"/>
                  </a:moveTo>
                  <a:lnTo>
                    <a:pt x="34645" y="26559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65595"/>
                  </a:lnTo>
                  <a:close/>
                </a:path>
                <a:path w="57784" h="520065">
                  <a:moveTo>
                    <a:pt x="46189" y="230949"/>
                  </a:moveTo>
                  <a:lnTo>
                    <a:pt x="34645" y="230949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30949"/>
                  </a:lnTo>
                  <a:close/>
                </a:path>
                <a:path w="57784" h="520065">
                  <a:moveTo>
                    <a:pt x="46189" y="173215"/>
                  </a:moveTo>
                  <a:lnTo>
                    <a:pt x="34645" y="173215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73215"/>
                  </a:lnTo>
                  <a:close/>
                </a:path>
                <a:path w="57784" h="520065">
                  <a:moveTo>
                    <a:pt x="57734" y="150114"/>
                  </a:moveTo>
                  <a:lnTo>
                    <a:pt x="46189" y="150114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close/>
                </a:path>
                <a:path w="57784" h="520065">
                  <a:moveTo>
                    <a:pt x="57734" y="127025"/>
                  </a:moveTo>
                  <a:lnTo>
                    <a:pt x="46189" y="127025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close/>
                </a:path>
                <a:path w="57784" h="520065">
                  <a:moveTo>
                    <a:pt x="57734" y="92379"/>
                  </a:moveTo>
                  <a:lnTo>
                    <a:pt x="46189" y="92379"/>
                  </a:lnTo>
                  <a:lnTo>
                    <a:pt x="34645" y="92379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92379"/>
                  </a:lnTo>
                  <a:close/>
                </a:path>
                <a:path w="57784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57784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57784" h="520065">
                  <a:moveTo>
                    <a:pt x="57734" y="0"/>
                  </a:move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95623" y="8260524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316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23329"/>
                  </a:moveTo>
                  <a:lnTo>
                    <a:pt x="0" y="32332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23329"/>
                  </a:lnTo>
                  <a:close/>
                </a:path>
                <a:path w="23495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23495" h="520065">
                  <a:moveTo>
                    <a:pt x="11544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close/>
                </a:path>
                <a:path w="23495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23495" h="520065">
                  <a:moveTo>
                    <a:pt x="11544" y="161671"/>
                  </a:move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61671"/>
                  </a:lnTo>
                  <a:close/>
                </a:path>
                <a:path w="23495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9237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69291"/>
                  </a:ln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31" y="427240"/>
                  </a:lnTo>
                  <a:lnTo>
                    <a:pt x="11531" y="415696"/>
                  </a:lnTo>
                  <a:close/>
                </a:path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31" y="334873"/>
                  </a:lnTo>
                  <a:lnTo>
                    <a:pt x="11531" y="323329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19405"/>
                  </a:moveTo>
                  <a:lnTo>
                    <a:pt x="0" y="219405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19405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11531" y="103924"/>
                  </a:moveTo>
                  <a:lnTo>
                    <a:pt x="0" y="103924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103924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34645" y="473430"/>
                  </a:moveTo>
                  <a:lnTo>
                    <a:pt x="23088" y="473430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close/>
                </a:path>
                <a:path w="81279" h="520065">
                  <a:moveTo>
                    <a:pt x="34645" y="438785"/>
                  </a:moveTo>
                  <a:lnTo>
                    <a:pt x="23088" y="438785"/>
                  </a:lnTo>
                  <a:lnTo>
                    <a:pt x="23088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79" h="520065">
                  <a:moveTo>
                    <a:pt x="34645" y="392595"/>
                  </a:moveTo>
                  <a:lnTo>
                    <a:pt x="23088" y="392595"/>
                  </a:lnTo>
                  <a:lnTo>
                    <a:pt x="11544" y="392595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34645" y="415696"/>
                  </a:lnTo>
                  <a:lnTo>
                    <a:pt x="23088" y="415696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92595"/>
                  </a:lnTo>
                  <a:close/>
                </a:path>
                <a:path w="81279" h="520065">
                  <a:moveTo>
                    <a:pt x="34645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73215"/>
                  </a:lnTo>
                  <a:close/>
                </a:path>
                <a:path w="81279" h="520065">
                  <a:moveTo>
                    <a:pt x="34645" y="34645"/>
                  </a:moveTo>
                  <a:lnTo>
                    <a:pt x="23088" y="34645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lnTo>
                    <a:pt x="23088" y="57734"/>
                  </a:lnTo>
                  <a:lnTo>
                    <a:pt x="23088" y="46189"/>
                  </a:lnTo>
                  <a:lnTo>
                    <a:pt x="34645" y="46189"/>
                  </a:lnTo>
                  <a:lnTo>
                    <a:pt x="34645" y="34645"/>
                  </a:lnTo>
                  <a:close/>
                </a:path>
                <a:path w="81279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81279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81279" h="520065">
                  <a:moveTo>
                    <a:pt x="46189" y="161671"/>
                  </a:moveTo>
                  <a:lnTo>
                    <a:pt x="34645" y="161671"/>
                  </a:lnTo>
                  <a:lnTo>
                    <a:pt x="34645" y="173215"/>
                  </a:lnTo>
                  <a:lnTo>
                    <a:pt x="46189" y="173215"/>
                  </a:lnTo>
                  <a:lnTo>
                    <a:pt x="46189" y="161671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45" y="0"/>
                  </a:ln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69278"/>
                  </a:lnTo>
                  <a:lnTo>
                    <a:pt x="34645" y="69278"/>
                  </a:lnTo>
                  <a:lnTo>
                    <a:pt x="34645" y="103924"/>
                  </a:lnTo>
                  <a:lnTo>
                    <a:pt x="23088" y="103924"/>
                  </a:ln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84974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69519"/>
                  </a:lnTo>
                  <a:lnTo>
                    <a:pt x="34645" y="369519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79" h="520065">
                  <a:moveTo>
                    <a:pt x="69278" y="288683"/>
                  </a:move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30936"/>
                  </a:lnTo>
                  <a:lnTo>
                    <a:pt x="11544" y="230936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34645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11772"/>
                  </a:lnTo>
                  <a:lnTo>
                    <a:pt x="57734" y="311772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88671"/>
                  </a:lnTo>
                  <a:lnTo>
                    <a:pt x="34645" y="288671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78" y="207860"/>
                  </a:lnTo>
                  <a:lnTo>
                    <a:pt x="69278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84759"/>
                  </a:moveTo>
                  <a:lnTo>
                    <a:pt x="69278" y="184759"/>
                  </a:lnTo>
                  <a:lnTo>
                    <a:pt x="69278" y="173215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96303"/>
                  </a:lnTo>
                  <a:lnTo>
                    <a:pt x="80835" y="196303"/>
                  </a:lnTo>
                  <a:lnTo>
                    <a:pt x="80835" y="184759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38569"/>
                  </a:lnTo>
                  <a:lnTo>
                    <a:pt x="57734" y="138569"/>
                  </a:lnTo>
                  <a:lnTo>
                    <a:pt x="46189" y="138569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115468"/>
                  </a:moveTo>
                  <a:lnTo>
                    <a:pt x="69278" y="115468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38569"/>
                  </a:lnTo>
                  <a:lnTo>
                    <a:pt x="80835" y="138569"/>
                  </a:lnTo>
                  <a:lnTo>
                    <a:pt x="80835" y="115468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93762" y="8272081"/>
              <a:ext cx="12065" cy="92710"/>
            </a:xfrm>
            <a:custGeom>
              <a:avLst/>
              <a:gdLst/>
              <a:ahLst/>
              <a:cxnLst/>
              <a:rect l="l" t="t" r="r" b="b"/>
              <a:pathLst>
                <a:path w="12065" h="92709">
                  <a:moveTo>
                    <a:pt x="11557" y="80822"/>
                  </a:moveTo>
                  <a:lnTo>
                    <a:pt x="0" y="80822"/>
                  </a:lnTo>
                  <a:lnTo>
                    <a:pt x="0" y="92367"/>
                  </a:lnTo>
                  <a:lnTo>
                    <a:pt x="11557" y="92367"/>
                  </a:lnTo>
                  <a:lnTo>
                    <a:pt x="11557" y="80822"/>
                  </a:lnTo>
                  <a:close/>
                </a:path>
                <a:path w="12065" h="92709">
                  <a:moveTo>
                    <a:pt x="11557" y="57734"/>
                  </a:moveTo>
                  <a:lnTo>
                    <a:pt x="0" y="57734"/>
                  </a:lnTo>
                  <a:lnTo>
                    <a:pt x="0" y="69278"/>
                  </a:lnTo>
                  <a:lnTo>
                    <a:pt x="11557" y="69278"/>
                  </a:lnTo>
                  <a:lnTo>
                    <a:pt x="11557" y="57734"/>
                  </a:lnTo>
                  <a:close/>
                </a:path>
                <a:path w="12065" h="92709">
                  <a:moveTo>
                    <a:pt x="11557" y="23088"/>
                  </a:moveTo>
                  <a:lnTo>
                    <a:pt x="0" y="23088"/>
                  </a:lnTo>
                  <a:lnTo>
                    <a:pt x="0" y="46177"/>
                  </a:lnTo>
                  <a:lnTo>
                    <a:pt x="11557" y="46177"/>
                  </a:lnTo>
                  <a:lnTo>
                    <a:pt x="11557" y="23088"/>
                  </a:lnTo>
                  <a:close/>
                </a:path>
                <a:path w="12065" h="92709">
                  <a:moveTo>
                    <a:pt x="11557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57" y="11544"/>
                  </a:lnTo>
                  <a:lnTo>
                    <a:pt x="115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99541" y="8410626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671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531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196303"/>
                  </a:lnTo>
                  <a:close/>
                </a:path>
                <a:path w="81279" h="520065">
                  <a:moveTo>
                    <a:pt x="23088" y="404152"/>
                  </a:moveTo>
                  <a:lnTo>
                    <a:pt x="11544" y="404152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23088" y="438785"/>
                  </a:lnTo>
                  <a:lnTo>
                    <a:pt x="11544" y="438785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04152"/>
                  </a:lnTo>
                  <a:close/>
                </a:path>
                <a:path w="81279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81279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38582"/>
                  </a:lnTo>
                  <a:lnTo>
                    <a:pt x="0" y="138582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81279" h="520065">
                  <a:moveTo>
                    <a:pt x="34620" y="461886"/>
                  </a:moveTo>
                  <a:lnTo>
                    <a:pt x="23088" y="461886"/>
                  </a:lnTo>
                  <a:lnTo>
                    <a:pt x="11544" y="461899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34620" y="508076"/>
                  </a:lnTo>
                  <a:lnTo>
                    <a:pt x="34620" y="461886"/>
                  </a:lnTo>
                  <a:close/>
                </a:path>
                <a:path w="81279" h="520065">
                  <a:moveTo>
                    <a:pt x="34620" y="369519"/>
                  </a:moveTo>
                  <a:lnTo>
                    <a:pt x="23088" y="369519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92595"/>
                  </a:lnTo>
                  <a:lnTo>
                    <a:pt x="34620" y="392595"/>
                  </a:lnTo>
                  <a:lnTo>
                    <a:pt x="34620" y="369519"/>
                  </a:lnTo>
                  <a:close/>
                </a:path>
                <a:path w="81279" h="520065">
                  <a:moveTo>
                    <a:pt x="34620" y="230949"/>
                  </a:moveTo>
                  <a:lnTo>
                    <a:pt x="23088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0" y="242493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88683"/>
                  </a:lnTo>
                  <a:lnTo>
                    <a:pt x="0" y="288683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11544" y="311785"/>
                  </a:lnTo>
                  <a:lnTo>
                    <a:pt x="0" y="311785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20" y="346405"/>
                  </a:lnTo>
                  <a:lnTo>
                    <a:pt x="34620" y="334860"/>
                  </a:lnTo>
                  <a:lnTo>
                    <a:pt x="23088" y="334860"/>
                  </a:lnTo>
                  <a:lnTo>
                    <a:pt x="23088" y="323329"/>
                  </a:lnTo>
                  <a:lnTo>
                    <a:pt x="34620" y="323329"/>
                  </a:lnTo>
                  <a:lnTo>
                    <a:pt x="34620" y="300228"/>
                  </a:lnTo>
                  <a:lnTo>
                    <a:pt x="23088" y="300228"/>
                  </a:lnTo>
                  <a:lnTo>
                    <a:pt x="23088" y="277139"/>
                  </a:lnTo>
                  <a:lnTo>
                    <a:pt x="34620" y="277139"/>
                  </a:lnTo>
                  <a:lnTo>
                    <a:pt x="34620" y="265595"/>
                  </a:lnTo>
                  <a:lnTo>
                    <a:pt x="23088" y="265595"/>
                  </a:lnTo>
                  <a:lnTo>
                    <a:pt x="11544" y="265582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34620" y="254038"/>
                  </a:lnTo>
                  <a:lnTo>
                    <a:pt x="34620" y="230949"/>
                  </a:lnTo>
                  <a:close/>
                </a:path>
                <a:path w="81279" h="520065">
                  <a:moveTo>
                    <a:pt x="34620" y="196303"/>
                  </a:moveTo>
                  <a:lnTo>
                    <a:pt x="23088" y="196303"/>
                  </a:lnTo>
                  <a:lnTo>
                    <a:pt x="23088" y="219405"/>
                  </a:lnTo>
                  <a:lnTo>
                    <a:pt x="34620" y="219405"/>
                  </a:lnTo>
                  <a:lnTo>
                    <a:pt x="34620" y="196303"/>
                  </a:lnTo>
                  <a:close/>
                </a:path>
                <a:path w="81279" h="520065">
                  <a:moveTo>
                    <a:pt x="34620" y="138569"/>
                  </a:moveTo>
                  <a:lnTo>
                    <a:pt x="23088" y="138569"/>
                  </a:lnTo>
                  <a:lnTo>
                    <a:pt x="23088" y="161658"/>
                  </a:lnTo>
                  <a:lnTo>
                    <a:pt x="34620" y="161658"/>
                  </a:lnTo>
                  <a:lnTo>
                    <a:pt x="34620" y="138569"/>
                  </a:lnTo>
                  <a:close/>
                </a:path>
                <a:path w="81279" h="520065">
                  <a:moveTo>
                    <a:pt x="34620" y="103924"/>
                  </a:moveTo>
                  <a:lnTo>
                    <a:pt x="23088" y="103924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lnTo>
                    <a:pt x="34620" y="127025"/>
                  </a:lnTo>
                  <a:lnTo>
                    <a:pt x="34620" y="103924"/>
                  </a:lnTo>
                  <a:close/>
                </a:path>
                <a:path w="81279" h="520065">
                  <a:moveTo>
                    <a:pt x="34620" y="23088"/>
                  </a:moveTo>
                  <a:lnTo>
                    <a:pt x="23088" y="23088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11544" y="92379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92379"/>
                  </a:lnTo>
                  <a:lnTo>
                    <a:pt x="34620" y="92379"/>
                  </a:lnTo>
                  <a:lnTo>
                    <a:pt x="34620" y="23088"/>
                  </a:lnTo>
                  <a:close/>
                </a:path>
                <a:path w="81279" h="520065">
                  <a:moveTo>
                    <a:pt x="46189" y="311772"/>
                  </a:moveTo>
                  <a:lnTo>
                    <a:pt x="34632" y="311772"/>
                  </a:lnTo>
                  <a:lnTo>
                    <a:pt x="34632" y="346405"/>
                  </a:lnTo>
                  <a:lnTo>
                    <a:pt x="46189" y="346405"/>
                  </a:lnTo>
                  <a:lnTo>
                    <a:pt x="46189" y="311772"/>
                  </a:lnTo>
                  <a:close/>
                </a:path>
                <a:path w="81279" h="520065">
                  <a:moveTo>
                    <a:pt x="46189" y="254050"/>
                  </a:moveTo>
                  <a:lnTo>
                    <a:pt x="34632" y="254050"/>
                  </a:lnTo>
                  <a:lnTo>
                    <a:pt x="34632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81279" h="520065">
                  <a:moveTo>
                    <a:pt x="46189" y="0"/>
                  </a:move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46189" y="0"/>
                  </a:lnTo>
                  <a:close/>
                </a:path>
                <a:path w="81279" h="520065">
                  <a:moveTo>
                    <a:pt x="57734" y="381050"/>
                  </a:moveTo>
                  <a:lnTo>
                    <a:pt x="46189" y="381050"/>
                  </a:lnTo>
                  <a:lnTo>
                    <a:pt x="34632" y="381050"/>
                  </a:lnTo>
                  <a:lnTo>
                    <a:pt x="34632" y="404152"/>
                  </a:lnTo>
                  <a:lnTo>
                    <a:pt x="46189" y="404152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81050"/>
                  </a:lnTo>
                  <a:close/>
                </a:path>
                <a:path w="81279" h="520065">
                  <a:moveTo>
                    <a:pt x="57734" y="346405"/>
                  </a:moveTo>
                  <a:lnTo>
                    <a:pt x="46189" y="346405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46405"/>
                  </a:lnTo>
                  <a:close/>
                </a:path>
                <a:path w="81279" h="520065">
                  <a:moveTo>
                    <a:pt x="57734" y="57734"/>
                  </a:moveTo>
                  <a:lnTo>
                    <a:pt x="46189" y="57734"/>
                  </a:lnTo>
                  <a:lnTo>
                    <a:pt x="46189" y="46189"/>
                  </a:lnTo>
                  <a:lnTo>
                    <a:pt x="34632" y="46189"/>
                  </a:lnTo>
                  <a:lnTo>
                    <a:pt x="34632" y="69278"/>
                  </a:lnTo>
                  <a:lnTo>
                    <a:pt x="46189" y="69278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57734"/>
                  </a:lnTo>
                  <a:close/>
                </a:path>
                <a:path w="81279" h="520065">
                  <a:moveTo>
                    <a:pt x="57734" y="11557"/>
                  </a:moveTo>
                  <a:lnTo>
                    <a:pt x="46189" y="11557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11557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46189" y="496531"/>
                  </a:lnTo>
                  <a:lnTo>
                    <a:pt x="34632" y="496531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450342"/>
                  </a:moveTo>
                  <a:lnTo>
                    <a:pt x="57734" y="450342"/>
                  </a:lnTo>
                  <a:lnTo>
                    <a:pt x="57734" y="438785"/>
                  </a:lnTo>
                  <a:lnTo>
                    <a:pt x="46189" y="438785"/>
                  </a:lnTo>
                  <a:lnTo>
                    <a:pt x="34632" y="438785"/>
                  </a:lnTo>
                  <a:lnTo>
                    <a:pt x="34632" y="461886"/>
                  </a:lnTo>
                  <a:lnTo>
                    <a:pt x="46189" y="461886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50342"/>
                  </a:lnTo>
                  <a:close/>
                </a:path>
                <a:path w="81279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close/>
                </a:path>
                <a:path w="81279" h="520065">
                  <a:moveTo>
                    <a:pt x="69278" y="311785"/>
                  </a:moveTo>
                  <a:lnTo>
                    <a:pt x="57734" y="311785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close/>
                </a:path>
                <a:path w="81279" h="520065">
                  <a:moveTo>
                    <a:pt x="69278" y="288683"/>
                  </a:moveTo>
                  <a:lnTo>
                    <a:pt x="57734" y="288683"/>
                  </a:lnTo>
                  <a:lnTo>
                    <a:pt x="46189" y="288671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close/>
                </a:path>
                <a:path w="81279" h="520065">
                  <a:moveTo>
                    <a:pt x="69278" y="265595"/>
                  </a:moveTo>
                  <a:lnTo>
                    <a:pt x="57734" y="265595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65595"/>
                  </a:lnTo>
                  <a:close/>
                </a:path>
                <a:path w="81279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42493"/>
                  </a:lnTo>
                  <a:lnTo>
                    <a:pt x="46189" y="242493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close/>
                </a:path>
                <a:path w="81279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57734" y="161671"/>
                  </a:lnTo>
                  <a:lnTo>
                    <a:pt x="46189" y="161671"/>
                  </a:lnTo>
                  <a:lnTo>
                    <a:pt x="34632" y="161671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34632" y="184759"/>
                  </a:lnTo>
                  <a:lnTo>
                    <a:pt x="34632" y="196303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173215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10" y="115481"/>
                  </a:moveTo>
                  <a:lnTo>
                    <a:pt x="69278" y="115481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46189" y="138569"/>
                  </a:lnTo>
                  <a:lnTo>
                    <a:pt x="34632" y="138569"/>
                  </a:lnTo>
                  <a:lnTo>
                    <a:pt x="34632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lnTo>
                    <a:pt x="80810" y="150114"/>
                  </a:lnTo>
                  <a:lnTo>
                    <a:pt x="80810" y="138569"/>
                  </a:lnTo>
                  <a:lnTo>
                    <a:pt x="69278" y="138569"/>
                  </a:lnTo>
                  <a:lnTo>
                    <a:pt x="69278" y="127025"/>
                  </a:lnTo>
                  <a:lnTo>
                    <a:pt x="80810" y="127025"/>
                  </a:lnTo>
                  <a:lnTo>
                    <a:pt x="80810" y="115481"/>
                  </a:lnTo>
                  <a:close/>
                </a:path>
                <a:path w="81279" h="520065">
                  <a:moveTo>
                    <a:pt x="80810" y="11557"/>
                  </a:moveTo>
                  <a:lnTo>
                    <a:pt x="69278" y="11557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57734" y="46189"/>
                  </a:lnTo>
                  <a:lnTo>
                    <a:pt x="57734" y="57734"/>
                  </a:lnTo>
                  <a:lnTo>
                    <a:pt x="69278" y="57734"/>
                  </a:lnTo>
                  <a:lnTo>
                    <a:pt x="69278" y="80835"/>
                  </a:lnTo>
                  <a:lnTo>
                    <a:pt x="57734" y="80835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103924"/>
                  </a:lnTo>
                  <a:lnTo>
                    <a:pt x="80810" y="103924"/>
                  </a:lnTo>
                  <a:lnTo>
                    <a:pt x="80810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7459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31" y="381050"/>
                  </a:moveTo>
                  <a:lnTo>
                    <a:pt x="0" y="381050"/>
                  </a:lnTo>
                  <a:lnTo>
                    <a:pt x="0" y="508076"/>
                  </a:lnTo>
                  <a:lnTo>
                    <a:pt x="11531" y="508076"/>
                  </a:lnTo>
                  <a:lnTo>
                    <a:pt x="11531" y="381050"/>
                  </a:lnTo>
                  <a:close/>
                </a:path>
                <a:path w="81280" h="520065">
                  <a:moveTo>
                    <a:pt x="11531" y="334860"/>
                  </a:moveTo>
                  <a:lnTo>
                    <a:pt x="0" y="334860"/>
                  </a:lnTo>
                  <a:lnTo>
                    <a:pt x="0" y="357962"/>
                  </a:lnTo>
                  <a:lnTo>
                    <a:pt x="11531" y="357962"/>
                  </a:lnTo>
                  <a:lnTo>
                    <a:pt x="11531" y="334860"/>
                  </a:lnTo>
                  <a:close/>
                </a:path>
                <a:path w="81280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30949"/>
                  </a:lnTo>
                  <a:close/>
                </a:path>
                <a:path w="81280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80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80" h="520065">
                  <a:moveTo>
                    <a:pt x="23101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101" y="323329"/>
                  </a:lnTo>
                  <a:lnTo>
                    <a:pt x="23101" y="311785"/>
                  </a:lnTo>
                  <a:close/>
                </a:path>
                <a:path w="81280" h="520065">
                  <a:moveTo>
                    <a:pt x="23101" y="115468"/>
                  </a:moveTo>
                  <a:lnTo>
                    <a:pt x="11544" y="115468"/>
                  </a:lnTo>
                  <a:lnTo>
                    <a:pt x="11544" y="138569"/>
                  </a:lnTo>
                  <a:lnTo>
                    <a:pt x="23101" y="138569"/>
                  </a:lnTo>
                  <a:lnTo>
                    <a:pt x="23101" y="115468"/>
                  </a:lnTo>
                  <a:close/>
                </a:path>
                <a:path w="81280" h="520065">
                  <a:moveTo>
                    <a:pt x="34645" y="484974"/>
                  </a:moveTo>
                  <a:lnTo>
                    <a:pt x="23101" y="484974"/>
                  </a:lnTo>
                  <a:lnTo>
                    <a:pt x="11544" y="484974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81280" h="520065">
                  <a:moveTo>
                    <a:pt x="34645" y="438785"/>
                  </a:moveTo>
                  <a:lnTo>
                    <a:pt x="23101" y="438785"/>
                  </a:lnTo>
                  <a:lnTo>
                    <a:pt x="23101" y="450342"/>
                  </a:lnTo>
                  <a:lnTo>
                    <a:pt x="34645" y="450342"/>
                  </a:lnTo>
                  <a:lnTo>
                    <a:pt x="34645" y="438785"/>
                  </a:lnTo>
                  <a:close/>
                </a:path>
                <a:path w="81280" h="520065">
                  <a:moveTo>
                    <a:pt x="34645" y="254050"/>
                  </a:moveTo>
                  <a:lnTo>
                    <a:pt x="23101" y="254050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50"/>
                  </a:lnTo>
                  <a:close/>
                </a:path>
                <a:path w="81280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184772"/>
                  </a:lnTo>
                  <a:lnTo>
                    <a:pt x="11544" y="184772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96303"/>
                  </a:lnTo>
                  <a:close/>
                </a:path>
                <a:path w="81280" h="520065">
                  <a:moveTo>
                    <a:pt x="34645" y="138569"/>
                  </a:moveTo>
                  <a:lnTo>
                    <a:pt x="23101" y="138569"/>
                  </a:lnTo>
                  <a:lnTo>
                    <a:pt x="23101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38569"/>
                  </a:lnTo>
                  <a:close/>
                </a:path>
                <a:path w="81280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81280" h="520065">
                  <a:moveTo>
                    <a:pt x="34645" y="0"/>
                  </a:moveTo>
                  <a:lnTo>
                    <a:pt x="23101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101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80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34645" y="161658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57734" y="161671"/>
                  </a:lnTo>
                  <a:close/>
                </a:path>
                <a:path w="81280" h="520065">
                  <a:moveTo>
                    <a:pt x="57734" y="11557"/>
                  </a:moveTo>
                  <a:lnTo>
                    <a:pt x="46189" y="11557"/>
                  </a:lnTo>
                  <a:lnTo>
                    <a:pt x="34645" y="11557"/>
                  </a:lnTo>
                  <a:lnTo>
                    <a:pt x="34645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57734" y="23088"/>
                  </a:lnTo>
                  <a:lnTo>
                    <a:pt x="57734" y="11557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34" y="496531"/>
                  </a:lnTo>
                  <a:lnTo>
                    <a:pt x="46189" y="496531"/>
                  </a:lnTo>
                  <a:lnTo>
                    <a:pt x="34645" y="496531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91" y="519620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69291" y="357962"/>
                  </a:moveTo>
                  <a:lnTo>
                    <a:pt x="57734" y="357962"/>
                  </a:lnTo>
                  <a:lnTo>
                    <a:pt x="57734" y="346405"/>
                  </a:lnTo>
                  <a:lnTo>
                    <a:pt x="46189" y="346405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23101" y="334860"/>
                  </a:lnTo>
                  <a:lnTo>
                    <a:pt x="11544" y="334860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34645" y="381050"/>
                  </a:lnTo>
                  <a:lnTo>
                    <a:pt x="23101" y="381050"/>
                  </a:lnTo>
                  <a:lnTo>
                    <a:pt x="23101" y="392595"/>
                  </a:lnTo>
                  <a:lnTo>
                    <a:pt x="11544" y="392595"/>
                  </a:lnTo>
                  <a:lnTo>
                    <a:pt x="11544" y="427240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61886"/>
                  </a:lnTo>
                  <a:lnTo>
                    <a:pt x="69291" y="461886"/>
                  </a:lnTo>
                  <a:lnTo>
                    <a:pt x="69291" y="438785"/>
                  </a:lnTo>
                  <a:lnTo>
                    <a:pt x="57734" y="438785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69291" y="392595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69291" y="381050"/>
                  </a:lnTo>
                  <a:lnTo>
                    <a:pt x="69291" y="357962"/>
                  </a:lnTo>
                  <a:close/>
                </a:path>
                <a:path w="81280" h="520065">
                  <a:moveTo>
                    <a:pt x="69291" y="334860"/>
                  </a:moveTo>
                  <a:lnTo>
                    <a:pt x="57734" y="334860"/>
                  </a:lnTo>
                  <a:lnTo>
                    <a:pt x="57734" y="346405"/>
                  </a:lnTo>
                  <a:lnTo>
                    <a:pt x="69291" y="346405"/>
                  </a:lnTo>
                  <a:lnTo>
                    <a:pt x="69291" y="334860"/>
                  </a:lnTo>
                  <a:close/>
                </a:path>
                <a:path w="81280" h="520065">
                  <a:moveTo>
                    <a:pt x="69291" y="207848"/>
                  </a:moveTo>
                  <a:lnTo>
                    <a:pt x="57734" y="207848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lnTo>
                    <a:pt x="46189" y="207860"/>
                  </a:lnTo>
                  <a:lnTo>
                    <a:pt x="34645" y="207860"/>
                  </a:lnTo>
                  <a:lnTo>
                    <a:pt x="34645" y="230949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311785"/>
                  </a:lnTo>
                  <a:lnTo>
                    <a:pt x="46189" y="311785"/>
                  </a:lnTo>
                  <a:lnTo>
                    <a:pt x="46189" y="300228"/>
                  </a:lnTo>
                  <a:lnTo>
                    <a:pt x="34645" y="300228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91" y="323329"/>
                  </a:lnTo>
                  <a:lnTo>
                    <a:pt x="69291" y="265595"/>
                  </a:lnTo>
                  <a:lnTo>
                    <a:pt x="57734" y="265595"/>
                  </a:lnTo>
                  <a:lnTo>
                    <a:pt x="57734" y="254038"/>
                  </a:lnTo>
                  <a:lnTo>
                    <a:pt x="69291" y="254038"/>
                  </a:lnTo>
                  <a:lnTo>
                    <a:pt x="69291" y="207848"/>
                  </a:lnTo>
                  <a:close/>
                </a:path>
                <a:path w="81280" h="520065">
                  <a:moveTo>
                    <a:pt x="69291" y="138569"/>
                  </a:moveTo>
                  <a:lnTo>
                    <a:pt x="57734" y="138569"/>
                  </a:lnTo>
                  <a:lnTo>
                    <a:pt x="57734" y="115481"/>
                  </a:lnTo>
                  <a:lnTo>
                    <a:pt x="46189" y="115481"/>
                  </a:lnTo>
                  <a:lnTo>
                    <a:pt x="34645" y="115481"/>
                  </a:lnTo>
                  <a:lnTo>
                    <a:pt x="34645" y="127025"/>
                  </a:lnTo>
                  <a:lnTo>
                    <a:pt x="46189" y="127025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38569"/>
                  </a:lnTo>
                  <a:close/>
                </a:path>
                <a:path w="81280" h="520065">
                  <a:moveTo>
                    <a:pt x="69291" y="0"/>
                  </a:moveTo>
                  <a:lnTo>
                    <a:pt x="57734" y="0"/>
                  </a:lnTo>
                  <a:lnTo>
                    <a:pt x="57734" y="11544"/>
                  </a:lnTo>
                  <a:lnTo>
                    <a:pt x="69291" y="11544"/>
                  </a:lnTo>
                  <a:lnTo>
                    <a:pt x="69291" y="0"/>
                  </a:lnTo>
                  <a:close/>
                </a:path>
                <a:path w="81280" h="520065">
                  <a:moveTo>
                    <a:pt x="80835" y="115481"/>
                  </a:moveTo>
                  <a:lnTo>
                    <a:pt x="69291" y="115481"/>
                  </a:lnTo>
                  <a:lnTo>
                    <a:pt x="69291" y="127025"/>
                  </a:lnTo>
                  <a:lnTo>
                    <a:pt x="80835" y="127025"/>
                  </a:lnTo>
                  <a:lnTo>
                    <a:pt x="80835" y="115481"/>
                  </a:lnTo>
                  <a:close/>
                </a:path>
                <a:path w="81280" h="520065">
                  <a:moveTo>
                    <a:pt x="80835" y="34645"/>
                  </a:moveTo>
                  <a:lnTo>
                    <a:pt x="69291" y="34645"/>
                  </a:lnTo>
                  <a:lnTo>
                    <a:pt x="69291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101" y="34645"/>
                  </a:lnTo>
                  <a:lnTo>
                    <a:pt x="23101" y="46189"/>
                  </a:lnTo>
                  <a:lnTo>
                    <a:pt x="11544" y="46189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79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101" y="103924"/>
                  </a:lnTo>
                  <a:lnTo>
                    <a:pt x="23101" y="115468"/>
                  </a:lnTo>
                  <a:lnTo>
                    <a:pt x="34645" y="115468"/>
                  </a:lnTo>
                  <a:lnTo>
                    <a:pt x="34645" y="103924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69291" y="115468"/>
                  </a:lnTo>
                  <a:lnTo>
                    <a:pt x="69291" y="103924"/>
                  </a:lnTo>
                  <a:lnTo>
                    <a:pt x="80835" y="103924"/>
                  </a:lnTo>
                  <a:lnTo>
                    <a:pt x="80835" y="92379"/>
                  </a:lnTo>
                  <a:lnTo>
                    <a:pt x="69291" y="92379"/>
                  </a:lnTo>
                  <a:lnTo>
                    <a:pt x="57734" y="92379"/>
                  </a:lnTo>
                  <a:lnTo>
                    <a:pt x="57734" y="69278"/>
                  </a:lnTo>
                  <a:lnTo>
                    <a:pt x="69291" y="69278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57734"/>
                  </a:lnTo>
                  <a:lnTo>
                    <a:pt x="69291" y="57734"/>
                  </a:lnTo>
                  <a:lnTo>
                    <a:pt x="57734" y="57734"/>
                  </a:lnTo>
                  <a:lnTo>
                    <a:pt x="57734" y="46189"/>
                  </a:lnTo>
                  <a:lnTo>
                    <a:pt x="69291" y="46189"/>
                  </a:lnTo>
                  <a:lnTo>
                    <a:pt x="80835" y="46189"/>
                  </a:lnTo>
                  <a:lnTo>
                    <a:pt x="80835" y="34645"/>
                  </a:lnTo>
                  <a:close/>
                </a:path>
                <a:path w="81280" h="520065">
                  <a:moveTo>
                    <a:pt x="80835" y="11557"/>
                  </a:moveTo>
                  <a:lnTo>
                    <a:pt x="69291" y="11557"/>
                  </a:lnTo>
                  <a:lnTo>
                    <a:pt x="69291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43889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84974"/>
                  </a:moveTo>
                  <a:lnTo>
                    <a:pt x="0" y="484974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11544" y="484974"/>
                  </a:lnTo>
                  <a:close/>
                </a:path>
                <a:path w="6985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69850" h="520065">
                  <a:moveTo>
                    <a:pt x="11544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close/>
                </a:path>
                <a:path w="69850" h="520065">
                  <a:moveTo>
                    <a:pt x="11544" y="346405"/>
                  </a:move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46405"/>
                  </a:lnTo>
                  <a:close/>
                </a:path>
                <a:path w="69850" h="520065">
                  <a:moveTo>
                    <a:pt x="11544" y="161658"/>
                  </a:moveTo>
                  <a:lnTo>
                    <a:pt x="0" y="161658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61658"/>
                  </a:lnTo>
                  <a:close/>
                </a:path>
                <a:path w="69850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69850" h="520065">
                  <a:moveTo>
                    <a:pt x="23088" y="369519"/>
                  </a:moveTo>
                  <a:lnTo>
                    <a:pt x="11544" y="369519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23088" y="369519"/>
                  </a:lnTo>
                  <a:close/>
                </a:path>
                <a:path w="6985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6985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65595"/>
                  </a:lnTo>
                  <a:close/>
                </a:path>
                <a:path w="69850" h="520065">
                  <a:moveTo>
                    <a:pt x="34632" y="207848"/>
                  </a:moveTo>
                  <a:lnTo>
                    <a:pt x="23088" y="20784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60"/>
                  </a:lnTo>
                  <a:lnTo>
                    <a:pt x="0" y="207860"/>
                  </a:lnTo>
                  <a:lnTo>
                    <a:pt x="0" y="242493"/>
                  </a:lnTo>
                  <a:lnTo>
                    <a:pt x="11544" y="242493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07848"/>
                  </a:lnTo>
                  <a:close/>
                </a:path>
                <a:path w="69850" h="520065">
                  <a:moveTo>
                    <a:pt x="34632" y="161658"/>
                  </a:moveTo>
                  <a:lnTo>
                    <a:pt x="23088" y="161658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close/>
                </a:path>
                <a:path w="69850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11544" y="57734"/>
                  </a:lnTo>
                  <a:lnTo>
                    <a:pt x="11544" y="69278"/>
                  </a:lnTo>
                  <a:lnTo>
                    <a:pt x="23088" y="69278"/>
                  </a:lnTo>
                  <a:lnTo>
                    <a:pt x="23088" y="80835"/>
                  </a:lnTo>
                  <a:lnTo>
                    <a:pt x="11544" y="80835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34632" y="57734"/>
                  </a:lnTo>
                  <a:close/>
                </a:path>
                <a:path w="69850" h="520065">
                  <a:moveTo>
                    <a:pt x="46189" y="346405"/>
                  </a:moveTo>
                  <a:lnTo>
                    <a:pt x="34632" y="346405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46189" y="346405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32" y="508076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50342"/>
                  </a:moveTo>
                  <a:lnTo>
                    <a:pt x="46189" y="450342"/>
                  </a:lnTo>
                  <a:lnTo>
                    <a:pt x="34632" y="450342"/>
                  </a:lnTo>
                  <a:lnTo>
                    <a:pt x="23088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23088" y="461886"/>
                  </a:lnTo>
                  <a:lnTo>
                    <a:pt x="34632" y="461886"/>
                  </a:lnTo>
                  <a:lnTo>
                    <a:pt x="34632" y="496531"/>
                  </a:lnTo>
                  <a:lnTo>
                    <a:pt x="46189" y="496531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50342"/>
                  </a:lnTo>
                  <a:close/>
                </a:path>
                <a:path w="69850" h="520065">
                  <a:moveTo>
                    <a:pt x="57734" y="404152"/>
                  </a:moveTo>
                  <a:lnTo>
                    <a:pt x="46189" y="404152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46189" y="415696"/>
                  </a:lnTo>
                  <a:lnTo>
                    <a:pt x="46189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04152"/>
                  </a:lnTo>
                  <a:close/>
                </a:path>
                <a:path w="69850" h="520065">
                  <a:moveTo>
                    <a:pt x="57734" y="369519"/>
                  </a:moveTo>
                  <a:lnTo>
                    <a:pt x="46189" y="369519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57734" y="369519"/>
                  </a:lnTo>
                  <a:close/>
                </a:path>
                <a:path w="69850" h="520065">
                  <a:moveTo>
                    <a:pt x="69278" y="300215"/>
                  </a:moveTo>
                  <a:lnTo>
                    <a:pt x="57734" y="300215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32" y="311785"/>
                  </a:lnTo>
                  <a:lnTo>
                    <a:pt x="23088" y="311785"/>
                  </a:lnTo>
                  <a:lnTo>
                    <a:pt x="23088" y="300228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69278" y="346405"/>
                  </a:lnTo>
                  <a:lnTo>
                    <a:pt x="69278" y="334860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69278" y="300215"/>
                  </a:lnTo>
                  <a:close/>
                </a:path>
                <a:path w="69850" h="520065">
                  <a:moveTo>
                    <a:pt x="69278" y="265595"/>
                  </a:moveTo>
                  <a:lnTo>
                    <a:pt x="57734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65595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62"/>
                  </a:lnTo>
                  <a:lnTo>
                    <a:pt x="34632" y="230962"/>
                  </a:lnTo>
                  <a:lnTo>
                    <a:pt x="34632" y="242493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54050"/>
                  </a:lnTo>
                  <a:lnTo>
                    <a:pt x="0" y="254050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184772"/>
                  </a:moveTo>
                  <a:lnTo>
                    <a:pt x="57734" y="184772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59"/>
                  </a:lnTo>
                  <a:lnTo>
                    <a:pt x="34632" y="184759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184772"/>
                  </a:lnTo>
                  <a:close/>
                </a:path>
                <a:path w="69850" h="520065">
                  <a:moveTo>
                    <a:pt x="69278" y="103924"/>
                  </a:moveTo>
                  <a:lnTo>
                    <a:pt x="57734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103924"/>
                  </a:lnTo>
                  <a:lnTo>
                    <a:pt x="23088" y="103924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11544" y="115468"/>
                  </a:lnTo>
                  <a:lnTo>
                    <a:pt x="0" y="115481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38582"/>
                  </a:lnTo>
                  <a:lnTo>
                    <a:pt x="57734" y="138582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03924"/>
                  </a:lnTo>
                  <a:close/>
                </a:path>
                <a:path w="69850" h="520065">
                  <a:moveTo>
                    <a:pt x="69278" y="80835"/>
                  </a:moveTo>
                  <a:lnTo>
                    <a:pt x="57734" y="80835"/>
                  </a:lnTo>
                  <a:lnTo>
                    <a:pt x="57734" y="69278"/>
                  </a:lnTo>
                  <a:lnTo>
                    <a:pt x="46189" y="69278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69278" y="80835"/>
                  </a:lnTo>
                  <a:close/>
                </a:path>
                <a:path w="69850" h="520065">
                  <a:moveTo>
                    <a:pt x="69278" y="57734"/>
                  </a:moveTo>
                  <a:lnTo>
                    <a:pt x="57734" y="57734"/>
                  </a:lnTo>
                  <a:lnTo>
                    <a:pt x="57734" y="69278"/>
                  </a:lnTo>
                  <a:lnTo>
                    <a:pt x="69278" y="69278"/>
                  </a:lnTo>
                  <a:lnTo>
                    <a:pt x="69278" y="57734"/>
                  </a:lnTo>
                  <a:close/>
                </a:path>
                <a:path w="69850" h="520065">
                  <a:moveTo>
                    <a:pt x="69278" y="34645"/>
                  </a:move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32" y="23088"/>
                  </a:lnTo>
                  <a:lnTo>
                    <a:pt x="34632" y="11557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34645"/>
                  </a:lnTo>
                  <a:lnTo>
                    <a:pt x="23088" y="34645"/>
                  </a:lnTo>
                  <a:lnTo>
                    <a:pt x="34632" y="34645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69278" y="34645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32" y="0"/>
                  </a:lnTo>
                  <a:lnTo>
                    <a:pt x="34632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01623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11544" y="438785"/>
                  </a:lnTo>
                  <a:close/>
                </a:path>
                <a:path w="34925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34925" h="520065">
                  <a:moveTo>
                    <a:pt x="11544" y="369519"/>
                  </a:move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69519"/>
                  </a:lnTo>
                  <a:close/>
                </a:path>
                <a:path w="34925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34925" h="520065">
                  <a:moveTo>
                    <a:pt x="23088" y="288683"/>
                  </a:move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close/>
                </a:path>
                <a:path w="34925" h="520065">
                  <a:moveTo>
                    <a:pt x="23088" y="242493"/>
                  </a:moveTo>
                  <a:lnTo>
                    <a:pt x="11544" y="242493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23088" y="242493"/>
                  </a:lnTo>
                  <a:close/>
                </a:path>
                <a:path w="34925" h="520065">
                  <a:moveTo>
                    <a:pt x="23088" y="207860"/>
                  </a:move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07860"/>
                  </a:lnTo>
                  <a:close/>
                </a:path>
                <a:path w="34925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34925" h="520065">
                  <a:moveTo>
                    <a:pt x="34645" y="484974"/>
                  </a:moveTo>
                  <a:lnTo>
                    <a:pt x="23088" y="484974"/>
                  </a:lnTo>
                  <a:lnTo>
                    <a:pt x="23088" y="496531"/>
                  </a:lnTo>
                  <a:lnTo>
                    <a:pt x="34645" y="496531"/>
                  </a:lnTo>
                  <a:lnTo>
                    <a:pt x="34645" y="484974"/>
                  </a:lnTo>
                  <a:close/>
                </a:path>
                <a:path w="34925" h="520065">
                  <a:moveTo>
                    <a:pt x="34645" y="438785"/>
                  </a:moveTo>
                  <a:lnTo>
                    <a:pt x="23088" y="438785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38785"/>
                  </a:lnTo>
                  <a:close/>
                </a:path>
                <a:path w="34925" h="520065">
                  <a:moveTo>
                    <a:pt x="34645" y="311772"/>
                  </a:moveTo>
                  <a:lnTo>
                    <a:pt x="23088" y="311772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23088" y="381050"/>
                  </a:lnTo>
                  <a:lnTo>
                    <a:pt x="34645" y="381050"/>
                  </a:lnTo>
                  <a:lnTo>
                    <a:pt x="34645" y="311772"/>
                  </a:lnTo>
                  <a:close/>
                </a:path>
                <a:path w="34925" h="520065">
                  <a:moveTo>
                    <a:pt x="34645" y="184759"/>
                  </a:moveTo>
                  <a:lnTo>
                    <a:pt x="23088" y="184759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84759"/>
                  </a:lnTo>
                  <a:close/>
                </a:path>
                <a:path w="34925" h="520065">
                  <a:moveTo>
                    <a:pt x="34645" y="115468"/>
                  </a:moveTo>
                  <a:lnTo>
                    <a:pt x="23088" y="115468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61658"/>
                  </a:lnTo>
                  <a:lnTo>
                    <a:pt x="34645" y="161658"/>
                  </a:lnTo>
                  <a:lnTo>
                    <a:pt x="34645" y="115468"/>
                  </a:lnTo>
                  <a:close/>
                </a:path>
                <a:path w="34925" h="520065">
                  <a:moveTo>
                    <a:pt x="34645" y="80835"/>
                  </a:moveTo>
                  <a:lnTo>
                    <a:pt x="23088" y="80835"/>
                  </a:lnTo>
                  <a:lnTo>
                    <a:pt x="23088" y="46189"/>
                  </a:lnTo>
                  <a:lnTo>
                    <a:pt x="11544" y="46189"/>
                  </a:lnTo>
                  <a:lnTo>
                    <a:pt x="11544" y="92379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23088"/>
                  </a:lnTo>
                  <a:lnTo>
                    <a:pt x="23088" y="23088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2041" y="811041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0"/>
                  </a:moveTo>
                  <a:lnTo>
                    <a:pt x="0" y="138569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3626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81280" h="520065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81280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81280" h="520065">
                  <a:moveTo>
                    <a:pt x="23088" y="311785"/>
                  </a:moveTo>
                  <a:lnTo>
                    <a:pt x="11544" y="311785"/>
                  </a:lnTo>
                  <a:lnTo>
                    <a:pt x="11544" y="300240"/>
                  </a:lnTo>
                  <a:lnTo>
                    <a:pt x="0" y="300240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11785"/>
                  </a:lnTo>
                  <a:close/>
                </a:path>
                <a:path w="81280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81280" h="520065">
                  <a:moveTo>
                    <a:pt x="34632" y="484974"/>
                  </a:moveTo>
                  <a:lnTo>
                    <a:pt x="23088" y="484974"/>
                  </a:lnTo>
                  <a:lnTo>
                    <a:pt x="11544" y="484974"/>
                  </a:lnTo>
                  <a:lnTo>
                    <a:pt x="0" y="484974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84974"/>
                  </a:lnTo>
                  <a:close/>
                </a:path>
                <a:path w="8128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46405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81280" h="520065">
                  <a:moveTo>
                    <a:pt x="34632" y="34645"/>
                  </a:moveTo>
                  <a:lnTo>
                    <a:pt x="23088" y="34645"/>
                  </a:lnTo>
                  <a:lnTo>
                    <a:pt x="23088" y="11557"/>
                  </a:lnTo>
                  <a:lnTo>
                    <a:pt x="11544" y="11557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34645"/>
                  </a:lnTo>
                  <a:close/>
                </a:path>
                <a:path w="81280" h="520065">
                  <a:moveTo>
                    <a:pt x="34632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81280" h="520065">
                  <a:moveTo>
                    <a:pt x="46189" y="496531"/>
                  </a:moveTo>
                  <a:lnTo>
                    <a:pt x="34632" y="496531"/>
                  </a:lnTo>
                  <a:lnTo>
                    <a:pt x="34632" y="508076"/>
                  </a:lnTo>
                  <a:lnTo>
                    <a:pt x="46189" y="508076"/>
                  </a:lnTo>
                  <a:lnTo>
                    <a:pt x="46189" y="496531"/>
                  </a:lnTo>
                  <a:close/>
                </a:path>
                <a:path w="8128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81280" h="520065">
                  <a:moveTo>
                    <a:pt x="57734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34" y="265595"/>
                  </a:lnTo>
                  <a:lnTo>
                    <a:pt x="57734" y="254050"/>
                  </a:lnTo>
                  <a:close/>
                </a:path>
                <a:path w="81280" h="520065">
                  <a:moveTo>
                    <a:pt x="57734" y="207860"/>
                  </a:moveTo>
                  <a:lnTo>
                    <a:pt x="46189" y="207860"/>
                  </a:lnTo>
                  <a:lnTo>
                    <a:pt x="46189" y="219405"/>
                  </a:lnTo>
                  <a:lnTo>
                    <a:pt x="57734" y="219405"/>
                  </a:lnTo>
                  <a:lnTo>
                    <a:pt x="57734" y="207860"/>
                  </a:lnTo>
                  <a:close/>
                </a:path>
                <a:path w="81280" h="520065">
                  <a:moveTo>
                    <a:pt x="57734" y="161671"/>
                  </a:moveTo>
                  <a:lnTo>
                    <a:pt x="46189" y="161671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57734" y="161671"/>
                  </a:lnTo>
                  <a:close/>
                </a:path>
                <a:path w="81280" h="520065">
                  <a:moveTo>
                    <a:pt x="69278" y="381050"/>
                  </a:moveTo>
                  <a:lnTo>
                    <a:pt x="57734" y="381050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46189" y="415696"/>
                  </a:lnTo>
                  <a:lnTo>
                    <a:pt x="34632" y="415696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23088" y="381050"/>
                  </a:lnTo>
                  <a:lnTo>
                    <a:pt x="11544" y="381050"/>
                  </a:lnTo>
                  <a:lnTo>
                    <a:pt x="11544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34632" y="473430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61886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32" y="461899"/>
                  </a:lnTo>
                  <a:lnTo>
                    <a:pt x="34632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69278" y="427240"/>
                  </a:lnTo>
                  <a:lnTo>
                    <a:pt x="69278" y="381050"/>
                  </a:lnTo>
                  <a:close/>
                </a:path>
                <a:path w="81280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69519"/>
                  </a:lnTo>
                  <a:lnTo>
                    <a:pt x="34632" y="369519"/>
                  </a:lnTo>
                  <a:lnTo>
                    <a:pt x="34632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57734" y="381050"/>
                  </a:lnTo>
                  <a:lnTo>
                    <a:pt x="57734" y="369506"/>
                  </a:lnTo>
                  <a:lnTo>
                    <a:pt x="69278" y="369506"/>
                  </a:lnTo>
                  <a:lnTo>
                    <a:pt x="69278" y="346405"/>
                  </a:lnTo>
                  <a:close/>
                </a:path>
                <a:path w="81280" h="520065">
                  <a:moveTo>
                    <a:pt x="69278" y="311785"/>
                  </a:moveTo>
                  <a:lnTo>
                    <a:pt x="57734" y="311785"/>
                  </a:lnTo>
                  <a:lnTo>
                    <a:pt x="46189" y="311772"/>
                  </a:lnTo>
                  <a:lnTo>
                    <a:pt x="46189" y="300228"/>
                  </a:lnTo>
                  <a:lnTo>
                    <a:pt x="34632" y="300228"/>
                  </a:lnTo>
                  <a:lnTo>
                    <a:pt x="34632" y="323329"/>
                  </a:lnTo>
                  <a:lnTo>
                    <a:pt x="46189" y="323329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69278" y="311785"/>
                  </a:lnTo>
                  <a:close/>
                </a:path>
                <a:path w="81280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57734" y="184759"/>
                  </a:lnTo>
                  <a:lnTo>
                    <a:pt x="69278" y="184759"/>
                  </a:lnTo>
                  <a:lnTo>
                    <a:pt x="69278" y="173215"/>
                  </a:lnTo>
                  <a:close/>
                </a:path>
                <a:path w="81280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close/>
                </a:path>
                <a:path w="81280" h="520065">
                  <a:moveTo>
                    <a:pt x="80822" y="300215"/>
                  </a:moveTo>
                  <a:lnTo>
                    <a:pt x="69278" y="300215"/>
                  </a:lnTo>
                  <a:lnTo>
                    <a:pt x="69278" y="311772"/>
                  </a:lnTo>
                  <a:lnTo>
                    <a:pt x="80822" y="311772"/>
                  </a:lnTo>
                  <a:lnTo>
                    <a:pt x="80822" y="300215"/>
                  </a:lnTo>
                  <a:close/>
                </a:path>
                <a:path w="81280" h="520065">
                  <a:moveTo>
                    <a:pt x="80822" y="196303"/>
                  </a:moveTo>
                  <a:lnTo>
                    <a:pt x="69278" y="196303"/>
                  </a:lnTo>
                  <a:lnTo>
                    <a:pt x="69278" y="219405"/>
                  </a:lnTo>
                  <a:lnTo>
                    <a:pt x="69278" y="24249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32" y="277139"/>
                  </a:lnTo>
                  <a:lnTo>
                    <a:pt x="34632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30949"/>
                  </a:lnTo>
                  <a:lnTo>
                    <a:pt x="46189" y="230949"/>
                  </a:lnTo>
                  <a:lnTo>
                    <a:pt x="46189" y="219405"/>
                  </a:lnTo>
                  <a:lnTo>
                    <a:pt x="34632" y="219405"/>
                  </a:lnTo>
                  <a:lnTo>
                    <a:pt x="34632" y="230949"/>
                  </a:lnTo>
                  <a:lnTo>
                    <a:pt x="23088" y="230949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46189" y="207848"/>
                  </a:lnTo>
                  <a:lnTo>
                    <a:pt x="46189" y="173215"/>
                  </a:lnTo>
                  <a:lnTo>
                    <a:pt x="34632" y="173215"/>
                  </a:lnTo>
                  <a:lnTo>
                    <a:pt x="34632" y="196303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54038"/>
                  </a:lnTo>
                  <a:lnTo>
                    <a:pt x="23088" y="254038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80822" y="288683"/>
                  </a:lnTo>
                  <a:lnTo>
                    <a:pt x="80822" y="196303"/>
                  </a:lnTo>
                  <a:close/>
                </a:path>
                <a:path w="81280" h="520065">
                  <a:moveTo>
                    <a:pt x="80822" y="127025"/>
                  </a:moveTo>
                  <a:lnTo>
                    <a:pt x="69278" y="127025"/>
                  </a:lnTo>
                  <a:lnTo>
                    <a:pt x="69278" y="115468"/>
                  </a:lnTo>
                  <a:lnTo>
                    <a:pt x="57734" y="115468"/>
                  </a:lnTo>
                  <a:lnTo>
                    <a:pt x="46189" y="115481"/>
                  </a:lnTo>
                  <a:lnTo>
                    <a:pt x="34632" y="115468"/>
                  </a:lnTo>
                  <a:lnTo>
                    <a:pt x="34632" y="127025"/>
                  </a:lnTo>
                  <a:lnTo>
                    <a:pt x="23088" y="127025"/>
                  </a:lnTo>
                  <a:lnTo>
                    <a:pt x="23088" y="115468"/>
                  </a:lnTo>
                  <a:lnTo>
                    <a:pt x="34632" y="115468"/>
                  </a:lnTo>
                  <a:lnTo>
                    <a:pt x="34632" y="69278"/>
                  </a:lnTo>
                  <a:lnTo>
                    <a:pt x="23088" y="69278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34632" y="138569"/>
                  </a:lnTo>
                  <a:lnTo>
                    <a:pt x="34632" y="150114"/>
                  </a:lnTo>
                  <a:lnTo>
                    <a:pt x="23088" y="150114"/>
                  </a:lnTo>
                  <a:lnTo>
                    <a:pt x="11544" y="150114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lnTo>
                    <a:pt x="69278" y="138569"/>
                  </a:lnTo>
                  <a:lnTo>
                    <a:pt x="80822" y="138569"/>
                  </a:lnTo>
                  <a:lnTo>
                    <a:pt x="80822" y="127025"/>
                  </a:lnTo>
                  <a:close/>
                </a:path>
                <a:path w="81280" h="520065">
                  <a:moveTo>
                    <a:pt x="80822" y="92379"/>
                  </a:moveTo>
                  <a:lnTo>
                    <a:pt x="69278" y="92379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115468"/>
                  </a:lnTo>
                  <a:lnTo>
                    <a:pt x="80822" y="115468"/>
                  </a:lnTo>
                  <a:lnTo>
                    <a:pt x="80822" y="92379"/>
                  </a:lnTo>
                  <a:close/>
                </a:path>
                <a:path w="81280" h="520065">
                  <a:moveTo>
                    <a:pt x="80822" y="23088"/>
                  </a:moveTo>
                  <a:lnTo>
                    <a:pt x="69278" y="23088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23088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69291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80822" y="11544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05547" y="8064220"/>
              <a:ext cx="23495" cy="485140"/>
            </a:xfrm>
            <a:custGeom>
              <a:avLst/>
              <a:gdLst/>
              <a:ahLst/>
              <a:cxnLst/>
              <a:rect l="l" t="t" r="r" b="b"/>
              <a:pathLst>
                <a:path w="23494" h="485140">
                  <a:moveTo>
                    <a:pt x="11544" y="415709"/>
                  </a:moveTo>
                  <a:lnTo>
                    <a:pt x="0" y="415709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15709"/>
                  </a:lnTo>
                  <a:close/>
                </a:path>
                <a:path w="23494" h="485140">
                  <a:moveTo>
                    <a:pt x="11544" y="392595"/>
                  </a:move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92595"/>
                  </a:lnTo>
                  <a:close/>
                </a:path>
                <a:path w="23494" h="485140">
                  <a:moveTo>
                    <a:pt x="11544" y="369506"/>
                  </a:move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11544" y="369506"/>
                  </a:lnTo>
                  <a:close/>
                </a:path>
                <a:path w="23494" h="485140">
                  <a:moveTo>
                    <a:pt x="11544" y="323329"/>
                  </a:moveTo>
                  <a:lnTo>
                    <a:pt x="0" y="323329"/>
                  </a:lnTo>
                  <a:lnTo>
                    <a:pt x="0" y="334873"/>
                  </a:lnTo>
                  <a:lnTo>
                    <a:pt x="11544" y="334873"/>
                  </a:lnTo>
                  <a:lnTo>
                    <a:pt x="11544" y="323329"/>
                  </a:lnTo>
                  <a:close/>
                </a:path>
                <a:path w="23494" h="485140">
                  <a:moveTo>
                    <a:pt x="11544" y="300215"/>
                  </a:move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15"/>
                  </a:lnTo>
                  <a:close/>
                </a:path>
                <a:path w="23494" h="485140">
                  <a:moveTo>
                    <a:pt x="23101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101" y="11544"/>
                  </a:lnTo>
                  <a:lnTo>
                    <a:pt x="231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22870" y="808730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139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1709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23088" y="496531"/>
                  </a:moveTo>
                  <a:lnTo>
                    <a:pt x="11557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46355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46355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5" h="520065">
                  <a:moveTo>
                    <a:pt x="23088" y="92379"/>
                  </a:move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close/>
                </a:path>
                <a:path w="46355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46355" h="520065">
                  <a:moveTo>
                    <a:pt x="34632" y="334860"/>
                  </a:moveTo>
                  <a:lnTo>
                    <a:pt x="23088" y="334860"/>
                  </a:lnTo>
                  <a:lnTo>
                    <a:pt x="11544" y="334860"/>
                  </a:lnTo>
                  <a:lnTo>
                    <a:pt x="0" y="334873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84974"/>
                  </a:lnTo>
                  <a:lnTo>
                    <a:pt x="11557" y="484974"/>
                  </a:lnTo>
                  <a:lnTo>
                    <a:pt x="11557" y="461886"/>
                  </a:lnTo>
                  <a:lnTo>
                    <a:pt x="23088" y="461886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38785"/>
                  </a:lnTo>
                  <a:lnTo>
                    <a:pt x="23088" y="438785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369506"/>
                  </a:lnTo>
                  <a:lnTo>
                    <a:pt x="23088" y="369506"/>
                  </a:lnTo>
                  <a:lnTo>
                    <a:pt x="23088" y="392595"/>
                  </a:lnTo>
                  <a:lnTo>
                    <a:pt x="11557" y="392595"/>
                  </a:lnTo>
                  <a:lnTo>
                    <a:pt x="11557" y="369506"/>
                  </a:lnTo>
                  <a:lnTo>
                    <a:pt x="23088" y="369506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34860"/>
                  </a:lnTo>
                  <a:close/>
                </a:path>
                <a:path w="46355" h="520065">
                  <a:moveTo>
                    <a:pt x="34632" y="300228"/>
                  </a:moveTo>
                  <a:lnTo>
                    <a:pt x="23088" y="300228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00228"/>
                  </a:lnTo>
                  <a:close/>
                </a:path>
                <a:path w="46355" h="520065">
                  <a:moveTo>
                    <a:pt x="34632" y="207860"/>
                  </a:moveTo>
                  <a:lnTo>
                    <a:pt x="23088" y="207860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34632" y="277139"/>
                  </a:lnTo>
                  <a:lnTo>
                    <a:pt x="34632" y="254038"/>
                  </a:lnTo>
                  <a:lnTo>
                    <a:pt x="23088" y="254038"/>
                  </a:lnTo>
                  <a:lnTo>
                    <a:pt x="23088" y="219405"/>
                  </a:lnTo>
                  <a:lnTo>
                    <a:pt x="34632" y="219405"/>
                  </a:lnTo>
                  <a:lnTo>
                    <a:pt x="34632" y="207860"/>
                  </a:lnTo>
                  <a:close/>
                </a:path>
                <a:path w="46355" h="520065">
                  <a:moveTo>
                    <a:pt x="34632" y="150114"/>
                  </a:moveTo>
                  <a:lnTo>
                    <a:pt x="23088" y="150114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34632" y="150114"/>
                  </a:lnTo>
                  <a:close/>
                </a:path>
                <a:path w="46355" h="520065">
                  <a:moveTo>
                    <a:pt x="34632" y="103924"/>
                  </a:move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103924"/>
                  </a:lnTo>
                  <a:close/>
                </a:path>
                <a:path w="4635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20065">
                  <a:moveTo>
                    <a:pt x="46189" y="450342"/>
                  </a:moveTo>
                  <a:lnTo>
                    <a:pt x="34645" y="450342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50342"/>
                  </a:lnTo>
                  <a:close/>
                </a:path>
                <a:path w="46355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46355" h="520065">
                  <a:moveTo>
                    <a:pt x="46189" y="381050"/>
                  </a:move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381050"/>
                  </a:lnTo>
                  <a:close/>
                </a:path>
                <a:path w="46355" h="520065">
                  <a:moveTo>
                    <a:pt x="46189" y="323329"/>
                  </a:moveTo>
                  <a:lnTo>
                    <a:pt x="34645" y="323329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23329"/>
                  </a:lnTo>
                  <a:close/>
                </a:path>
                <a:path w="46355" h="520065">
                  <a:moveTo>
                    <a:pt x="46189" y="277139"/>
                  </a:move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77139"/>
                  </a:lnTo>
                  <a:close/>
                </a:path>
                <a:path w="46355" h="520065">
                  <a:moveTo>
                    <a:pt x="46189" y="242493"/>
                  </a:moveTo>
                  <a:lnTo>
                    <a:pt x="34645" y="242493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42493"/>
                  </a:lnTo>
                  <a:close/>
                </a:path>
                <a:path w="46355" h="520065">
                  <a:moveTo>
                    <a:pt x="46189" y="219405"/>
                  </a:move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19405"/>
                  </a:lnTo>
                  <a:close/>
                </a:path>
                <a:path w="46355" h="520065">
                  <a:moveTo>
                    <a:pt x="46189" y="184759"/>
                  </a:moveTo>
                  <a:lnTo>
                    <a:pt x="34645" y="184759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46189" y="184759"/>
                  </a:lnTo>
                  <a:close/>
                </a:path>
                <a:path w="46355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46189" y="138569"/>
                  </a:lnTo>
                  <a:close/>
                </a:path>
                <a:path w="46355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8447303" y="4693996"/>
            <a:ext cx="128206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35" dirty="0">
                <a:latin typeface="Times New Roman"/>
                <a:cs typeface="Times New Roman"/>
              </a:rPr>
              <a:t>Gemstone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53998" y="487179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5727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88011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Gemstone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588622" y="548220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15939" y="1213739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99174" y="1262836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V3</a:t>
            </a:r>
            <a:endParaRPr sz="5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447142" y="12137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48655" y="1262836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96458" y="12137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89180" y="1220927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855665" y="12137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851444"/>
            <a:ext cx="1079995" cy="1080008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27291" y="2939071"/>
            <a:ext cx="3181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White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88960" y="1850898"/>
            <a:ext cx="1080008" cy="1080554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776247" y="2939071"/>
            <a:ext cx="281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Ivory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8965" y="1851444"/>
            <a:ext cx="1079995" cy="1080008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036252" y="2939071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Silver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97921" y="1851444"/>
            <a:ext cx="1079995" cy="1080008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4285208" y="2939071"/>
            <a:ext cx="3346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Taupe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57913" y="1851444"/>
            <a:ext cx="1079995" cy="1080008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5545213" y="2939071"/>
            <a:ext cx="2768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latin typeface="Roboto"/>
                <a:cs typeface="Roboto"/>
              </a:rPr>
              <a:t>Mink</a:t>
            </a:r>
            <a:endParaRPr sz="800">
              <a:latin typeface="Roboto"/>
              <a:cs typeface="Roboto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547800" y="6823354"/>
          <a:ext cx="6189345" cy="1990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84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84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67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9875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9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60x120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24”x48”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60x60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24”x24”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30x60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12”x24”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57975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7,5x30</a:t>
                      </a:r>
                      <a:endParaRPr sz="700">
                        <a:latin typeface="Roboto"/>
                        <a:cs typeface="Roboto"/>
                      </a:endParaRPr>
                    </a:p>
                    <a:p>
                      <a:pPr marL="579755">
                        <a:lnSpc>
                          <a:spcPct val="100000"/>
                        </a:lnSpc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3”x12”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90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62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b="1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mm</a:t>
                      </a:r>
                      <a:r>
                        <a:rPr sz="7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130" dirty="0">
                          <a:latin typeface="Roboto"/>
                          <a:cs typeface="Roboto"/>
                        </a:rPr>
                        <a:t>-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b="1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700" b="1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</a:t>
                      </a:r>
                      <a:r>
                        <a:rPr sz="700" spc="-1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31115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White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Ivory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Ivory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Ivory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Ivory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Silver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Silver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Silver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Silver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Taupe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Taupe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Taupe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Taupe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Mink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Mink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Mink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54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00" spc="-20" dirty="0">
                          <a:latin typeface="Roboto"/>
                          <a:cs typeface="Roboto"/>
                        </a:rPr>
                        <a:t>Mink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64769" marB="0"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" name="object 24"/>
          <p:cNvSpPr/>
          <p:nvPr/>
        </p:nvSpPr>
        <p:spPr>
          <a:xfrm>
            <a:off x="600189" y="6823354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5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28392" y="7093356"/>
            <a:ext cx="268605" cy="268605"/>
          </a:xfrm>
          <a:custGeom>
            <a:avLst/>
            <a:gdLst/>
            <a:ahLst/>
            <a:cxnLst/>
            <a:rect l="l" t="t" r="r" b="b"/>
            <a:pathLst>
              <a:path w="268605" h="268604">
                <a:moveTo>
                  <a:pt x="0" y="268414"/>
                </a:moveTo>
                <a:lnTo>
                  <a:pt x="268414" y="268414"/>
                </a:lnTo>
                <a:lnTo>
                  <a:pt x="268414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56584" y="7093356"/>
            <a:ext cx="132715" cy="268605"/>
          </a:xfrm>
          <a:custGeom>
            <a:avLst/>
            <a:gdLst/>
            <a:ahLst/>
            <a:cxnLst/>
            <a:rect l="l" t="t" r="r" b="b"/>
            <a:pathLst>
              <a:path w="132714" h="268604">
                <a:moveTo>
                  <a:pt x="0" y="268414"/>
                </a:moveTo>
                <a:lnTo>
                  <a:pt x="132613" y="268414"/>
                </a:lnTo>
                <a:lnTo>
                  <a:pt x="132613" y="0"/>
                </a:lnTo>
                <a:lnTo>
                  <a:pt x="0" y="0"/>
                </a:lnTo>
                <a:lnTo>
                  <a:pt x="0" y="2684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84787" y="7228205"/>
            <a:ext cx="21590" cy="133985"/>
          </a:xfrm>
          <a:custGeom>
            <a:avLst/>
            <a:gdLst/>
            <a:ahLst/>
            <a:cxnLst/>
            <a:rect l="l" t="t" r="r" b="b"/>
            <a:pathLst>
              <a:path w="21589" h="133984">
                <a:moveTo>
                  <a:pt x="21209" y="0"/>
                </a:moveTo>
                <a:lnTo>
                  <a:pt x="0" y="0"/>
                </a:lnTo>
                <a:lnTo>
                  <a:pt x="0" y="133565"/>
                </a:lnTo>
                <a:lnTo>
                  <a:pt x="21209" y="133565"/>
                </a:lnTo>
                <a:lnTo>
                  <a:pt x="2120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" name="object 2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8596" y="7856207"/>
            <a:ext cx="103276" cy="103276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126792" y="7856207"/>
            <a:ext cx="103276" cy="103276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654996" y="7856207"/>
            <a:ext cx="103276" cy="103276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183200" y="7856207"/>
            <a:ext cx="103276" cy="103276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98596" y="8061083"/>
            <a:ext cx="103276" cy="103276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126792" y="8061083"/>
            <a:ext cx="103276" cy="1032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654996" y="8061083"/>
            <a:ext cx="103276" cy="103276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83200" y="8061083"/>
            <a:ext cx="103276" cy="10327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98596" y="8265947"/>
            <a:ext cx="103276" cy="10327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126792" y="8265947"/>
            <a:ext cx="103276" cy="103276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54996" y="8265947"/>
            <a:ext cx="103276" cy="103276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183200" y="8265947"/>
            <a:ext cx="103276" cy="10327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98596" y="8470826"/>
            <a:ext cx="103276" cy="10327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126792" y="8470826"/>
            <a:ext cx="103276" cy="103276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654996" y="8470826"/>
            <a:ext cx="103276" cy="103276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183200" y="8470826"/>
            <a:ext cx="103276" cy="103276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98596" y="8675697"/>
            <a:ext cx="103276" cy="103276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126792" y="8675697"/>
            <a:ext cx="103276" cy="103276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654996" y="8675697"/>
            <a:ext cx="103276" cy="103276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183200" y="8675697"/>
            <a:ext cx="103276" cy="103276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518256" y="1180693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50890" y="1185874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5333377" y="1209586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1" name="object 5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459990" y="539991"/>
            <a:ext cx="6120015" cy="8280005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10444505" y="9247961"/>
            <a:ext cx="37172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GEMSTONE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SILVER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GEMSTONE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TAUPE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LUX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8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38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24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539991"/>
            <a:ext cx="6120003" cy="828000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247961"/>
            <a:ext cx="385635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GEMSTONE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WHITE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LUX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GEMSTONE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MINK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LUX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56447" y="539991"/>
            <a:ext cx="6123558" cy="8280006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520168" y="9247961"/>
            <a:ext cx="16414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GEMSTONE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IVORY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60x60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24”x24”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660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194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241" y="1574977"/>
            <a:ext cx="2340000" cy="234001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2036" y="1574990"/>
            <a:ext cx="2340013" cy="234001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3975366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WHITE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35474" y="3975366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IVORY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649124" y="105940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96928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89650" y="1017498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56135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115329" y="101031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98564" y="105940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446532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18256" y="528802"/>
            <a:ext cx="2190115" cy="715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Gemstone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3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300" y="4470844"/>
            <a:ext cx="146050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02GN601R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02GN310R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02GN710R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00630" y="4463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26500" y="4513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26500" y="462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26500" y="472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26500" y="483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035541" y="4470844"/>
            <a:ext cx="146050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02GN602R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02GN320R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02GN720R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08880" y="4463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34737" y="4513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34737" y="462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34737" y="472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34737" y="483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27300" y="5046840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7300" y="5262841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02GN12601RL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200630" y="5255488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326500" y="5305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27300" y="5363489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87300" y="5370842"/>
            <a:ext cx="105092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02GN601RL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02GN301RL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02GN710RL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26500" y="5413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26500" y="5521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26500" y="5629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035541" y="5046840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035541" y="5262841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02GN12601RL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708880" y="5255488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834737" y="5305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035541" y="5363489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95541" y="5370842"/>
            <a:ext cx="105092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02GN602RL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02GN302RL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02GN720RL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834737" y="5413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34737" y="5521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34737" y="5629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341886" y="98384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324386" y="100755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3511021" y="49377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49" name="object 4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962614" y="1574977"/>
            <a:ext cx="2340000" cy="2340013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59990" y="1574990"/>
            <a:ext cx="2340013" cy="2340013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8447303" y="3975366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SILVER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949888" y="3975366"/>
            <a:ext cx="763905" cy="412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TAUPE</a:t>
            </a:r>
            <a:endParaRPr sz="11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700" spc="-10" dirty="0">
                <a:latin typeface="Roboto"/>
                <a:cs typeface="Roboto"/>
              </a:rPr>
              <a:t>NATURALE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447303" y="4470844"/>
            <a:ext cx="146050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02GN604R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02GN340R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02GN740R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120630" y="4463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246499" y="4513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246499" y="462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246499" y="472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246499" y="483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0949914" y="4470844"/>
            <a:ext cx="146050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02GN12660R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02GN606R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02GN360R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02GN760R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2623241" y="4463491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2749148" y="4513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2749148" y="462168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2749148" y="472968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2749148" y="483768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8447303" y="5046840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447303" y="5262841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02GN12604RL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0120630" y="5255488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0246499" y="5305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8447303" y="5363489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807304" y="5370842"/>
            <a:ext cx="105092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02GN604RL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02GN304RL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02GN740RL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0246499" y="5413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246499" y="5521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246499" y="5629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10949914" y="5046840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949914" y="5262841"/>
            <a:ext cx="150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02GN12606RL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2623241" y="5255488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2749148" y="530567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10949914" y="5363489"/>
            <a:ext cx="268605" cy="34988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60x60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30x60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7,5x30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1309915" y="5370842"/>
            <a:ext cx="1050925" cy="348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02GN606RL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02GN306RL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390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02GN760RL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2749148" y="5413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749148" y="552168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2749148" y="56296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529680" y="8549478"/>
          <a:ext cx="13826490" cy="30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98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1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72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0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72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878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744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836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785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94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BROWN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289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62890">
                        <a:lnSpc>
                          <a:spcPts val="70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ROVERE</a:t>
                      </a:r>
                      <a:r>
                        <a:rPr sz="650" spc="1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SCURO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004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DEEPWOOD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0040">
                        <a:lnSpc>
                          <a:spcPts val="70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WALNUT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351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120014" algn="ctr">
                        <a:lnSpc>
                          <a:spcPts val="70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RUST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324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URBANICA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23240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CORTEN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29360" marR="392430">
                        <a:lnSpc>
                          <a:spcPts val="78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SILVER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132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00050">
                        <a:lnSpc>
                          <a:spcPts val="70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SMOKE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655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6550">
                        <a:lnSpc>
                          <a:spcPts val="70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2605" marR="390525">
                        <a:lnSpc>
                          <a:spcPts val="7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ARA</a:t>
                      </a:r>
                      <a:r>
                        <a:rPr sz="650" spc="6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9415" marR="13335">
                        <a:lnSpc>
                          <a:spcPts val="78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314">
                <a:tc>
                  <a:txBody>
                    <a:bodyPr/>
                    <a:lstStyle/>
                    <a:p>
                      <a:pPr marL="2095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8135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23520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197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4825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3995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1145" algn="ctr">
                        <a:lnSpc>
                          <a:spcPts val="74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69691" y="7412190"/>
            <a:ext cx="1079995" cy="108000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11108" y="7412177"/>
            <a:ext cx="1079995" cy="108000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51103" y="7412190"/>
            <a:ext cx="1079995" cy="1079995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519976" y="6988184"/>
          <a:ext cx="13604875" cy="299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9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92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0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258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539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205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966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455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788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740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69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ROVERE</a:t>
                      </a:r>
                      <a:r>
                        <a:rPr sz="650" spc="10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CHIARO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162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01625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CREAM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289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62890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289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DEEPWOOD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6289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IROKO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878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8780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NOCE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EUROPEO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25855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MANHATTAN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125855">
                        <a:lnSpc>
                          <a:spcPts val="69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FOG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ts val="74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6639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CENERE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020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386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3865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GREY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735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LIMEQUARTZ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7355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ECRÙ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751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82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449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400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19828" y="5851562"/>
            <a:ext cx="1079995" cy="108000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81243" y="5851562"/>
            <a:ext cx="1080008" cy="1080020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60001" y="5850864"/>
            <a:ext cx="1079995" cy="1080008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40004" y="5850851"/>
            <a:ext cx="1079995" cy="1080008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799996" y="5850864"/>
            <a:ext cx="1079995" cy="1080008"/>
          </a:xfrm>
          <a:prstGeom prst="rect">
            <a:avLst/>
          </a:prstGeom>
        </p:spPr>
      </p:pic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17687" y="2325049"/>
          <a:ext cx="13839825" cy="300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2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6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4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64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837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532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858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661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090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2428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4310">
                <a:tc>
                  <a:txBody>
                    <a:bodyPr/>
                    <a:lstStyle/>
                    <a:p>
                      <a:pPr marL="2286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PROWALK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68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9895">
                        <a:lnSpc>
                          <a:spcPts val="68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IVORY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74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448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SABBIA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ts val="74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ENTROPIA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3083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5450">
                        <a:lnSpc>
                          <a:spcPts val="74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CITY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545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BEIGE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19530">
                        <a:lnSpc>
                          <a:spcPts val="74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319530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PLUM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735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7355">
                        <a:lnSpc>
                          <a:spcPts val="70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TAUPE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132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01320">
                        <a:lnSpc>
                          <a:spcPts val="70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TIN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700">
                        <a:lnSpc>
                          <a:spcPts val="75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3700"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ZINC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ts val="75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5770">
                        <a:lnSpc>
                          <a:spcPts val="68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20955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799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258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93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418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277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24154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3" name="object 1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461412" y="1187996"/>
            <a:ext cx="1079995" cy="1079995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581243" y="7412190"/>
            <a:ext cx="1079995" cy="1079995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321263" y="7412190"/>
            <a:ext cx="1080008" cy="107999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721405" y="1187996"/>
            <a:ext cx="1079995" cy="1080007"/>
          </a:xfrm>
          <a:prstGeom prst="rect">
            <a:avLst/>
          </a:prstGeom>
        </p:spPr>
      </p:pic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17691" y="3883275"/>
          <a:ext cx="13545185" cy="299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7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6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88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76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821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850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23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423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566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2860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COMFORT</a:t>
                      </a:r>
                      <a:r>
                        <a:rPr sz="650" spc="1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50" dirty="0">
                          <a:latin typeface="Roboto"/>
                          <a:cs typeface="Roboto"/>
                        </a:rPr>
                        <a:t>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286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MANHATTAN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94335">
                        <a:lnSpc>
                          <a:spcPts val="69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PIGMENTA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63220">
                        <a:lnSpc>
                          <a:spcPts val="69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MATIÈRE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7990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GRIS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1484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OPEN</a:t>
                      </a:r>
                      <a:r>
                        <a:rPr sz="650" spc="8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AIR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51484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SAND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4904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49045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MINK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385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GEMSTONE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3850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MINK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ctr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MUN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R="109855" algn="ctr">
                        <a:lnSpc>
                          <a:spcPts val="69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DARK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0700">
                        <a:lnSpc>
                          <a:spcPts val="74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GENTLE</a:t>
                      </a:r>
                      <a:r>
                        <a:rPr sz="650" spc="11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STONE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520700">
                        <a:lnSpc>
                          <a:spcPts val="690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MUD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385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CITY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2385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ANTRACITE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306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257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624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2580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2034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448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579998" y="2745943"/>
            <a:ext cx="1079995" cy="1080562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320006" y="2745943"/>
            <a:ext cx="1079995" cy="1080008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981423" y="1187996"/>
            <a:ext cx="1080007" cy="107999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2240006" y="1189964"/>
            <a:ext cx="1079995" cy="107999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3501369" y="1189964"/>
            <a:ext cx="1079995" cy="1079995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459990" y="2745943"/>
            <a:ext cx="1080000" cy="108000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9719995" y="2745943"/>
            <a:ext cx="1080007" cy="1080008"/>
          </a:xfrm>
          <a:prstGeom prst="rect">
            <a:avLst/>
          </a:prstGeom>
        </p:spPr>
      </p:pic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16375" y="5440384"/>
          <a:ext cx="13683615" cy="299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99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2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45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54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92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520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1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63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042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680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 marL="22225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MATIÈRE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095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SABLE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8309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5750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CLAY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FLAKES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7825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SIGNATURE</a:t>
                      </a:r>
                      <a:r>
                        <a:rPr sz="650" spc="9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WOOD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7782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TAUPE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289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NATURAL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6289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OLMO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49680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KADO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1248410">
                        <a:lnSpc>
                          <a:spcPts val="69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LEAD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CEMENT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814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ENTROPIA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58140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4815">
                        <a:lnSpc>
                          <a:spcPts val="735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CITY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24815">
                        <a:lnSpc>
                          <a:spcPts val="690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GRIGIO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950">
                        <a:lnSpc>
                          <a:spcPts val="73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DISTRICT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88950">
                        <a:lnSpc>
                          <a:spcPts val="690"/>
                        </a:lnSpc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ZINC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ts val="735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STONE</a:t>
                      </a:r>
                      <a:r>
                        <a:rPr sz="650" spc="8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VALLEY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445134">
                        <a:lnSpc>
                          <a:spcPts val="695"/>
                        </a:lnSpc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TERRA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410">
                <a:tc>
                  <a:txBody>
                    <a:bodyPr/>
                    <a:lstStyle/>
                    <a:p>
                      <a:pPr marL="209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8309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2434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6235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4629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263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03200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ts val="735"/>
                        </a:lnSpc>
                      </a:pPr>
                      <a:r>
                        <a:rPr sz="650" b="1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6" name="object 26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321251" y="4303610"/>
            <a:ext cx="1079995" cy="107999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37718" y="4303610"/>
            <a:ext cx="1079995" cy="1079995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3056585" y="4303610"/>
            <a:ext cx="1080008" cy="1079995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797202" y="4303610"/>
            <a:ext cx="1079995" cy="1079995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5581243" y="4303598"/>
            <a:ext cx="1079995" cy="1080020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0980001" y="2745943"/>
            <a:ext cx="1079995" cy="1079995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527301" y="528802"/>
            <a:ext cx="121031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5" dirty="0">
                <a:latin typeface="Times New Roman"/>
                <a:cs typeface="Times New Roman"/>
              </a:rPr>
              <a:t>Colors</a:t>
            </a:r>
            <a:r>
              <a:rPr sz="1700" spc="-6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palette</a:t>
            </a:r>
            <a:endParaRPr sz="1700">
              <a:latin typeface="Times New Roman"/>
              <a:cs typeface="Times New Roman"/>
            </a:endParaRPr>
          </a:p>
        </p:txBody>
      </p:sp>
      <p:pic>
        <p:nvPicPr>
          <p:cNvPr id="33" name="object 33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5581243" y="1189253"/>
            <a:ext cx="1080008" cy="1080554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539115" y="2746514"/>
            <a:ext cx="1079995" cy="1079995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799120" y="2746514"/>
            <a:ext cx="1079995" cy="1079995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3056597" y="2746514"/>
            <a:ext cx="1079995" cy="107999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4321251" y="1189253"/>
            <a:ext cx="1080008" cy="1079995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3060001" y="1189253"/>
            <a:ext cx="1079995" cy="1080554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799996" y="1189253"/>
            <a:ext cx="1079995" cy="1080554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539991" y="1189240"/>
            <a:ext cx="1080008" cy="1080566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2241390" y="2746502"/>
            <a:ext cx="1080008" cy="1080007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3501369" y="2746502"/>
            <a:ext cx="1079995" cy="1080007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8459990" y="4303610"/>
            <a:ext cx="1080007" cy="1079995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9719983" y="4303610"/>
            <a:ext cx="1080007" cy="1079995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0980001" y="4303598"/>
            <a:ext cx="1080000" cy="1080008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3499972" y="4303598"/>
            <a:ext cx="1080007" cy="1080008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2239993" y="4303610"/>
            <a:ext cx="1079995" cy="10799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8461426" y="5851575"/>
            <a:ext cx="1079995" cy="10799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9719983" y="7412190"/>
            <a:ext cx="1080007" cy="10799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8459990" y="7412177"/>
            <a:ext cx="1079995" cy="1080008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9721430" y="5851562"/>
            <a:ext cx="1080000" cy="1080008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0981423" y="5851575"/>
            <a:ext cx="1080007" cy="10799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3501369" y="5850864"/>
            <a:ext cx="1079995" cy="108055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2241415" y="5850864"/>
            <a:ext cx="1079995" cy="1079995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0979975" y="7412190"/>
            <a:ext cx="1080007" cy="1079995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2240006" y="7415707"/>
            <a:ext cx="1079995" cy="1079995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3499972" y="7415707"/>
            <a:ext cx="1079995" cy="1079995"/>
          </a:xfrm>
          <a:prstGeom prst="rect">
            <a:avLst/>
          </a:prstGeom>
        </p:spPr>
      </p:pic>
      <p:sp>
        <p:nvSpPr>
          <p:cNvPr id="58" name="object 58"/>
          <p:cNvSpPr txBox="1"/>
          <p:nvPr/>
        </p:nvSpPr>
        <p:spPr>
          <a:xfrm>
            <a:off x="13323062" y="548220"/>
            <a:ext cx="12700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SUMMARY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BOARDS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567281" y="9247961"/>
            <a:ext cx="1371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15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19582" y="9249281"/>
            <a:ext cx="13335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25" dirty="0">
                <a:latin typeface="Times New Roman"/>
                <a:cs typeface="Times New Roman"/>
              </a:rPr>
              <a:t>14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70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381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196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587830"/>
            <a:ext cx="2340000" cy="2340000"/>
          </a:xfrm>
          <a:prstGeom prst="rect">
            <a:avLst/>
          </a:prstGeom>
        </p:spPr>
      </p:pic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516068" y="3352828"/>
          <a:ext cx="13762355" cy="1069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55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351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8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97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87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204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343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343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931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022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6640">
                        <a:lnSpc>
                          <a:spcPts val="73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02GNML11R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59664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359664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02GNML10RL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41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1305">
                        <a:lnSpc>
                          <a:spcPts val="73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02GNML12R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02GNML20RL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41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1305">
                        <a:lnSpc>
                          <a:spcPts val="73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02GNML14R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02GNML40RL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41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860">
                        <a:lnSpc>
                          <a:spcPts val="735"/>
                        </a:lnSpc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02GNML16R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7686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7686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50" b="1" spc="-10" dirty="0">
                          <a:latin typeface="Roboto"/>
                          <a:cs typeface="Roboto"/>
                        </a:rPr>
                        <a:t>02GNML60RL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ts val="735"/>
                        </a:lnSpc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41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860">
                        <a:lnSpc>
                          <a:spcPts val="735"/>
                        </a:lnSpc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02GNML17R</a:t>
                      </a:r>
                      <a:r>
                        <a:rPr sz="650" b="1" spc="4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13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7686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Lux</a:t>
                      </a:r>
                      <a:r>
                        <a:rPr sz="650" spc="-3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Rett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27686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50" b="1" dirty="0">
                          <a:latin typeface="Roboto"/>
                          <a:cs typeface="Roboto"/>
                        </a:rPr>
                        <a:t>02GNML70RL</a:t>
                      </a:r>
                      <a:r>
                        <a:rPr sz="650" b="1" spc="45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14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76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145"/>
                        </a:spcBef>
                      </a:pPr>
                      <a:r>
                        <a:rPr sz="1100" spc="-20" dirty="0">
                          <a:latin typeface="Roboto"/>
                          <a:cs typeface="Roboto"/>
                        </a:rPr>
                        <a:t>MINK</a:t>
                      </a:r>
                      <a:endParaRPr sz="1100">
                        <a:latin typeface="Roboto"/>
                        <a:cs typeface="Roboto"/>
                      </a:endParaRPr>
                    </a:p>
                    <a:p>
                      <a:pPr marL="20320">
                        <a:lnSpc>
                          <a:spcPts val="770"/>
                        </a:lnSpc>
                        <a:spcBef>
                          <a:spcPts val="1135"/>
                        </a:spcBef>
                      </a:pPr>
                      <a:r>
                        <a:rPr sz="700" spc="-10" dirty="0">
                          <a:latin typeface="Roboto"/>
                          <a:cs typeface="Roboto"/>
                        </a:rPr>
                        <a:t>NATURALE</a:t>
                      </a:r>
                      <a:r>
                        <a:rPr sz="7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700" dirty="0">
                          <a:latin typeface="Roboto"/>
                          <a:cs typeface="Roboto"/>
                        </a:rPr>
                        <a:t>10 </a:t>
                      </a:r>
                      <a:r>
                        <a:rPr sz="700" spc="-25" dirty="0">
                          <a:latin typeface="Roboto"/>
                          <a:cs typeface="Roboto"/>
                        </a:rPr>
                        <a:t>mm</a:t>
                      </a:r>
                      <a:endParaRPr sz="700">
                        <a:latin typeface="Roboto"/>
                        <a:cs typeface="Roboto"/>
                      </a:endParaRPr>
                    </a:p>
                  </a:txBody>
                  <a:tcPr marL="0" marR="0" marT="145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24160" y="4515878"/>
            <a:ext cx="1460500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02GN607R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02GN370R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02GN770R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97493" y="4508525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16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23363" y="45587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23363" y="466670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23363" y="477470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23363" y="48827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4160" y="5129288"/>
            <a:ext cx="484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latin typeface="Roboto"/>
                <a:cs typeface="Roboto"/>
              </a:rPr>
              <a:t>LUX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4160" y="5345290"/>
            <a:ext cx="1505585" cy="45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75" baseline="4273" dirty="0">
                <a:latin typeface="Roboto"/>
                <a:cs typeface="Roboto"/>
              </a:rPr>
              <a:t>60x120</a:t>
            </a:r>
            <a:r>
              <a:rPr sz="975" spc="727" baseline="4273" dirty="0">
                <a:latin typeface="Roboto"/>
                <a:cs typeface="Roboto"/>
              </a:rPr>
              <a:t> </a:t>
            </a:r>
            <a:r>
              <a:rPr sz="975" baseline="4273" dirty="0">
                <a:latin typeface="Roboto"/>
                <a:cs typeface="Roboto"/>
              </a:rPr>
              <a:t>24”x48”</a:t>
            </a:r>
            <a:r>
              <a:rPr sz="975" spc="51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00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02GN12607RL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60x60</a:t>
            </a:r>
            <a:r>
              <a:rPr sz="975" baseline="4273" dirty="0">
                <a:latin typeface="Roboto"/>
                <a:cs typeface="Roboto"/>
              </a:rPr>
              <a:t>	24”x24”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02GN607RL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  <a:tabLst>
                <a:tab pos="372110" algn="l"/>
              </a:tabLst>
            </a:pPr>
            <a:r>
              <a:rPr sz="975" spc="-15" baseline="4273" dirty="0">
                <a:latin typeface="Roboto"/>
                <a:cs typeface="Roboto"/>
              </a:rPr>
              <a:t>30x60</a:t>
            </a:r>
            <a:r>
              <a:rPr sz="975" baseline="4273" dirty="0">
                <a:latin typeface="Roboto"/>
                <a:cs typeface="Roboto"/>
              </a:rPr>
              <a:t>	12”x24”</a:t>
            </a:r>
            <a:r>
              <a:rPr sz="975" spc="487" baseline="4273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28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02GN307RL</a:t>
            </a:r>
            <a:endParaRPr sz="975" baseline="4273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75" baseline="4273" dirty="0">
                <a:latin typeface="Roboto"/>
                <a:cs typeface="Roboto"/>
              </a:rPr>
              <a:t>7,5x30</a:t>
            </a:r>
            <a:r>
              <a:rPr sz="975" spc="419" baseline="4273" dirty="0">
                <a:latin typeface="Roboto"/>
                <a:cs typeface="Roboto"/>
              </a:rPr>
              <a:t>  </a:t>
            </a:r>
            <a:r>
              <a:rPr sz="975" baseline="4273" dirty="0">
                <a:latin typeface="Roboto"/>
                <a:cs typeface="Roboto"/>
              </a:rPr>
              <a:t>3”x12”</a:t>
            </a:r>
            <a:r>
              <a:rPr sz="975" spc="405" baseline="4273" dirty="0">
                <a:latin typeface="Roboto"/>
                <a:cs typeface="Roboto"/>
              </a:rPr>
              <a:t>  </a:t>
            </a:r>
            <a:r>
              <a:rPr sz="700" dirty="0">
                <a:latin typeface="Roboto"/>
                <a:cs typeface="Roboto"/>
              </a:rPr>
              <a:t>Rett</a:t>
            </a:r>
            <a:r>
              <a:rPr sz="700" spc="315" dirty="0">
                <a:latin typeface="Roboto"/>
                <a:cs typeface="Roboto"/>
              </a:rPr>
              <a:t> </a:t>
            </a:r>
            <a:r>
              <a:rPr sz="975" b="1" spc="-15" baseline="4273" dirty="0">
                <a:latin typeface="Roboto"/>
                <a:cs typeface="Roboto"/>
              </a:rPr>
              <a:t>02GN770RL</a:t>
            </a:r>
            <a:endParaRPr sz="975" baseline="4273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97493" y="5337936"/>
            <a:ext cx="118745" cy="45783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29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26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25" dirty="0">
                <a:latin typeface="Roboto"/>
                <a:cs typeface="Roboto"/>
              </a:rPr>
              <a:t>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323363" y="53881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23363" y="549612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23363" y="560411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23363" y="57121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649124" y="105940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596928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889650" y="1017498"/>
            <a:ext cx="144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R10</a:t>
            </a:r>
            <a:endParaRPr sz="550">
              <a:latin typeface="Roboto"/>
              <a:cs typeface="Roboto"/>
            </a:endParaRPr>
          </a:p>
          <a:p>
            <a:pPr algn="ctr">
              <a:lnSpc>
                <a:spcPct val="100000"/>
              </a:lnSpc>
            </a:pPr>
            <a:r>
              <a:rPr sz="550" spc="-50" dirty="0">
                <a:latin typeface="Roboto"/>
                <a:cs typeface="Roboto"/>
              </a:rPr>
              <a:t>B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856135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115329" y="101031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1968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5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8564" y="105940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446532" y="101031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18256" y="528802"/>
            <a:ext cx="2190115" cy="715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Gemstone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43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341886" y="983843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324386" y="1007554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048724" y="19059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8456079" y="1526006"/>
            <a:ext cx="828040" cy="713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02GNM10R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latin typeface="Roboto"/>
                <a:cs typeface="Roboto"/>
              </a:rPr>
              <a:t>02GNM11RL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093416" y="21557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8456079" y="2995459"/>
            <a:ext cx="904240" cy="33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32x35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12,6”x13,8”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9139770" y="33754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184475" y="36252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8456079" y="4485995"/>
            <a:ext cx="635000" cy="593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0" algn="just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GEM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WHITE/</a:t>
            </a:r>
            <a:r>
              <a:rPr sz="650" spc="-25" dirty="0">
                <a:latin typeface="Roboto"/>
                <a:cs typeface="Roboto"/>
              </a:rPr>
              <a:t> SILVER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02GNMG20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9098622" y="49954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306887" y="19059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9714242" y="1526006"/>
            <a:ext cx="807720" cy="713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02GNM20R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latin typeface="Roboto"/>
                <a:cs typeface="Roboto"/>
              </a:rPr>
              <a:t>02GNM12RL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0351592" y="21557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9714242" y="2995459"/>
            <a:ext cx="884555" cy="33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32x35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12,6”x13,8”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0397947" y="33754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442650" y="36252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9714242" y="4485995"/>
            <a:ext cx="635000" cy="593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397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GEM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02GNMG10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0356798" y="49954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565864" y="19059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0973219" y="1526006"/>
            <a:ext cx="837565" cy="713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02GNM40R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latin typeface="Roboto"/>
                <a:cs typeface="Roboto"/>
              </a:rPr>
              <a:t>02GNM14RL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1610568" y="21557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0973219" y="2995459"/>
            <a:ext cx="913765" cy="33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32x35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12,6”x13,8”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1656910" y="33754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1701615" y="36252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973219" y="4485995"/>
            <a:ext cx="635000" cy="593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3975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GEM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/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02GNMG60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15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1615763" y="499548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815875" y="19059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2223203" y="1526006"/>
            <a:ext cx="828675" cy="713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02GNM60R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latin typeface="Roboto"/>
                <a:cs typeface="Roboto"/>
              </a:rPr>
              <a:t>02GNM16RL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2860578" y="21557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2223203" y="2995459"/>
            <a:ext cx="904875" cy="33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10" dirty="0">
                <a:latin typeface="Roboto"/>
                <a:cs typeface="Roboto"/>
              </a:rPr>
              <a:t>LISCA 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32x35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12,6”x13,8”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2906933" y="33754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951638" y="36252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065808" y="190596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3473176" y="1526006"/>
            <a:ext cx="783590" cy="713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MIX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b="1" dirty="0">
                <a:latin typeface="Roboto"/>
                <a:cs typeface="Roboto"/>
              </a:rPr>
              <a:t>02GNM70R</a:t>
            </a:r>
            <a:r>
              <a:rPr sz="650" b="1" spc="46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5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3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latin typeface="Roboto"/>
                <a:cs typeface="Roboto"/>
              </a:rPr>
              <a:t>02GNM17RL</a:t>
            </a:r>
            <a:r>
              <a:rPr sz="650" b="1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4110512" y="215576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3473176" y="2995459"/>
            <a:ext cx="859790" cy="33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4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r>
              <a:rPr sz="65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ts val="740"/>
              </a:lnSpc>
            </a:pPr>
            <a:r>
              <a:rPr sz="650" dirty="0">
                <a:latin typeface="Roboto"/>
                <a:cs typeface="Roboto"/>
              </a:rPr>
              <a:t>32x35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12,6”x13,8”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4156867" y="337540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201571" y="3625215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8456079" y="50189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66" name="object 6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68766" y="873340"/>
            <a:ext cx="544525" cy="544512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731438" y="873340"/>
            <a:ext cx="544512" cy="544512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85919" y="873340"/>
            <a:ext cx="544512" cy="544512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240399" y="873340"/>
            <a:ext cx="544512" cy="544512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94892" y="873340"/>
            <a:ext cx="544512" cy="544512"/>
          </a:xfrm>
          <a:prstGeom prst="rect">
            <a:avLst/>
          </a:prstGeom>
        </p:spPr>
      </p:pic>
      <p:pic>
        <p:nvPicPr>
          <p:cNvPr id="71" name="object 7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467483" y="2320897"/>
            <a:ext cx="547093" cy="586056"/>
          </a:xfrm>
          <a:prstGeom prst="rect">
            <a:avLst/>
          </a:prstGeom>
        </p:spPr>
      </p:pic>
      <p:pic>
        <p:nvPicPr>
          <p:cNvPr id="72" name="object 7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731438" y="2320894"/>
            <a:ext cx="544511" cy="583290"/>
          </a:xfrm>
          <a:prstGeom prst="rect">
            <a:avLst/>
          </a:prstGeom>
        </p:spPr>
      </p:pic>
      <p:pic>
        <p:nvPicPr>
          <p:cNvPr id="73" name="object 7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85919" y="2320899"/>
            <a:ext cx="544499" cy="583285"/>
          </a:xfrm>
          <a:prstGeom prst="rect">
            <a:avLst/>
          </a:prstGeom>
        </p:spPr>
      </p:pic>
      <p:pic>
        <p:nvPicPr>
          <p:cNvPr id="74" name="object 7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2240399" y="2320899"/>
            <a:ext cx="544499" cy="583285"/>
          </a:xfrm>
          <a:prstGeom prst="rect">
            <a:avLst/>
          </a:prstGeom>
        </p:spPr>
      </p:pic>
      <p:pic>
        <p:nvPicPr>
          <p:cNvPr id="75" name="object 7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3494892" y="2320894"/>
            <a:ext cx="544511" cy="583290"/>
          </a:xfrm>
          <a:prstGeom prst="rect">
            <a:avLst/>
          </a:prstGeom>
        </p:spPr>
      </p:pic>
      <p:pic>
        <p:nvPicPr>
          <p:cNvPr id="76" name="object 7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9731438" y="3830815"/>
            <a:ext cx="544512" cy="544512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468779" y="3830815"/>
            <a:ext cx="544512" cy="544512"/>
          </a:xfrm>
          <a:prstGeom prst="rect">
            <a:avLst/>
          </a:prstGeom>
        </p:spPr>
      </p:pic>
      <p:pic>
        <p:nvPicPr>
          <p:cNvPr id="78" name="object 7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85919" y="3830815"/>
            <a:ext cx="544512" cy="544512"/>
          </a:xfrm>
          <a:prstGeom prst="rect">
            <a:avLst/>
          </a:prstGeom>
        </p:spPr>
      </p:pic>
      <p:sp>
        <p:nvSpPr>
          <p:cNvPr id="79" name="object 79"/>
          <p:cNvSpPr txBox="1"/>
          <p:nvPr/>
        </p:nvSpPr>
        <p:spPr>
          <a:xfrm>
            <a:off x="518299" y="6091504"/>
            <a:ext cx="3803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Decori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80" name="object 8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30999" y="6440639"/>
            <a:ext cx="1103845" cy="1103858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30999" y="8295855"/>
            <a:ext cx="1103845" cy="154812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784591" y="6440639"/>
            <a:ext cx="1103858" cy="1103858"/>
          </a:xfrm>
          <a:prstGeom prst="rect">
            <a:avLst/>
          </a:prstGeom>
        </p:spPr>
      </p:pic>
      <p:pic>
        <p:nvPicPr>
          <p:cNvPr id="83" name="object 8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784591" y="8295855"/>
            <a:ext cx="1103858" cy="154812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039071" y="6440639"/>
            <a:ext cx="1103858" cy="1103858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039071" y="8295855"/>
            <a:ext cx="1103858" cy="154812"/>
          </a:xfrm>
          <a:prstGeom prst="rect">
            <a:avLst/>
          </a:prstGeom>
        </p:spPr>
      </p:pic>
      <p:pic>
        <p:nvPicPr>
          <p:cNvPr id="86" name="object 8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4293552" y="6440639"/>
            <a:ext cx="1103845" cy="1103858"/>
          </a:xfrm>
          <a:prstGeom prst="rect">
            <a:avLst/>
          </a:prstGeom>
        </p:spPr>
      </p:pic>
      <p:pic>
        <p:nvPicPr>
          <p:cNvPr id="87" name="object 8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4293552" y="8295855"/>
            <a:ext cx="1103845" cy="154812"/>
          </a:xfrm>
          <a:prstGeom prst="rect">
            <a:avLst/>
          </a:prstGeom>
        </p:spPr>
      </p:pic>
      <p:pic>
        <p:nvPicPr>
          <p:cNvPr id="88" name="object 88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548033" y="6440652"/>
            <a:ext cx="1103858" cy="1103845"/>
          </a:xfrm>
          <a:prstGeom prst="rect">
            <a:avLst/>
          </a:prstGeom>
        </p:spPr>
      </p:pic>
      <p:pic>
        <p:nvPicPr>
          <p:cNvPr id="89" name="object 89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5548033" y="8295855"/>
            <a:ext cx="1103858" cy="154812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524160" y="7655166"/>
            <a:ext cx="941069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1145828" y="80655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524160" y="8561331"/>
            <a:ext cx="976630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 </a:t>
            </a: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099474" y="89717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1771891" y="8561331"/>
            <a:ext cx="956944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 </a:t>
            </a:r>
            <a:r>
              <a:rPr sz="650" spc="-2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347201" y="89717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3026371" y="8561331"/>
            <a:ext cx="986155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 </a:t>
            </a: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3601681" y="89717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4294822" y="8561331"/>
            <a:ext cx="977265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CARPET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870132" y="89717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5535333" y="8561331"/>
            <a:ext cx="932180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 </a:t>
            </a: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02GNDC10</a:t>
            </a:r>
            <a:r>
              <a:rPr sz="650" b="1" spc="484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110643" y="897176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1771891" y="7655166"/>
            <a:ext cx="921385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02GNDC12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2393556" y="80655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3026371" y="7655166"/>
            <a:ext cx="950594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02GNDC14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3648037" y="80655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4280852" y="7655166"/>
            <a:ext cx="941705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CARPET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02GNDC16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902517" y="80655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/>
          <p:nvPr/>
        </p:nvSpPr>
        <p:spPr>
          <a:xfrm>
            <a:off x="5541187" y="7655166"/>
            <a:ext cx="896619" cy="49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DECORO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CARPET</a:t>
            </a:r>
            <a:r>
              <a:rPr sz="650" spc="-20" dirty="0">
                <a:latin typeface="Roboto"/>
                <a:cs typeface="Roboto"/>
              </a:rPr>
              <a:t> MINK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50" dirty="0">
                <a:latin typeface="Roboto"/>
                <a:cs typeface="Roboto"/>
              </a:rPr>
              <a:t>60x60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24”x24”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20" dirty="0">
                <a:latin typeface="Roboto"/>
                <a:cs typeface="Roboto"/>
              </a:rPr>
              <a:t> Rett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650" b="1" dirty="0">
                <a:latin typeface="Roboto"/>
                <a:cs typeface="Roboto"/>
              </a:rPr>
              <a:t>02GNDC17</a:t>
            </a:r>
            <a:r>
              <a:rPr sz="650" b="1" spc="49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162852" y="806559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" name="object 110"/>
          <p:cNvGrpSpPr/>
          <p:nvPr/>
        </p:nvGrpSpPr>
        <p:grpSpPr>
          <a:xfrm>
            <a:off x="8447773" y="5362092"/>
            <a:ext cx="6132830" cy="3810"/>
            <a:chOff x="8447773" y="5362092"/>
            <a:chExt cx="6132830" cy="3810"/>
          </a:xfrm>
        </p:grpSpPr>
        <p:sp>
          <p:nvSpPr>
            <p:cNvPr id="111" name="object 111"/>
            <p:cNvSpPr/>
            <p:nvPr/>
          </p:nvSpPr>
          <p:spPr>
            <a:xfrm>
              <a:off x="8447773" y="5363997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980828" y="5363997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851195" y="5363997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215620" y="5363997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47773" y="6082093"/>
            <a:ext cx="6132830" cy="3810"/>
            <a:chOff x="8447773" y="6082093"/>
            <a:chExt cx="6132830" cy="3810"/>
          </a:xfrm>
        </p:grpSpPr>
        <p:sp>
          <p:nvSpPr>
            <p:cNvPr id="116" name="object 116"/>
            <p:cNvSpPr/>
            <p:nvPr/>
          </p:nvSpPr>
          <p:spPr>
            <a:xfrm>
              <a:off x="8447773" y="6083998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980828" y="6083998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851195" y="6083998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215620" y="6083998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8447773" y="6226086"/>
            <a:ext cx="6132830" cy="3810"/>
            <a:chOff x="8447773" y="6226086"/>
            <a:chExt cx="6132830" cy="3810"/>
          </a:xfrm>
        </p:grpSpPr>
        <p:sp>
          <p:nvSpPr>
            <p:cNvPr id="121" name="object 121"/>
            <p:cNvSpPr/>
            <p:nvPr/>
          </p:nvSpPr>
          <p:spPr>
            <a:xfrm>
              <a:off x="8447773" y="6227991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980828" y="6227991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851195" y="6227991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215620" y="6227991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8447773" y="6370091"/>
            <a:ext cx="6132830" cy="3810"/>
            <a:chOff x="8447773" y="6370091"/>
            <a:chExt cx="6132830" cy="3810"/>
          </a:xfrm>
        </p:grpSpPr>
        <p:sp>
          <p:nvSpPr>
            <p:cNvPr id="126" name="object 126"/>
            <p:cNvSpPr/>
            <p:nvPr/>
          </p:nvSpPr>
          <p:spPr>
            <a:xfrm>
              <a:off x="8447773" y="6371996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980828" y="6371996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851195" y="6371996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215620" y="6371996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" name="object 130"/>
          <p:cNvGrpSpPr/>
          <p:nvPr/>
        </p:nvGrpSpPr>
        <p:grpSpPr>
          <a:xfrm>
            <a:off x="8447773" y="6514096"/>
            <a:ext cx="6132830" cy="3810"/>
            <a:chOff x="8447773" y="6514096"/>
            <a:chExt cx="6132830" cy="3810"/>
          </a:xfrm>
        </p:grpSpPr>
        <p:sp>
          <p:nvSpPr>
            <p:cNvPr id="131" name="object 131"/>
            <p:cNvSpPr/>
            <p:nvPr/>
          </p:nvSpPr>
          <p:spPr>
            <a:xfrm>
              <a:off x="8447773" y="6516001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980828" y="6516001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851195" y="6516001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215620" y="6516001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8447773" y="6658089"/>
            <a:ext cx="6132830" cy="3810"/>
            <a:chOff x="8447773" y="6658089"/>
            <a:chExt cx="6132830" cy="3810"/>
          </a:xfrm>
        </p:grpSpPr>
        <p:sp>
          <p:nvSpPr>
            <p:cNvPr id="136" name="object 136"/>
            <p:cNvSpPr/>
            <p:nvPr/>
          </p:nvSpPr>
          <p:spPr>
            <a:xfrm>
              <a:off x="8447773" y="6659994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980828" y="6659994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851195" y="6659994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215620" y="6659994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8447773" y="6802094"/>
            <a:ext cx="6132830" cy="3810"/>
            <a:chOff x="8447773" y="6802094"/>
            <a:chExt cx="6132830" cy="3810"/>
          </a:xfrm>
        </p:grpSpPr>
        <p:sp>
          <p:nvSpPr>
            <p:cNvPr id="141" name="object 141"/>
            <p:cNvSpPr/>
            <p:nvPr/>
          </p:nvSpPr>
          <p:spPr>
            <a:xfrm>
              <a:off x="8447773" y="6803999"/>
              <a:ext cx="1533525" cy="0"/>
            </a:xfrm>
            <a:custGeom>
              <a:avLst/>
              <a:gdLst/>
              <a:ahLst/>
              <a:cxnLst/>
              <a:rect l="l" t="t" r="r" b="b"/>
              <a:pathLst>
                <a:path w="1533525">
                  <a:moveTo>
                    <a:pt x="0" y="0"/>
                  </a:moveTo>
                  <a:lnTo>
                    <a:pt x="153305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980828" y="6803999"/>
              <a:ext cx="1870710" cy="0"/>
            </a:xfrm>
            <a:custGeom>
              <a:avLst/>
              <a:gdLst/>
              <a:ahLst/>
              <a:cxnLst/>
              <a:rect l="l" t="t" r="r" b="b"/>
              <a:pathLst>
                <a:path w="1870709">
                  <a:moveTo>
                    <a:pt x="0" y="0"/>
                  </a:moveTo>
                  <a:lnTo>
                    <a:pt x="187037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851195" y="6803999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215620" y="6803999"/>
              <a:ext cx="1364615" cy="0"/>
            </a:xfrm>
            <a:custGeom>
              <a:avLst/>
              <a:gdLst/>
              <a:ahLst/>
              <a:cxnLst/>
              <a:rect l="l" t="t" r="r" b="b"/>
              <a:pathLst>
                <a:path w="1364615">
                  <a:moveTo>
                    <a:pt x="0" y="0"/>
                  </a:moveTo>
                  <a:lnTo>
                    <a:pt x="13643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 txBox="1"/>
          <p:nvPr/>
        </p:nvSpPr>
        <p:spPr>
          <a:xfrm>
            <a:off x="8435073" y="5181892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449665" y="5608663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9982720" y="5608663"/>
            <a:ext cx="516890" cy="186055"/>
          </a:xfrm>
          <a:custGeom>
            <a:avLst/>
            <a:gdLst/>
            <a:ahLst/>
            <a:cxnLst/>
            <a:rect l="l" t="t" r="r" b="b"/>
            <a:pathLst>
              <a:path w="516890" h="186054">
                <a:moveTo>
                  <a:pt x="516369" y="175272"/>
                </a:moveTo>
                <a:lnTo>
                  <a:pt x="492988" y="185318"/>
                </a:lnTo>
                <a:lnTo>
                  <a:pt x="492899" y="185407"/>
                </a:lnTo>
              </a:path>
              <a:path w="516890" h="186054">
                <a:moveTo>
                  <a:pt x="516369" y="175272"/>
                </a:moveTo>
                <a:lnTo>
                  <a:pt x="516369" y="19951"/>
                </a:lnTo>
              </a:path>
              <a:path w="516890" h="186054">
                <a:moveTo>
                  <a:pt x="16217" y="0"/>
                </a:moveTo>
                <a:lnTo>
                  <a:pt x="0" y="31114"/>
                </a:lnTo>
                <a:lnTo>
                  <a:pt x="44" y="58056"/>
                </a:lnTo>
                <a:lnTo>
                  <a:pt x="149" y="88752"/>
                </a:lnTo>
                <a:lnTo>
                  <a:pt x="267" y="116788"/>
                </a:lnTo>
                <a:lnTo>
                  <a:pt x="355" y="135750"/>
                </a:lnTo>
                <a:lnTo>
                  <a:pt x="368" y="139268"/>
                </a:lnTo>
                <a:lnTo>
                  <a:pt x="492937" y="185432"/>
                </a:lnTo>
                <a:lnTo>
                  <a:pt x="492937" y="77127"/>
                </a:lnTo>
                <a:lnTo>
                  <a:pt x="494374" y="56961"/>
                </a:lnTo>
                <a:lnTo>
                  <a:pt x="498146" y="41978"/>
                </a:lnTo>
                <a:lnTo>
                  <a:pt x="503444" y="31441"/>
                </a:lnTo>
                <a:lnTo>
                  <a:pt x="509460" y="24612"/>
                </a:lnTo>
                <a:lnTo>
                  <a:pt x="516369" y="19977"/>
                </a:lnTo>
                <a:lnTo>
                  <a:pt x="16217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 txBox="1"/>
          <p:nvPr/>
        </p:nvSpPr>
        <p:spPr>
          <a:xfrm>
            <a:off x="11838495" y="5599150"/>
            <a:ext cx="5962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COPRISPIGOLO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3202882" y="5599150"/>
            <a:ext cx="59626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COPRISPIGOLO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8435041" y="5811882"/>
            <a:ext cx="868044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3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2,7”x24”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9307283" y="59699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 txBox="1"/>
          <p:nvPr/>
        </p:nvSpPr>
        <p:spPr>
          <a:xfrm>
            <a:off x="9968128" y="5811863"/>
            <a:ext cx="8477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spc="-25" dirty="0">
                <a:latin typeface="Roboto"/>
                <a:cs typeface="Roboto"/>
              </a:rPr>
              <a:t>LUX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5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2,7”x24”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9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10819904" y="59699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 txBox="1"/>
          <p:nvPr/>
        </p:nvSpPr>
        <p:spPr>
          <a:xfrm>
            <a:off x="11838495" y="5811863"/>
            <a:ext cx="6572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1,5x60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0,59”x24”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Naturale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59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12479197" y="59699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 txBox="1"/>
          <p:nvPr/>
        </p:nvSpPr>
        <p:spPr>
          <a:xfrm>
            <a:off x="13202919" y="5811863"/>
            <a:ext cx="657225" cy="2419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650" dirty="0">
                <a:latin typeface="Roboto"/>
                <a:cs typeface="Roboto"/>
              </a:rPr>
              <a:t>1,5x60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0,59”x24”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650" spc="-10" dirty="0">
                <a:latin typeface="Roboto"/>
                <a:cs typeface="Roboto"/>
              </a:rPr>
              <a:t>Lux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455" dirty="0">
                <a:latin typeface="Roboto"/>
                <a:cs typeface="Roboto"/>
              </a:rPr>
              <a:t> </a:t>
            </a:r>
            <a:r>
              <a:rPr sz="650" spc="-50" dirty="0">
                <a:latin typeface="Roboto"/>
                <a:cs typeface="Roboto"/>
              </a:rPr>
              <a:t>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13661440" y="596997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 txBox="1"/>
          <p:nvPr/>
        </p:nvSpPr>
        <p:spPr>
          <a:xfrm>
            <a:off x="8435073" y="6091707"/>
            <a:ext cx="2749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9298989" y="6091707"/>
            <a:ext cx="434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9968109" y="6091707"/>
            <a:ext cx="2749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WHITE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0832025" y="6091707"/>
            <a:ext cx="48005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02GNB11RL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838527" y="6091707"/>
            <a:ext cx="531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02GNLCS11R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3202913" y="6091707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02GNLCS11RL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435073" y="6235674"/>
            <a:ext cx="2552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9299051" y="6235674"/>
            <a:ext cx="434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02GNB20R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9968109" y="6235674"/>
            <a:ext cx="2552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IVORY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0832087" y="6235674"/>
            <a:ext cx="48005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02GNB12RL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838527" y="6235674"/>
            <a:ext cx="531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02GNLCS12R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3202913" y="6235674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02GNLCS12RL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8435073" y="6379641"/>
            <a:ext cx="2851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9299041" y="6379641"/>
            <a:ext cx="434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02GNB40R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9968026" y="6379641"/>
            <a:ext cx="2851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SILVER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831995" y="6379641"/>
            <a:ext cx="48005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02GNB14RL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1838361" y="6379641"/>
            <a:ext cx="531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02GNLCS14R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3202749" y="6379641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02GNLCS14RL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8434908" y="6523608"/>
            <a:ext cx="277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9298876" y="6523608"/>
            <a:ext cx="434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02GNB60R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9967861" y="6523608"/>
            <a:ext cx="277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TAUPE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0831830" y="6523608"/>
            <a:ext cx="48005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02GNB16RL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1838196" y="6523608"/>
            <a:ext cx="531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02GNLCS16R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3202583" y="6523608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02GNLCS16RL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8434743" y="6667575"/>
            <a:ext cx="2311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9298711" y="6667575"/>
            <a:ext cx="4349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02GNB70R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9967696" y="6667575"/>
            <a:ext cx="2311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MINK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0831665" y="6667575"/>
            <a:ext cx="480059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02GNB17RL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1838031" y="6667575"/>
            <a:ext cx="53149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02GNLCS17R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3202418" y="6667575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02GNLCS17RL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188" name="object 188"/>
          <p:cNvGrpSpPr/>
          <p:nvPr/>
        </p:nvGrpSpPr>
        <p:grpSpPr>
          <a:xfrm>
            <a:off x="8463610" y="7157351"/>
            <a:ext cx="6130925" cy="3810"/>
            <a:chOff x="8463610" y="7157351"/>
            <a:chExt cx="6130925" cy="3810"/>
          </a:xfrm>
        </p:grpSpPr>
        <p:sp>
          <p:nvSpPr>
            <p:cNvPr id="189" name="object 189"/>
            <p:cNvSpPr/>
            <p:nvPr/>
          </p:nvSpPr>
          <p:spPr>
            <a:xfrm>
              <a:off x="8463610" y="715925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554411" y="715925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004410" y="7159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562410" y="715925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2084405" y="7159256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2614008" y="7159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172059" y="7159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729970" y="715925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4180058" y="715925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4234033" y="715925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8463610" y="7409345"/>
            <a:ext cx="6130925" cy="3810"/>
            <a:chOff x="8463610" y="7409345"/>
            <a:chExt cx="6130925" cy="3810"/>
          </a:xfrm>
        </p:grpSpPr>
        <p:sp>
          <p:nvSpPr>
            <p:cNvPr id="200" name="object 200"/>
            <p:cNvSpPr/>
            <p:nvPr/>
          </p:nvSpPr>
          <p:spPr>
            <a:xfrm>
              <a:off x="8463610" y="741125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554411" y="741125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1004410" y="741125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1562410" y="741125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2084405" y="7411250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2614008" y="741125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172059" y="741125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729970" y="741125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180058" y="741125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234033" y="741125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object 210"/>
          <p:cNvGrpSpPr/>
          <p:nvPr/>
        </p:nvGrpSpPr>
        <p:grpSpPr>
          <a:xfrm>
            <a:off x="8461705" y="7553350"/>
            <a:ext cx="6134735" cy="3810"/>
            <a:chOff x="8461705" y="7553350"/>
            <a:chExt cx="6134735" cy="3810"/>
          </a:xfrm>
        </p:grpSpPr>
        <p:sp>
          <p:nvSpPr>
            <p:cNvPr id="211" name="object 211"/>
            <p:cNvSpPr/>
            <p:nvPr/>
          </p:nvSpPr>
          <p:spPr>
            <a:xfrm>
              <a:off x="8463610" y="755525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554411" y="755525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1004410" y="755525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562410" y="7555255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2084405" y="755525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2614008" y="755525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172059" y="7555255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729970" y="755525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180058" y="755525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234033" y="7555255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8461705" y="7697343"/>
            <a:ext cx="6134735" cy="3810"/>
            <a:chOff x="8461705" y="7697343"/>
            <a:chExt cx="6134735" cy="3810"/>
          </a:xfrm>
        </p:grpSpPr>
        <p:sp>
          <p:nvSpPr>
            <p:cNvPr id="222" name="object 222"/>
            <p:cNvSpPr/>
            <p:nvPr/>
          </p:nvSpPr>
          <p:spPr>
            <a:xfrm>
              <a:off x="8463610" y="769924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554411" y="769924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1004410" y="769924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562410" y="7699248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2084405" y="7699248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2614008" y="769924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172059" y="769924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729970" y="769924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180058" y="769924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234033" y="7699248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2" name="object 232"/>
          <p:cNvGrpSpPr/>
          <p:nvPr/>
        </p:nvGrpSpPr>
        <p:grpSpPr>
          <a:xfrm>
            <a:off x="8461705" y="7841348"/>
            <a:ext cx="6134735" cy="3810"/>
            <a:chOff x="8461705" y="7841348"/>
            <a:chExt cx="6134735" cy="3810"/>
          </a:xfrm>
        </p:grpSpPr>
        <p:sp>
          <p:nvSpPr>
            <p:cNvPr id="233" name="object 233"/>
            <p:cNvSpPr/>
            <p:nvPr/>
          </p:nvSpPr>
          <p:spPr>
            <a:xfrm>
              <a:off x="8463610" y="784325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554411" y="784325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004410" y="784325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1562410" y="7843253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2084405" y="7843253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2614008" y="784325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172059" y="7843253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729970" y="7843253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180058" y="784325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4234033" y="7843253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" name="object 243"/>
          <p:cNvGrpSpPr/>
          <p:nvPr/>
        </p:nvGrpSpPr>
        <p:grpSpPr>
          <a:xfrm>
            <a:off x="8461705" y="7985341"/>
            <a:ext cx="6134735" cy="1012190"/>
            <a:chOff x="8461705" y="7985341"/>
            <a:chExt cx="6134735" cy="1012190"/>
          </a:xfrm>
        </p:grpSpPr>
        <p:sp>
          <p:nvSpPr>
            <p:cNvPr id="244" name="object 244"/>
            <p:cNvSpPr/>
            <p:nvPr/>
          </p:nvSpPr>
          <p:spPr>
            <a:xfrm>
              <a:off x="8463610" y="798724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554411" y="798724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1004410" y="798724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1562410" y="798724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2084405" y="7987246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2614008" y="798724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172059" y="798724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729970" y="798724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180058" y="798724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234033" y="798724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3610" y="813125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554411" y="813125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004410" y="81312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1562410" y="813125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2084405" y="8131251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2614008" y="81312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172059" y="813125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729970" y="813125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4180058" y="813125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4234033" y="813125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63610" y="827525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554411" y="827525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1004410" y="8275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562410" y="827525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2084405" y="8275256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614008" y="8275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172059" y="82752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3729970" y="827525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180058" y="827525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234033" y="827525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463610" y="841924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554411" y="841924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004410" y="841924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562410" y="8419249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2084405" y="8419249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2614008" y="841924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172059" y="8419249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729970" y="841924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4180058" y="841924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234033" y="841924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63610" y="856325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554411" y="8563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004410" y="8563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562410" y="85632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2084405" y="8563252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2614008" y="8563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3172059" y="8563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729970" y="8563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4180058" y="856325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4234033" y="856325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63610" y="870725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0554411" y="8707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1004410" y="8707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1562410" y="87072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084405" y="8707252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2614008" y="8707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172059" y="8707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729970" y="8707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4180058" y="870725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4234033" y="870725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463610" y="885125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554411" y="8851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1004410" y="8851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1562410" y="88512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2084405" y="8851252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2614008" y="8851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172059" y="8851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729970" y="8851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4180058" y="885125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4234033" y="885125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3610" y="899525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554411" y="8995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1004410" y="8995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1562410" y="899525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2084405" y="8995252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0" y="0"/>
                  </a:moveTo>
                  <a:lnTo>
                    <a:pt x="529602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2614008" y="8995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3172059" y="899525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729970" y="899525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4180058" y="899525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4234033" y="899525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4" name="object 324"/>
          <p:cNvSpPr txBox="1"/>
          <p:nvPr/>
        </p:nvSpPr>
        <p:spPr>
          <a:xfrm>
            <a:off x="8450910" y="6977151"/>
            <a:ext cx="4521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PACKING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8450910" y="7179208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Size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Formato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10991722" y="7179208"/>
            <a:ext cx="93599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23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2071705" y="7179208"/>
            <a:ext cx="31242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3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10541686" y="7179208"/>
            <a:ext cx="1950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462280" algn="l"/>
              </a:tabLst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dirty="0">
                <a:latin typeface="Roboto"/>
                <a:cs typeface="Roboto"/>
              </a:rPr>
              <a:t>	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3717320" y="7179208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14167358" y="7179208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8450910" y="7418958"/>
            <a:ext cx="8064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59,5x119,2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23,4"x47"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10557008" y="7418958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13737082" y="7418958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1259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14180058" y="746020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 txBox="1"/>
          <p:nvPr/>
        </p:nvSpPr>
        <p:spPr>
          <a:xfrm>
            <a:off x="14275308" y="7418958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8450910" y="7562925"/>
            <a:ext cx="8229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23,4"x23,4"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10557008" y="7562925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13737082" y="7562925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14180058" y="760421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 txBox="1"/>
          <p:nvPr/>
        </p:nvSpPr>
        <p:spPr>
          <a:xfrm>
            <a:off x="14275308" y="7562964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8450910" y="7706931"/>
            <a:ext cx="8229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29,6x59,5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11,8"x23,4"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0557008" y="7706931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13737082" y="7706931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1047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14180058" y="774820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 txBox="1"/>
          <p:nvPr/>
        </p:nvSpPr>
        <p:spPr>
          <a:xfrm>
            <a:off x="14275308" y="7706956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8450910" y="7850923"/>
            <a:ext cx="7302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7,1x29,6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2,7"x11,5"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10557008" y="7850923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10991716" y="7374051"/>
            <a:ext cx="1329690" cy="60134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54610">
              <a:lnSpc>
                <a:spcPct val="100000"/>
              </a:lnSpc>
              <a:spcBef>
                <a:spcPts val="450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2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31,00</a:t>
            </a:r>
            <a:endParaRPr sz="650">
              <a:latin typeface="Roboto"/>
              <a:cs typeface="Roboto"/>
            </a:endParaRPr>
          </a:p>
          <a:p>
            <a:pPr marL="5461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31,00</a:t>
            </a:r>
            <a:endParaRPr sz="650">
              <a:latin typeface="Roboto"/>
              <a:cs typeface="Roboto"/>
            </a:endParaRPr>
          </a:p>
          <a:p>
            <a:pPr marL="5461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5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0,900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21,50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614045" algn="l"/>
                <a:tab pos="1115060" algn="l"/>
              </a:tabLst>
            </a:pPr>
            <a:r>
              <a:rPr sz="650" spc="-25" dirty="0">
                <a:latin typeface="Roboto"/>
                <a:cs typeface="Roboto"/>
              </a:rPr>
              <a:t>44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0,938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20,80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12601276" y="7179208"/>
            <a:ext cx="999490" cy="796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51,84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43,20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48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43,20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44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41,27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13783392" y="7850923"/>
            <a:ext cx="1651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935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14179982" y="7892212"/>
            <a:ext cx="54610" cy="1058545"/>
          </a:xfrm>
          <a:custGeom>
            <a:avLst/>
            <a:gdLst/>
            <a:ahLst/>
            <a:cxnLst/>
            <a:rect l="l" t="t" r="r" b="b"/>
            <a:pathLst>
              <a:path w="54609" h="1058545">
                <a:moveTo>
                  <a:pt x="54000" y="1058049"/>
                </a:moveTo>
                <a:lnTo>
                  <a:pt x="27000" y="1004049"/>
                </a:lnTo>
                <a:lnTo>
                  <a:pt x="0" y="1058049"/>
                </a:lnTo>
                <a:lnTo>
                  <a:pt x="54000" y="1058049"/>
                </a:lnTo>
                <a:close/>
              </a:path>
              <a:path w="54609" h="1058545">
                <a:moveTo>
                  <a:pt x="54000" y="914044"/>
                </a:moveTo>
                <a:lnTo>
                  <a:pt x="27000" y="860044"/>
                </a:lnTo>
                <a:lnTo>
                  <a:pt x="0" y="914044"/>
                </a:lnTo>
                <a:lnTo>
                  <a:pt x="54000" y="914044"/>
                </a:lnTo>
                <a:close/>
              </a:path>
              <a:path w="54609" h="1058545">
                <a:moveTo>
                  <a:pt x="54000" y="770051"/>
                </a:moveTo>
                <a:lnTo>
                  <a:pt x="27000" y="716051"/>
                </a:lnTo>
                <a:lnTo>
                  <a:pt x="0" y="770051"/>
                </a:lnTo>
                <a:lnTo>
                  <a:pt x="54000" y="770051"/>
                </a:lnTo>
                <a:close/>
              </a:path>
              <a:path w="54609" h="1058545">
                <a:moveTo>
                  <a:pt x="54000" y="626046"/>
                </a:moveTo>
                <a:lnTo>
                  <a:pt x="27000" y="572046"/>
                </a:lnTo>
                <a:lnTo>
                  <a:pt x="0" y="626046"/>
                </a:lnTo>
                <a:lnTo>
                  <a:pt x="54000" y="626046"/>
                </a:lnTo>
                <a:close/>
              </a:path>
              <a:path w="54609" h="1058545">
                <a:moveTo>
                  <a:pt x="54000" y="482041"/>
                </a:moveTo>
                <a:lnTo>
                  <a:pt x="27000" y="428040"/>
                </a:lnTo>
                <a:lnTo>
                  <a:pt x="0" y="482041"/>
                </a:lnTo>
                <a:lnTo>
                  <a:pt x="54000" y="482041"/>
                </a:lnTo>
                <a:close/>
              </a:path>
              <a:path w="54609" h="1058545">
                <a:moveTo>
                  <a:pt x="54000" y="338035"/>
                </a:moveTo>
                <a:lnTo>
                  <a:pt x="27000" y="284035"/>
                </a:lnTo>
                <a:lnTo>
                  <a:pt x="0" y="338035"/>
                </a:lnTo>
                <a:lnTo>
                  <a:pt x="54000" y="338035"/>
                </a:lnTo>
                <a:close/>
              </a:path>
              <a:path w="54609" h="1058545">
                <a:moveTo>
                  <a:pt x="54000" y="194043"/>
                </a:moveTo>
                <a:lnTo>
                  <a:pt x="27000" y="140042"/>
                </a:lnTo>
                <a:lnTo>
                  <a:pt x="0" y="194043"/>
                </a:lnTo>
                <a:lnTo>
                  <a:pt x="54000" y="194043"/>
                </a:lnTo>
                <a:close/>
              </a:path>
              <a:path w="54609" h="1058545">
                <a:moveTo>
                  <a:pt x="54076" y="0"/>
                </a:moveTo>
                <a:lnTo>
                  <a:pt x="76" y="0"/>
                </a:lnTo>
                <a:lnTo>
                  <a:pt x="76" y="54000"/>
                </a:lnTo>
                <a:lnTo>
                  <a:pt x="54076" y="54000"/>
                </a:lnTo>
                <a:lnTo>
                  <a:pt x="54076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 txBox="1"/>
          <p:nvPr/>
        </p:nvSpPr>
        <p:spPr>
          <a:xfrm>
            <a:off x="14275308" y="7850962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8450910" y="7994929"/>
            <a:ext cx="12496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12"x12"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10557008" y="7994929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11034229" y="7994929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14275308" y="7994954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8450910" y="8138921"/>
            <a:ext cx="1389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27,2x31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10,7"x12,2"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LISCA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10557008" y="8138921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11034229" y="8138921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14275308" y="8138960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8450910" y="8282926"/>
            <a:ext cx="14039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29,7x29,7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11,8"x11,8"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GEM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10557008" y="8282926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11034229" y="8282926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14275308" y="8282965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8450910" y="8426932"/>
            <a:ext cx="13252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59,5x59,5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23,4"x23,4"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DEC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CARPET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10557008" y="842693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11034229" y="8426932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14275308" y="8426959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8450910" y="8570926"/>
            <a:ext cx="13760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5,3x59,5</a:t>
            </a:r>
            <a:r>
              <a:rPr sz="650" spc="19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2”x23,4”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LISTELLO</a:t>
            </a:r>
            <a:r>
              <a:rPr sz="650" spc="2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CARPET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10557008" y="8570926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11034229" y="8570926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4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14275308" y="8570959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8450910" y="8714926"/>
            <a:ext cx="13671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1,5x59,5</a:t>
            </a:r>
            <a:r>
              <a:rPr sz="650" spc="18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0,59"x23,4"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COPRISPIGOLO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0557008" y="8714926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11034229" y="8714926"/>
            <a:ext cx="717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14275308" y="8714958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8450910" y="8858925"/>
            <a:ext cx="11747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7x59,7</a:t>
            </a:r>
            <a:r>
              <a:rPr sz="650" spc="13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2,7”x23,5”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10557008" y="8858925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10991716" y="8858925"/>
            <a:ext cx="118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12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14275308" y="8858958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12205436" y="4669711"/>
            <a:ext cx="35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spc="-50" dirty="0">
                <a:latin typeface="Roboto"/>
                <a:cs typeface="Roboto"/>
              </a:rPr>
              <a:t>*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12205436" y="4767541"/>
            <a:ext cx="2482215" cy="311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The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shown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are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working </a:t>
            </a:r>
            <a:r>
              <a:rPr sz="600" dirty="0">
                <a:latin typeface="Roboto"/>
                <a:cs typeface="Roboto"/>
              </a:rPr>
              <a:t>sizes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see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pages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</a:pP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dei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mosaici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indicati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sono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nominali.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Per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formati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reali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vedi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pagina</a:t>
            </a:r>
            <a:endParaRPr sz="600">
              <a:latin typeface="Roboto"/>
              <a:cs typeface="Roboto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650" spc="-25" dirty="0">
                <a:latin typeface="Times New Roman"/>
                <a:cs typeface="Times New Roman"/>
              </a:rPr>
              <a:t>322</a:t>
            </a:r>
            <a:endParaRPr sz="6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1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800" y="9203328"/>
            <a:ext cx="244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198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6" name="object 6"/>
            <p:cNvSpPr/>
            <p:nvPr/>
          </p:nvSpPr>
          <p:spPr>
            <a:xfrm>
              <a:off x="543661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81279" h="520065">
                  <a:moveTo>
                    <a:pt x="11544" y="334860"/>
                  </a:moveTo>
                  <a:lnTo>
                    <a:pt x="0" y="334860"/>
                  </a:lnTo>
                  <a:lnTo>
                    <a:pt x="0" y="357962"/>
                  </a:lnTo>
                  <a:lnTo>
                    <a:pt x="11544" y="357962"/>
                  </a:lnTo>
                  <a:lnTo>
                    <a:pt x="11544" y="334860"/>
                  </a:lnTo>
                  <a:close/>
                </a:path>
                <a:path w="81279" h="520065">
                  <a:moveTo>
                    <a:pt x="11544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207860"/>
                  </a:lnTo>
                  <a:close/>
                </a:path>
                <a:path w="81279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81279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0" y="369506"/>
                  </a:lnTo>
                  <a:lnTo>
                    <a:pt x="0" y="381050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close/>
                </a:path>
                <a:path w="81279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81279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81279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81279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81279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81279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46405"/>
                  </a:lnTo>
                  <a:close/>
                </a:path>
                <a:path w="81279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71"/>
                  </a:lnTo>
                  <a:lnTo>
                    <a:pt x="11544" y="288671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0" y="300228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277139"/>
                  </a:lnTo>
                  <a:close/>
                </a:path>
                <a:path w="81279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27025"/>
                  </a:lnTo>
                  <a:lnTo>
                    <a:pt x="11544" y="127025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84759"/>
                  </a:lnTo>
                  <a:lnTo>
                    <a:pt x="0" y="184759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19405"/>
                  </a:ln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184759"/>
                  </a:lnTo>
                  <a:lnTo>
                    <a:pt x="23088" y="18475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81279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81279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81279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81279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79" h="520065">
                  <a:moveTo>
                    <a:pt x="57734" y="138569"/>
                  </a:moveTo>
                  <a:lnTo>
                    <a:pt x="46189" y="138569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38569"/>
                  </a:lnTo>
                  <a:close/>
                </a:path>
                <a:path w="81279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81279" h="520065">
                  <a:moveTo>
                    <a:pt x="69278" y="508076"/>
                  </a:moveTo>
                  <a:lnTo>
                    <a:pt x="57734" y="508076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508076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69506"/>
                  </a:moveTo>
                  <a:lnTo>
                    <a:pt x="57734" y="369506"/>
                  </a:lnTo>
                  <a:lnTo>
                    <a:pt x="46189" y="369506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close/>
                </a:path>
                <a:path w="81279" h="520065">
                  <a:moveTo>
                    <a:pt x="69278" y="323329"/>
                  </a:moveTo>
                  <a:lnTo>
                    <a:pt x="57734" y="323329"/>
                  </a:lnTo>
                  <a:lnTo>
                    <a:pt x="46189" y="323329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close/>
                </a:path>
                <a:path w="81279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81279" h="520065">
                  <a:moveTo>
                    <a:pt x="69278" y="150114"/>
                  </a:moveTo>
                  <a:lnTo>
                    <a:pt x="57734" y="150114"/>
                  </a:lnTo>
                  <a:lnTo>
                    <a:pt x="57734" y="161658"/>
                  </a:lnTo>
                  <a:lnTo>
                    <a:pt x="69278" y="161658"/>
                  </a:lnTo>
                  <a:lnTo>
                    <a:pt x="69278" y="150114"/>
                  </a:lnTo>
                  <a:close/>
                </a:path>
                <a:path w="81279" h="520065">
                  <a:moveTo>
                    <a:pt x="69278" y="115481"/>
                  </a:moveTo>
                  <a:lnTo>
                    <a:pt x="57734" y="115481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81"/>
                  </a:lnTo>
                  <a:close/>
                </a:path>
                <a:path w="81279" h="520065">
                  <a:moveTo>
                    <a:pt x="80822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69291"/>
                  </a:ln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80822" y="80835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57962"/>
                  </a:moveTo>
                  <a:lnTo>
                    <a:pt x="0" y="357962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57962"/>
                  </a:lnTo>
                  <a:close/>
                </a:path>
                <a:path w="81279" h="520065">
                  <a:moveTo>
                    <a:pt x="11531" y="323329"/>
                  </a:moveTo>
                  <a:lnTo>
                    <a:pt x="0" y="323329"/>
                  </a:lnTo>
                  <a:lnTo>
                    <a:pt x="0" y="346405"/>
                  </a:lnTo>
                  <a:lnTo>
                    <a:pt x="11531" y="346405"/>
                  </a:lnTo>
                  <a:lnTo>
                    <a:pt x="11531" y="323329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00228"/>
                  </a:lnTo>
                  <a:lnTo>
                    <a:pt x="11531" y="300228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30949"/>
                  </a:moveTo>
                  <a:lnTo>
                    <a:pt x="0" y="230949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3094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19405"/>
                  </a:lnTo>
                  <a:lnTo>
                    <a:pt x="11531" y="219405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103924"/>
                  </a:moveTo>
                  <a:lnTo>
                    <a:pt x="0" y="103924"/>
                  </a:lnTo>
                  <a:lnTo>
                    <a:pt x="0" y="115468"/>
                  </a:lnTo>
                  <a:lnTo>
                    <a:pt x="11531" y="115468"/>
                  </a:lnTo>
                  <a:lnTo>
                    <a:pt x="11531" y="103924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81279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69291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461886"/>
                  </a:moveTo>
                  <a:lnTo>
                    <a:pt x="23088" y="461886"/>
                  </a:lnTo>
                  <a:lnTo>
                    <a:pt x="23088" y="473430"/>
                  </a:lnTo>
                  <a:lnTo>
                    <a:pt x="34645" y="473430"/>
                  </a:lnTo>
                  <a:lnTo>
                    <a:pt x="34645" y="461886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184759"/>
                  </a:moveTo>
                  <a:lnTo>
                    <a:pt x="23088" y="184759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07848"/>
                  </a:lnTo>
                  <a:lnTo>
                    <a:pt x="34645" y="207848"/>
                  </a:lnTo>
                  <a:lnTo>
                    <a:pt x="34645" y="184759"/>
                  </a:lnTo>
                  <a:close/>
                </a:path>
                <a:path w="81279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89" y="508076"/>
                  </a:move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46189" y="508076"/>
                  </a:lnTo>
                  <a:close/>
                </a:path>
                <a:path w="81279" h="520065">
                  <a:moveTo>
                    <a:pt x="46189" y="427240"/>
                  </a:moveTo>
                  <a:lnTo>
                    <a:pt x="34645" y="427240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27240"/>
                  </a:lnTo>
                  <a:close/>
                </a:path>
                <a:path w="81279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81279" h="520065">
                  <a:moveTo>
                    <a:pt x="46189" y="138569"/>
                  </a:move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46189" y="138569"/>
                  </a:lnTo>
                  <a:close/>
                </a:path>
                <a:path w="81279" h="520065">
                  <a:moveTo>
                    <a:pt x="46189" y="103924"/>
                  </a:move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close/>
                </a:path>
                <a:path w="81279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61658"/>
                  </a:lnTo>
                  <a:lnTo>
                    <a:pt x="34645" y="161658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79" h="520065">
                  <a:moveTo>
                    <a:pt x="69278" y="473430"/>
                  </a:moveTo>
                  <a:lnTo>
                    <a:pt x="57734" y="473430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46189" y="473430"/>
                  </a:lnTo>
                  <a:lnTo>
                    <a:pt x="34645" y="473430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08076"/>
                  </a:lnTo>
                  <a:lnTo>
                    <a:pt x="57734" y="508076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73430"/>
                  </a:lnTo>
                  <a:close/>
                </a:path>
                <a:path w="81279" h="520065">
                  <a:moveTo>
                    <a:pt x="69278" y="357962"/>
                  </a:moveTo>
                  <a:lnTo>
                    <a:pt x="57734" y="357962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34645" y="392595"/>
                  </a:lnTo>
                  <a:lnTo>
                    <a:pt x="34645" y="415696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57962"/>
                  </a:lnTo>
                  <a:close/>
                </a:path>
                <a:path w="81279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  <a:path w="81279" h="520065">
                  <a:moveTo>
                    <a:pt x="80835" y="427240"/>
                  </a:moveTo>
                  <a:lnTo>
                    <a:pt x="69278" y="427240"/>
                  </a:lnTo>
                  <a:lnTo>
                    <a:pt x="69278" y="438785"/>
                  </a:ln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61886"/>
                  </a:lnTo>
                  <a:lnTo>
                    <a:pt x="46189" y="461886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27240"/>
                  </a:lnTo>
                  <a:close/>
                </a:path>
                <a:path w="81279" h="520065">
                  <a:moveTo>
                    <a:pt x="80835" y="392595"/>
                  </a:moveTo>
                  <a:lnTo>
                    <a:pt x="69278" y="392595"/>
                  </a:lnTo>
                  <a:lnTo>
                    <a:pt x="69278" y="404152"/>
                  </a:lnTo>
                  <a:lnTo>
                    <a:pt x="80835" y="404152"/>
                  </a:lnTo>
                  <a:lnTo>
                    <a:pt x="80835" y="392595"/>
                  </a:lnTo>
                  <a:close/>
                </a:path>
                <a:path w="81279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57962"/>
                  </a:lnTo>
                  <a:lnTo>
                    <a:pt x="80835" y="357962"/>
                  </a:lnTo>
                  <a:lnTo>
                    <a:pt x="80835" y="334860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42493"/>
                  </a:lnTo>
                  <a:lnTo>
                    <a:pt x="34645" y="242493"/>
                  </a:lnTo>
                  <a:lnTo>
                    <a:pt x="34645" y="265595"/>
                  </a:lnTo>
                  <a:lnTo>
                    <a:pt x="23088" y="265595"/>
                  </a:lnTo>
                  <a:lnTo>
                    <a:pt x="23088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23088" y="219405"/>
                  </a:lnTo>
                  <a:lnTo>
                    <a:pt x="23088" y="207848"/>
                  </a:lnTo>
                  <a:lnTo>
                    <a:pt x="11544" y="207848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85"/>
                  </a:lnTo>
                  <a:lnTo>
                    <a:pt x="11544" y="311785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69506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lnTo>
                    <a:pt x="23088" y="357962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46189" y="288683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23088" y="300215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46189" y="277139"/>
                  </a:lnTo>
                  <a:lnTo>
                    <a:pt x="57734" y="277139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230949"/>
                  </a:lnTo>
                  <a:lnTo>
                    <a:pt x="69278" y="230949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80835" y="207848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27025"/>
                  </a:moveTo>
                  <a:lnTo>
                    <a:pt x="69278" y="127025"/>
                  </a:lnTo>
                  <a:lnTo>
                    <a:pt x="57734" y="12702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27025"/>
                  </a:lnTo>
                  <a:close/>
                </a:path>
                <a:path w="81279" h="520065">
                  <a:moveTo>
                    <a:pt x="80835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45" y="23088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11544"/>
                  </a:lnTo>
                  <a:lnTo>
                    <a:pt x="11544" y="11544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34645" y="92379"/>
                  </a:lnTo>
                  <a:lnTo>
                    <a:pt x="46189" y="92379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80835"/>
                  </a:lnTo>
                  <a:lnTo>
                    <a:pt x="46189" y="80835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57734"/>
                  </a:lnTo>
                  <a:lnTo>
                    <a:pt x="80835" y="57734"/>
                  </a:lnTo>
                  <a:lnTo>
                    <a:pt x="80835" y="34645"/>
                  </a:lnTo>
                  <a:close/>
                </a:path>
                <a:path w="81279" h="520065">
                  <a:moveTo>
                    <a:pt x="80835" y="11557"/>
                  </a:moveTo>
                  <a:lnTo>
                    <a:pt x="69278" y="11557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115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23101" y="484974"/>
                  </a:moveTo>
                  <a:lnTo>
                    <a:pt x="11557" y="484974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lnTo>
                    <a:pt x="11557" y="508076"/>
                  </a:lnTo>
                  <a:lnTo>
                    <a:pt x="11557" y="496531"/>
                  </a:lnTo>
                  <a:lnTo>
                    <a:pt x="23101" y="496531"/>
                  </a:lnTo>
                  <a:lnTo>
                    <a:pt x="23101" y="484974"/>
                  </a:lnTo>
                  <a:close/>
                </a:path>
                <a:path w="81279" h="520065">
                  <a:moveTo>
                    <a:pt x="23101" y="427240"/>
                  </a:moveTo>
                  <a:lnTo>
                    <a:pt x="11557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23101" y="427240"/>
                  </a:lnTo>
                  <a:close/>
                </a:path>
                <a:path w="81279" h="520065">
                  <a:moveTo>
                    <a:pt x="23101" y="381050"/>
                  </a:moveTo>
                  <a:lnTo>
                    <a:pt x="11557" y="381050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381050"/>
                  </a:lnTo>
                  <a:close/>
                </a:path>
                <a:path w="81279" h="520065">
                  <a:moveTo>
                    <a:pt x="23101" y="346405"/>
                  </a:moveTo>
                  <a:lnTo>
                    <a:pt x="11557" y="346405"/>
                  </a:lnTo>
                  <a:lnTo>
                    <a:pt x="11557" y="357962"/>
                  </a:lnTo>
                  <a:lnTo>
                    <a:pt x="23101" y="357962"/>
                  </a:lnTo>
                  <a:lnTo>
                    <a:pt x="23101" y="346405"/>
                  </a:lnTo>
                  <a:close/>
                </a:path>
                <a:path w="81279" h="520065">
                  <a:moveTo>
                    <a:pt x="23101" y="254050"/>
                  </a:moveTo>
                  <a:lnTo>
                    <a:pt x="11557" y="254050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54050"/>
                  </a:lnTo>
                  <a:close/>
                </a:path>
                <a:path w="81279" h="520065">
                  <a:moveTo>
                    <a:pt x="23101" y="184759"/>
                  </a:moveTo>
                  <a:lnTo>
                    <a:pt x="11557" y="184759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23101" y="184759"/>
                  </a:lnTo>
                  <a:close/>
                </a:path>
                <a:path w="81279" h="520065">
                  <a:moveTo>
                    <a:pt x="23101" y="127025"/>
                  </a:moveTo>
                  <a:lnTo>
                    <a:pt x="11557" y="127025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27025"/>
                  </a:lnTo>
                  <a:close/>
                </a:path>
                <a:path w="81279" h="520065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81279" h="520065">
                  <a:moveTo>
                    <a:pt x="34645" y="369506"/>
                  </a:moveTo>
                  <a:lnTo>
                    <a:pt x="23101" y="369506"/>
                  </a:lnTo>
                  <a:lnTo>
                    <a:pt x="23101" y="381050"/>
                  </a:lnTo>
                  <a:lnTo>
                    <a:pt x="34645" y="381050"/>
                  </a:lnTo>
                  <a:lnTo>
                    <a:pt x="34645" y="369506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101" y="0"/>
                  </a:lnTo>
                  <a:lnTo>
                    <a:pt x="11557" y="0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23101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96531"/>
                  </a:lnTo>
                  <a:close/>
                </a:path>
                <a:path w="81279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50342"/>
                  </a:lnTo>
                  <a:close/>
                </a:path>
                <a:path w="81279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04152"/>
                  </a:lnTo>
                  <a:lnTo>
                    <a:pt x="46177" y="404152"/>
                  </a:lnTo>
                  <a:lnTo>
                    <a:pt x="46177" y="392595"/>
                  </a:lnTo>
                  <a:close/>
                </a:path>
                <a:path w="81279" h="520065">
                  <a:moveTo>
                    <a:pt x="46177" y="334860"/>
                  </a:moveTo>
                  <a:lnTo>
                    <a:pt x="34645" y="334860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23101" y="311785"/>
                  </a:lnTo>
                  <a:lnTo>
                    <a:pt x="11557" y="311785"/>
                  </a:lnTo>
                  <a:lnTo>
                    <a:pt x="11557" y="334873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34860"/>
                  </a:lnTo>
                  <a:close/>
                </a:path>
                <a:path w="81279" h="520065">
                  <a:moveTo>
                    <a:pt x="46177" y="277139"/>
                  </a:moveTo>
                  <a:lnTo>
                    <a:pt x="34645" y="277139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300228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46177" y="311772"/>
                  </a:lnTo>
                  <a:lnTo>
                    <a:pt x="46177" y="300215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close/>
                </a:path>
                <a:path w="81279" h="520065">
                  <a:moveTo>
                    <a:pt x="46177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77" y="265595"/>
                  </a:lnTo>
                  <a:lnTo>
                    <a:pt x="46177" y="254050"/>
                  </a:lnTo>
                  <a:close/>
                </a:path>
                <a:path w="81279" h="520065">
                  <a:moveTo>
                    <a:pt x="46177" y="230949"/>
                  </a:moveTo>
                  <a:lnTo>
                    <a:pt x="34645" y="230949"/>
                  </a:lnTo>
                  <a:lnTo>
                    <a:pt x="34645" y="242493"/>
                  </a:lnTo>
                  <a:lnTo>
                    <a:pt x="46177" y="242493"/>
                  </a:lnTo>
                  <a:lnTo>
                    <a:pt x="46177" y="230949"/>
                  </a:lnTo>
                  <a:close/>
                </a:path>
                <a:path w="81279" h="520065">
                  <a:moveTo>
                    <a:pt x="46177" y="207860"/>
                  </a:moveTo>
                  <a:lnTo>
                    <a:pt x="34645" y="207860"/>
                  </a:lnTo>
                  <a:lnTo>
                    <a:pt x="23101" y="207848"/>
                  </a:lnTo>
                  <a:lnTo>
                    <a:pt x="23101" y="219405"/>
                  </a:lnTo>
                  <a:lnTo>
                    <a:pt x="11557" y="219405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207860"/>
                  </a:lnTo>
                  <a:close/>
                </a:path>
                <a:path w="8127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73215"/>
                  </a:lnTo>
                  <a:lnTo>
                    <a:pt x="34645" y="173215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50114"/>
                  </a:lnTo>
                  <a:close/>
                </a:path>
                <a:path w="81279" h="520065">
                  <a:moveTo>
                    <a:pt x="46177" y="115481"/>
                  </a:moveTo>
                  <a:lnTo>
                    <a:pt x="34645" y="115481"/>
                  </a:lnTo>
                  <a:lnTo>
                    <a:pt x="34645" y="92392"/>
                  </a:lnTo>
                  <a:lnTo>
                    <a:pt x="23101" y="92392"/>
                  </a:lnTo>
                  <a:lnTo>
                    <a:pt x="23101" y="46189"/>
                  </a:lnTo>
                  <a:lnTo>
                    <a:pt x="11557" y="46189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115481"/>
                  </a:lnTo>
                  <a:close/>
                </a:path>
                <a:path w="81279" h="520065">
                  <a:moveTo>
                    <a:pt x="46177" y="69278"/>
                  </a:moveTo>
                  <a:lnTo>
                    <a:pt x="34645" y="69278"/>
                  </a:lnTo>
                  <a:lnTo>
                    <a:pt x="34645" y="92379"/>
                  </a:lnTo>
                  <a:lnTo>
                    <a:pt x="46177" y="92379"/>
                  </a:lnTo>
                  <a:lnTo>
                    <a:pt x="46177" y="69278"/>
                  </a:lnTo>
                  <a:close/>
                </a:path>
                <a:path w="81279" h="520065">
                  <a:moveTo>
                    <a:pt x="46177" y="34645"/>
                  </a:moveTo>
                  <a:lnTo>
                    <a:pt x="34645" y="34645"/>
                  </a:lnTo>
                  <a:lnTo>
                    <a:pt x="34645" y="57734"/>
                  </a:lnTo>
                  <a:lnTo>
                    <a:pt x="46177" y="57734"/>
                  </a:lnTo>
                  <a:lnTo>
                    <a:pt x="46177" y="34645"/>
                  </a:lnTo>
                  <a:close/>
                </a:path>
                <a:path w="81279" h="520065">
                  <a:moveTo>
                    <a:pt x="57746" y="254050"/>
                  </a:moveTo>
                  <a:lnTo>
                    <a:pt x="46189" y="254050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50"/>
                  </a:lnTo>
                  <a:close/>
                </a:path>
                <a:path w="81279" h="520065">
                  <a:moveTo>
                    <a:pt x="69291" y="427240"/>
                  </a:moveTo>
                  <a:lnTo>
                    <a:pt x="57746" y="427240"/>
                  </a:ln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57746" y="450342"/>
                  </a:lnTo>
                  <a:lnTo>
                    <a:pt x="69291" y="450342"/>
                  </a:lnTo>
                  <a:lnTo>
                    <a:pt x="69291" y="427240"/>
                  </a:lnTo>
                  <a:close/>
                </a:path>
                <a:path w="81279" h="520065">
                  <a:moveTo>
                    <a:pt x="69291" y="11557"/>
                  </a:move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11557"/>
                  </a:lnTo>
                  <a:close/>
                </a:path>
                <a:path w="81279" h="520065">
                  <a:moveTo>
                    <a:pt x="80835" y="496531"/>
                  </a:moveTo>
                  <a:lnTo>
                    <a:pt x="69291" y="496531"/>
                  </a:lnTo>
                  <a:lnTo>
                    <a:pt x="69291" y="508076"/>
                  </a:lnTo>
                  <a:lnTo>
                    <a:pt x="57746" y="508076"/>
                  </a:lnTo>
                  <a:lnTo>
                    <a:pt x="57746" y="473430"/>
                  </a:lnTo>
                  <a:lnTo>
                    <a:pt x="46189" y="473430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80835" y="519620"/>
                  </a:lnTo>
                  <a:lnTo>
                    <a:pt x="80835" y="496531"/>
                  </a:lnTo>
                  <a:close/>
                </a:path>
                <a:path w="81279" h="520065">
                  <a:moveTo>
                    <a:pt x="80835" y="473430"/>
                  </a:moveTo>
                  <a:lnTo>
                    <a:pt x="69291" y="473430"/>
                  </a:lnTo>
                  <a:lnTo>
                    <a:pt x="69291" y="484974"/>
                  </a:lnTo>
                  <a:lnTo>
                    <a:pt x="80835" y="484974"/>
                  </a:lnTo>
                  <a:lnTo>
                    <a:pt x="80835" y="473430"/>
                  </a:lnTo>
                  <a:close/>
                </a:path>
                <a:path w="81279" h="520065">
                  <a:moveTo>
                    <a:pt x="80835" y="450342"/>
                  </a:moveTo>
                  <a:lnTo>
                    <a:pt x="69291" y="450342"/>
                  </a:lnTo>
                  <a:lnTo>
                    <a:pt x="69291" y="461886"/>
                  </a:lnTo>
                  <a:lnTo>
                    <a:pt x="80835" y="461886"/>
                  </a:lnTo>
                  <a:lnTo>
                    <a:pt x="80835" y="450342"/>
                  </a:lnTo>
                  <a:close/>
                </a:path>
                <a:path w="81279" h="520065">
                  <a:moveTo>
                    <a:pt x="80835" y="415696"/>
                  </a:moveTo>
                  <a:lnTo>
                    <a:pt x="69291" y="415696"/>
                  </a:lnTo>
                  <a:lnTo>
                    <a:pt x="69291" y="427240"/>
                  </a:lnTo>
                  <a:lnTo>
                    <a:pt x="80835" y="427240"/>
                  </a:lnTo>
                  <a:lnTo>
                    <a:pt x="80835" y="415696"/>
                  </a:lnTo>
                  <a:close/>
                </a:path>
                <a:path w="81279" h="520065">
                  <a:moveTo>
                    <a:pt x="80835" y="381050"/>
                  </a:moveTo>
                  <a:lnTo>
                    <a:pt x="69291" y="381050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392595"/>
                  </a:lnTo>
                  <a:lnTo>
                    <a:pt x="57746" y="392595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81279" h="520065">
                  <a:moveTo>
                    <a:pt x="80835" y="334860"/>
                  </a:moveTo>
                  <a:lnTo>
                    <a:pt x="69291" y="334860"/>
                  </a:lnTo>
                  <a:lnTo>
                    <a:pt x="69291" y="346405"/>
                  </a:lnTo>
                  <a:lnTo>
                    <a:pt x="57746" y="346405"/>
                  </a:lnTo>
                  <a:lnTo>
                    <a:pt x="57746" y="311772"/>
                  </a:lnTo>
                  <a:lnTo>
                    <a:pt x="46189" y="31177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57962"/>
                  </a:lnTo>
                  <a:lnTo>
                    <a:pt x="80835" y="357962"/>
                  </a:lnTo>
                  <a:lnTo>
                    <a:pt x="80835" y="334860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88671"/>
                  </a:lnTo>
                  <a:lnTo>
                    <a:pt x="57746" y="288671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69291" y="230949"/>
                  </a:lnTo>
                  <a:lnTo>
                    <a:pt x="57746" y="230949"/>
                  </a:lnTo>
                  <a:lnTo>
                    <a:pt x="57746" y="219405"/>
                  </a:lnTo>
                  <a:lnTo>
                    <a:pt x="46189" y="219405"/>
                  </a:lnTo>
                  <a:lnTo>
                    <a:pt x="46189" y="242493"/>
                  </a:lnTo>
                  <a:lnTo>
                    <a:pt x="57746" y="242493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07860"/>
                  </a:lnTo>
                  <a:close/>
                </a:path>
                <a:path w="81279" h="520065">
                  <a:moveTo>
                    <a:pt x="80835" y="173215"/>
                  </a:moveTo>
                  <a:lnTo>
                    <a:pt x="69291" y="173215"/>
                  </a:ln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80835" y="196303"/>
                  </a:lnTo>
                  <a:lnTo>
                    <a:pt x="80835" y="173215"/>
                  </a:lnTo>
                  <a:close/>
                </a:path>
                <a:path w="81279" h="520065">
                  <a:moveTo>
                    <a:pt x="80835" y="103924"/>
                  </a:moveTo>
                  <a:lnTo>
                    <a:pt x="69291" y="103924"/>
                  </a:lnTo>
                  <a:lnTo>
                    <a:pt x="69291" y="92379"/>
                  </a:lnTo>
                  <a:lnTo>
                    <a:pt x="57746" y="9237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03924"/>
                  </a:lnTo>
                  <a:close/>
                </a:path>
                <a:path w="81279" h="520065">
                  <a:moveTo>
                    <a:pt x="80835" y="80835"/>
                  </a:moveTo>
                  <a:lnTo>
                    <a:pt x="69291" y="80835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80835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69278"/>
                  </a:lnTo>
                  <a:lnTo>
                    <a:pt x="57746" y="69278"/>
                  </a:lnTo>
                  <a:lnTo>
                    <a:pt x="57746" y="80835"/>
                  </a:lnTo>
                  <a:lnTo>
                    <a:pt x="69291" y="80835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63054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075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75" y="508076"/>
                  </a:lnTo>
                  <a:lnTo>
                    <a:pt x="23075" y="496531"/>
                  </a:lnTo>
                  <a:close/>
                </a:path>
                <a:path w="92709" h="520065">
                  <a:moveTo>
                    <a:pt x="23075" y="392595"/>
                  </a:moveTo>
                  <a:lnTo>
                    <a:pt x="11544" y="392595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392595"/>
                  </a:lnTo>
                  <a:close/>
                </a:path>
                <a:path w="92709" h="520065">
                  <a:moveTo>
                    <a:pt x="23075" y="357962"/>
                  </a:moveTo>
                  <a:lnTo>
                    <a:pt x="11544" y="357962"/>
                  </a:lnTo>
                  <a:lnTo>
                    <a:pt x="11544" y="381050"/>
                  </a:lnTo>
                  <a:lnTo>
                    <a:pt x="23075" y="381050"/>
                  </a:lnTo>
                  <a:lnTo>
                    <a:pt x="23075" y="357962"/>
                  </a:lnTo>
                  <a:close/>
                </a:path>
                <a:path w="92709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75" y="346405"/>
                  </a:lnTo>
                  <a:lnTo>
                    <a:pt x="23075" y="334860"/>
                  </a:lnTo>
                  <a:close/>
                </a:path>
                <a:path w="92709" h="520065">
                  <a:moveTo>
                    <a:pt x="23075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75" y="323329"/>
                  </a:lnTo>
                  <a:lnTo>
                    <a:pt x="23075" y="311785"/>
                  </a:lnTo>
                  <a:close/>
                </a:path>
                <a:path w="92709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300228"/>
                  </a:lnTo>
                  <a:lnTo>
                    <a:pt x="23075" y="300228"/>
                  </a:lnTo>
                  <a:lnTo>
                    <a:pt x="23075" y="230949"/>
                  </a:lnTo>
                  <a:close/>
                </a:path>
                <a:path w="92709" h="520065">
                  <a:moveTo>
                    <a:pt x="23075" y="173215"/>
                  </a:moveTo>
                  <a:lnTo>
                    <a:pt x="11544" y="173215"/>
                  </a:lnTo>
                  <a:lnTo>
                    <a:pt x="11544" y="196303"/>
                  </a:lnTo>
                  <a:lnTo>
                    <a:pt x="23075" y="196303"/>
                  </a:lnTo>
                  <a:lnTo>
                    <a:pt x="23075" y="173215"/>
                  </a:lnTo>
                  <a:close/>
                </a:path>
                <a:path w="92709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075" y="150114"/>
                  </a:lnTo>
                  <a:lnTo>
                    <a:pt x="23075" y="138569"/>
                  </a:lnTo>
                  <a:close/>
                </a:path>
                <a:path w="92709" h="520065">
                  <a:moveTo>
                    <a:pt x="23075" y="46189"/>
                  </a:moveTo>
                  <a:lnTo>
                    <a:pt x="11544" y="46189"/>
                  </a:lnTo>
                  <a:lnTo>
                    <a:pt x="11544" y="115468"/>
                  </a:lnTo>
                  <a:lnTo>
                    <a:pt x="23075" y="115468"/>
                  </a:lnTo>
                  <a:lnTo>
                    <a:pt x="23075" y="46189"/>
                  </a:lnTo>
                  <a:close/>
                </a:path>
                <a:path w="92709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34645"/>
                  </a:lnTo>
                  <a:lnTo>
                    <a:pt x="23075" y="34645"/>
                  </a:lnTo>
                  <a:lnTo>
                    <a:pt x="23075" y="0"/>
                  </a:lnTo>
                  <a:close/>
                </a:path>
                <a:path w="92709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92709" h="520065">
                  <a:moveTo>
                    <a:pt x="69278" y="11557"/>
                  </a:moveTo>
                  <a:lnTo>
                    <a:pt x="57734" y="11557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11557"/>
                  </a:lnTo>
                  <a:close/>
                </a:path>
                <a:path w="92709" h="520065">
                  <a:moveTo>
                    <a:pt x="80835" y="484974"/>
                  </a:moveTo>
                  <a:lnTo>
                    <a:pt x="69278" y="484974"/>
                  </a:lnTo>
                  <a:lnTo>
                    <a:pt x="69278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80835" y="519620"/>
                  </a:lnTo>
                  <a:lnTo>
                    <a:pt x="80835" y="484974"/>
                  </a:lnTo>
                  <a:close/>
                </a:path>
                <a:path w="92709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46405"/>
                  </a:lnTo>
                  <a:lnTo>
                    <a:pt x="57734" y="346405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57962"/>
                  </a:lnTo>
                  <a:lnTo>
                    <a:pt x="46189" y="357962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381050"/>
                  </a:lnTo>
                  <a:lnTo>
                    <a:pt x="23088" y="381050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86"/>
                  </a:lnTo>
                  <a:lnTo>
                    <a:pt x="46189" y="461886"/>
                  </a:lnTo>
                  <a:lnTo>
                    <a:pt x="34645" y="461886"/>
                  </a:ln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38785"/>
                  </a:lnTo>
                  <a:lnTo>
                    <a:pt x="69278" y="438785"/>
                  </a:lnTo>
                  <a:lnTo>
                    <a:pt x="69278" y="415696"/>
                  </a:lnTo>
                  <a:lnTo>
                    <a:pt x="80835" y="415696"/>
                  </a:lnTo>
                  <a:lnTo>
                    <a:pt x="80835" y="381050"/>
                  </a:lnTo>
                  <a:lnTo>
                    <a:pt x="69278" y="381050"/>
                  </a:lnTo>
                  <a:lnTo>
                    <a:pt x="69278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69506"/>
                  </a:lnTo>
                  <a:lnTo>
                    <a:pt x="80835" y="369506"/>
                  </a:lnTo>
                  <a:lnTo>
                    <a:pt x="80835" y="334860"/>
                  </a:lnTo>
                  <a:close/>
                </a:path>
                <a:path w="92709" h="520065">
                  <a:moveTo>
                    <a:pt x="80835" y="184759"/>
                  </a:moveTo>
                  <a:lnTo>
                    <a:pt x="69278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46189" y="173215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34645" y="127025"/>
                  </a:lnTo>
                  <a:lnTo>
                    <a:pt x="23088" y="127025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34645" y="161671"/>
                  </a:lnTo>
                  <a:lnTo>
                    <a:pt x="23088" y="161671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34" y="196303"/>
                  </a:lnTo>
                  <a:lnTo>
                    <a:pt x="69278" y="196303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184759"/>
                  </a:lnTo>
                  <a:close/>
                </a:path>
                <a:path w="9270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92709" h="520065">
                  <a:moveTo>
                    <a:pt x="92379" y="34645"/>
                  </a:moveTo>
                  <a:lnTo>
                    <a:pt x="80835" y="34645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92"/>
                  </a:lnTo>
                  <a:lnTo>
                    <a:pt x="46189" y="92392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15481"/>
                  </a:lnTo>
                  <a:lnTo>
                    <a:pt x="57734" y="115481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127025"/>
                  </a:lnTo>
                  <a:lnTo>
                    <a:pt x="92379" y="127025"/>
                  </a:lnTo>
                  <a:lnTo>
                    <a:pt x="92379" y="92392"/>
                  </a:lnTo>
                  <a:lnTo>
                    <a:pt x="80835" y="92392"/>
                  </a:lnTo>
                  <a:lnTo>
                    <a:pt x="69278" y="92379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80835"/>
                  </a:lnTo>
                  <a:lnTo>
                    <a:pt x="92379" y="80835"/>
                  </a:lnTo>
                  <a:lnTo>
                    <a:pt x="92379" y="57734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92379" y="46189"/>
                  </a:lnTo>
                  <a:lnTo>
                    <a:pt x="92379" y="34645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11544"/>
                  </a:lnTo>
                  <a:lnTo>
                    <a:pt x="92379" y="11544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88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81280" h="520065">
                  <a:moveTo>
                    <a:pt x="11544" y="381050"/>
                  </a:move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close/>
                </a:path>
                <a:path w="81280" h="520065">
                  <a:moveTo>
                    <a:pt x="11544" y="357962"/>
                  </a:moveTo>
                  <a:lnTo>
                    <a:pt x="0" y="357962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close/>
                </a:path>
                <a:path w="81280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81280" h="520065">
                  <a:moveTo>
                    <a:pt x="23088" y="473430"/>
                  </a:move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close/>
                </a:path>
                <a:path w="81280" h="520065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81280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8128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11544" y="161671"/>
                  </a:lnTo>
                  <a:lnTo>
                    <a:pt x="0" y="161671"/>
                  </a:lnTo>
                  <a:lnTo>
                    <a:pt x="0" y="196303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50114"/>
                  </a:lnTo>
                  <a:close/>
                </a:path>
                <a:path w="81280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92392"/>
                  </a:lnTo>
                  <a:lnTo>
                    <a:pt x="0" y="92392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03924"/>
                  </a:lnTo>
                  <a:close/>
                </a:path>
                <a:path w="81280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81280" h="520065">
                  <a:moveTo>
                    <a:pt x="34632" y="484974"/>
                  </a:moveTo>
                  <a:lnTo>
                    <a:pt x="23088" y="484974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84974"/>
                  </a:lnTo>
                  <a:close/>
                </a:path>
                <a:path w="81280" h="520065">
                  <a:moveTo>
                    <a:pt x="34632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57962"/>
                  </a:lnTo>
                  <a:close/>
                </a:path>
                <a:path w="81280" h="520065">
                  <a:moveTo>
                    <a:pt x="34632" y="311785"/>
                  </a:moveTo>
                  <a:lnTo>
                    <a:pt x="23088" y="31178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11785"/>
                  </a:lnTo>
                  <a:close/>
                </a:path>
                <a:path w="81280" h="520065">
                  <a:moveTo>
                    <a:pt x="34632" y="265595"/>
                  </a:move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71"/>
                  </a:lnTo>
                  <a:lnTo>
                    <a:pt x="11544" y="288671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65595"/>
                  </a:lnTo>
                  <a:close/>
                </a:path>
                <a:path w="8128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81280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34632" y="57734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46189" y="496531"/>
                  </a:lnTo>
                  <a:lnTo>
                    <a:pt x="34632" y="496531"/>
                  </a:lnTo>
                  <a:lnTo>
                    <a:pt x="34632" y="508076"/>
                  </a:lnTo>
                  <a:lnTo>
                    <a:pt x="46189" y="508076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96531"/>
                  </a:lnTo>
                  <a:close/>
                </a:path>
                <a:path w="81280" h="520065">
                  <a:moveTo>
                    <a:pt x="69278" y="461899"/>
                  </a:moveTo>
                  <a:lnTo>
                    <a:pt x="57734" y="461899"/>
                  </a:lnTo>
                  <a:lnTo>
                    <a:pt x="46189" y="461899"/>
                  </a:lnTo>
                  <a:lnTo>
                    <a:pt x="34632" y="461899"/>
                  </a:lnTo>
                  <a:lnTo>
                    <a:pt x="34632" y="484974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61899"/>
                  </a:lnTo>
                  <a:close/>
                </a:path>
                <a:path w="81280" h="520065">
                  <a:moveTo>
                    <a:pt x="69278" y="427240"/>
                  </a:moveTo>
                  <a:lnTo>
                    <a:pt x="57734" y="427240"/>
                  </a:lnTo>
                  <a:lnTo>
                    <a:pt x="57734" y="404152"/>
                  </a:lnTo>
                  <a:lnTo>
                    <a:pt x="46189" y="404152"/>
                  </a:lnTo>
                  <a:lnTo>
                    <a:pt x="34632" y="404152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69278" y="438785"/>
                  </a:lnTo>
                  <a:lnTo>
                    <a:pt x="69278" y="427240"/>
                  </a:lnTo>
                  <a:close/>
                </a:path>
                <a:path w="8128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8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46189" y="334860"/>
                  </a:lnTo>
                  <a:lnTo>
                    <a:pt x="34632" y="334860"/>
                  </a:lnTo>
                  <a:lnTo>
                    <a:pt x="23088" y="334860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60"/>
                  </a:lnTo>
                  <a:close/>
                </a:path>
                <a:path w="81280" h="520065">
                  <a:moveTo>
                    <a:pt x="69278" y="265595"/>
                  </a:moveTo>
                  <a:lnTo>
                    <a:pt x="57734" y="265595"/>
                  </a:lnTo>
                  <a:lnTo>
                    <a:pt x="46189" y="265595"/>
                  </a:lnTo>
                  <a:lnTo>
                    <a:pt x="46189" y="288683"/>
                  </a:ln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288683"/>
                  </a:lnTo>
                  <a:lnTo>
                    <a:pt x="57734" y="288683"/>
                  </a:lnTo>
                  <a:lnTo>
                    <a:pt x="57734" y="277139"/>
                  </a:lnTo>
                  <a:lnTo>
                    <a:pt x="69278" y="277139"/>
                  </a:lnTo>
                  <a:lnTo>
                    <a:pt x="69278" y="265595"/>
                  </a:lnTo>
                  <a:close/>
                </a:path>
                <a:path w="81280" h="520065">
                  <a:moveTo>
                    <a:pt x="69278" y="219405"/>
                  </a:move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62"/>
                  </a:lnTo>
                  <a:lnTo>
                    <a:pt x="34632" y="230962"/>
                  </a:lnTo>
                  <a:lnTo>
                    <a:pt x="34632" y="265595"/>
                  </a:lnTo>
                  <a:lnTo>
                    <a:pt x="46189" y="265595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57734" y="230949"/>
                  </a:lnTo>
                  <a:lnTo>
                    <a:pt x="69278" y="230949"/>
                  </a:lnTo>
                  <a:lnTo>
                    <a:pt x="69278" y="219405"/>
                  </a:lnTo>
                  <a:close/>
                </a:path>
                <a:path w="8128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72"/>
                  </a:lnTo>
                  <a:lnTo>
                    <a:pt x="34632" y="184772"/>
                  </a:lnTo>
                  <a:lnTo>
                    <a:pt x="34632" y="207848"/>
                  </a:lnTo>
                  <a:lnTo>
                    <a:pt x="23088" y="207848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84759"/>
                  </a:lnTo>
                  <a:close/>
                </a:path>
                <a:path w="81280" h="520065">
                  <a:moveTo>
                    <a:pt x="80822" y="138582"/>
                  </a:moveTo>
                  <a:lnTo>
                    <a:pt x="69278" y="138582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46189" y="115468"/>
                  </a:lnTo>
                  <a:lnTo>
                    <a:pt x="34632" y="115468"/>
                  </a:lnTo>
                  <a:lnTo>
                    <a:pt x="34632" y="138569"/>
                  </a:lnTo>
                  <a:lnTo>
                    <a:pt x="46189" y="138569"/>
                  </a:lnTo>
                  <a:lnTo>
                    <a:pt x="46189" y="150114"/>
                  </a:lnTo>
                  <a:lnTo>
                    <a:pt x="34632" y="150114"/>
                  </a:lnTo>
                  <a:lnTo>
                    <a:pt x="34632" y="173215"/>
                  </a:ln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80822" y="173215"/>
                  </a:lnTo>
                  <a:lnTo>
                    <a:pt x="80822" y="138582"/>
                  </a:lnTo>
                  <a:close/>
                </a:path>
                <a:path w="81280" h="520065">
                  <a:moveTo>
                    <a:pt x="80822" y="69278"/>
                  </a:moveTo>
                  <a:lnTo>
                    <a:pt x="69278" y="69278"/>
                  </a:lnTo>
                  <a:lnTo>
                    <a:pt x="69278" y="80835"/>
                  </a:lnTo>
                  <a:lnTo>
                    <a:pt x="57734" y="80835"/>
                  </a:lnTo>
                  <a:lnTo>
                    <a:pt x="57734" y="69278"/>
                  </a:lnTo>
                  <a:lnTo>
                    <a:pt x="46189" y="69278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103924"/>
                  </a:lnTo>
                  <a:lnTo>
                    <a:pt x="46189" y="103924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80822" y="127025"/>
                  </a:lnTo>
                  <a:lnTo>
                    <a:pt x="80822" y="115481"/>
                  </a:lnTo>
                  <a:lnTo>
                    <a:pt x="69278" y="115481"/>
                  </a:lnTo>
                  <a:lnTo>
                    <a:pt x="69278" y="103924"/>
                  </a:lnTo>
                  <a:lnTo>
                    <a:pt x="57734" y="103924"/>
                  </a:lnTo>
                  <a:lnTo>
                    <a:pt x="57734" y="92379"/>
                  </a:lnTo>
                  <a:lnTo>
                    <a:pt x="69278" y="92379"/>
                  </a:lnTo>
                  <a:lnTo>
                    <a:pt x="80822" y="92379"/>
                  </a:lnTo>
                  <a:lnTo>
                    <a:pt x="80822" y="69278"/>
                  </a:lnTo>
                  <a:close/>
                </a:path>
                <a:path w="81280" h="520065">
                  <a:moveTo>
                    <a:pt x="80822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32" y="23088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34632" y="46189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69278"/>
                  </a:lnTo>
                  <a:lnTo>
                    <a:pt x="69278" y="69278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34645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23088"/>
                  </a:lnTo>
                  <a:lnTo>
                    <a:pt x="80822" y="23088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1316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254050"/>
                  </a:moveTo>
                  <a:lnTo>
                    <a:pt x="0" y="254050"/>
                  </a:lnTo>
                  <a:lnTo>
                    <a:pt x="0" y="265595"/>
                  </a:lnTo>
                  <a:lnTo>
                    <a:pt x="11544" y="265595"/>
                  </a:lnTo>
                  <a:lnTo>
                    <a:pt x="11544" y="254050"/>
                  </a:lnTo>
                  <a:close/>
                </a:path>
                <a:path w="81280" h="520065">
                  <a:moveTo>
                    <a:pt x="11544" y="219405"/>
                  </a:moveTo>
                  <a:lnTo>
                    <a:pt x="0" y="219405"/>
                  </a:lnTo>
                  <a:lnTo>
                    <a:pt x="0" y="230949"/>
                  </a:lnTo>
                  <a:lnTo>
                    <a:pt x="11544" y="230949"/>
                  </a:lnTo>
                  <a:lnTo>
                    <a:pt x="11544" y="219405"/>
                  </a:lnTo>
                  <a:close/>
                </a:path>
                <a:path w="81280" h="520065">
                  <a:moveTo>
                    <a:pt x="23101" y="404152"/>
                  </a:moveTo>
                  <a:lnTo>
                    <a:pt x="11544" y="404152"/>
                  </a:lnTo>
                  <a:lnTo>
                    <a:pt x="0" y="404152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23101" y="438785"/>
                  </a:lnTo>
                  <a:lnTo>
                    <a:pt x="23101" y="404152"/>
                  </a:lnTo>
                  <a:close/>
                </a:path>
                <a:path w="81280" h="520065">
                  <a:moveTo>
                    <a:pt x="23101" y="265595"/>
                  </a:moveTo>
                  <a:lnTo>
                    <a:pt x="11544" y="265595"/>
                  </a:lnTo>
                  <a:lnTo>
                    <a:pt x="11544" y="277139"/>
                  </a:lnTo>
                  <a:lnTo>
                    <a:pt x="23101" y="277139"/>
                  </a:lnTo>
                  <a:lnTo>
                    <a:pt x="23101" y="265595"/>
                  </a:lnTo>
                  <a:close/>
                </a:path>
                <a:path w="81280" h="520065">
                  <a:moveTo>
                    <a:pt x="23101" y="138569"/>
                  </a:moveTo>
                  <a:lnTo>
                    <a:pt x="11544" y="138569"/>
                  </a:lnTo>
                  <a:lnTo>
                    <a:pt x="0" y="138582"/>
                  </a:lnTo>
                  <a:lnTo>
                    <a:pt x="0" y="173215"/>
                  </a:lnTo>
                  <a:lnTo>
                    <a:pt x="11544" y="173215"/>
                  </a:lnTo>
                  <a:lnTo>
                    <a:pt x="11544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81280" h="520065">
                  <a:moveTo>
                    <a:pt x="34645" y="323329"/>
                  </a:moveTo>
                  <a:lnTo>
                    <a:pt x="23101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11544" y="357962"/>
                  </a:lnTo>
                  <a:lnTo>
                    <a:pt x="23101" y="357962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close/>
                </a:path>
                <a:path w="81280" h="520065">
                  <a:moveTo>
                    <a:pt x="34645" y="161658"/>
                  </a:moveTo>
                  <a:lnTo>
                    <a:pt x="23101" y="161658"/>
                  </a:lnTo>
                  <a:lnTo>
                    <a:pt x="23101" y="173215"/>
                  </a:lnTo>
                  <a:lnTo>
                    <a:pt x="11544" y="173215"/>
                  </a:lnTo>
                  <a:lnTo>
                    <a:pt x="11544" y="207848"/>
                  </a:lnTo>
                  <a:lnTo>
                    <a:pt x="23101" y="207848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61658"/>
                  </a:lnTo>
                  <a:close/>
                </a:path>
                <a:path w="81280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81280" h="520065">
                  <a:moveTo>
                    <a:pt x="57734" y="357962"/>
                  </a:moveTo>
                  <a:lnTo>
                    <a:pt x="46189" y="357962"/>
                  </a:lnTo>
                  <a:lnTo>
                    <a:pt x="46189" y="346405"/>
                  </a:lnTo>
                  <a:lnTo>
                    <a:pt x="34645" y="346405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close/>
                </a:path>
                <a:path w="81280" h="520065">
                  <a:moveTo>
                    <a:pt x="57734" y="334860"/>
                  </a:moveTo>
                  <a:lnTo>
                    <a:pt x="46189" y="334860"/>
                  </a:lnTo>
                  <a:lnTo>
                    <a:pt x="46189" y="346405"/>
                  </a:lnTo>
                  <a:lnTo>
                    <a:pt x="57734" y="346405"/>
                  </a:lnTo>
                  <a:lnTo>
                    <a:pt x="57734" y="334860"/>
                  </a:lnTo>
                  <a:close/>
                </a:path>
                <a:path w="81280" h="520065">
                  <a:moveTo>
                    <a:pt x="57734" y="34645"/>
                  </a:moveTo>
                  <a:lnTo>
                    <a:pt x="46189" y="34645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11544"/>
                  </a:lnTo>
                  <a:lnTo>
                    <a:pt x="11544" y="11544"/>
                  </a:lnTo>
                  <a:lnTo>
                    <a:pt x="11544" y="69278"/>
                  </a:lnTo>
                  <a:lnTo>
                    <a:pt x="23101" y="69278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34645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91" y="496531"/>
                  </a:moveTo>
                  <a:lnTo>
                    <a:pt x="57734" y="496531"/>
                  </a:lnTo>
                  <a:lnTo>
                    <a:pt x="57734" y="519620"/>
                  </a:lnTo>
                  <a:lnTo>
                    <a:pt x="69291" y="519620"/>
                  </a:lnTo>
                  <a:lnTo>
                    <a:pt x="69291" y="496531"/>
                  </a:lnTo>
                  <a:close/>
                </a:path>
                <a:path w="81280" h="520065">
                  <a:moveTo>
                    <a:pt x="80835" y="404152"/>
                  </a:moveTo>
                  <a:lnTo>
                    <a:pt x="69291" y="404152"/>
                  </a:lnTo>
                  <a:lnTo>
                    <a:pt x="69291" y="415696"/>
                  </a:lnTo>
                  <a:lnTo>
                    <a:pt x="57734" y="415696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81063"/>
                  </a:lnTo>
                  <a:lnTo>
                    <a:pt x="34645" y="381063"/>
                  </a:lnTo>
                  <a:lnTo>
                    <a:pt x="23101" y="381050"/>
                  </a:lnTo>
                  <a:lnTo>
                    <a:pt x="23101" y="369519"/>
                  </a:lnTo>
                  <a:lnTo>
                    <a:pt x="11544" y="369519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69291" y="484974"/>
                  </a:lnTo>
                  <a:lnTo>
                    <a:pt x="69291" y="461899"/>
                  </a:lnTo>
                  <a:lnTo>
                    <a:pt x="57734" y="461899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80835" y="427240"/>
                  </a:lnTo>
                  <a:lnTo>
                    <a:pt x="80835" y="404152"/>
                  </a:lnTo>
                  <a:close/>
                </a:path>
                <a:path w="81280" h="520065">
                  <a:moveTo>
                    <a:pt x="80835" y="323329"/>
                  </a:moveTo>
                  <a:lnTo>
                    <a:pt x="69291" y="323329"/>
                  </a:lnTo>
                  <a:lnTo>
                    <a:pt x="69291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69291" y="369519"/>
                  </a:lnTo>
                  <a:lnTo>
                    <a:pt x="57734" y="369519"/>
                  </a:lnTo>
                  <a:lnTo>
                    <a:pt x="57734" y="39259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23329"/>
                  </a:lnTo>
                  <a:close/>
                </a:path>
                <a:path w="81280" h="520065">
                  <a:moveTo>
                    <a:pt x="80835" y="254050"/>
                  </a:moveTo>
                  <a:lnTo>
                    <a:pt x="69291" y="254050"/>
                  </a:lnTo>
                  <a:lnTo>
                    <a:pt x="69291" y="265595"/>
                  </a:lnTo>
                  <a:lnTo>
                    <a:pt x="80835" y="265595"/>
                  </a:lnTo>
                  <a:lnTo>
                    <a:pt x="80835" y="254050"/>
                  </a:lnTo>
                  <a:close/>
                </a:path>
                <a:path w="81280" h="520065">
                  <a:moveTo>
                    <a:pt x="80835" y="230949"/>
                  </a:moveTo>
                  <a:lnTo>
                    <a:pt x="69291" y="230949"/>
                  </a:lnTo>
                  <a:lnTo>
                    <a:pt x="57734" y="230949"/>
                  </a:lnTo>
                  <a:lnTo>
                    <a:pt x="46189" y="230936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23101" y="207848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34645" y="254038"/>
                  </a:lnTo>
                  <a:lnTo>
                    <a:pt x="46189" y="254038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101" y="277139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11544" y="288683"/>
                  </a:lnTo>
                  <a:lnTo>
                    <a:pt x="11544" y="277139"/>
                  </a:lnTo>
                  <a:lnTo>
                    <a:pt x="0" y="277139"/>
                  </a:lnTo>
                  <a:lnTo>
                    <a:pt x="0" y="300228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91" y="311772"/>
                  </a:lnTo>
                  <a:lnTo>
                    <a:pt x="69291" y="300215"/>
                  </a:lnTo>
                  <a:lnTo>
                    <a:pt x="57734" y="300215"/>
                  </a:lnTo>
                  <a:lnTo>
                    <a:pt x="57734" y="288683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77139"/>
                  </a:lnTo>
                  <a:lnTo>
                    <a:pt x="69291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30949"/>
                  </a:lnTo>
                  <a:close/>
                </a:path>
                <a:path w="81280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69291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80" h="520065">
                  <a:moveTo>
                    <a:pt x="80835" y="161658"/>
                  </a:moveTo>
                  <a:lnTo>
                    <a:pt x="69291" y="161658"/>
                  </a:lnTo>
                  <a:lnTo>
                    <a:pt x="69291" y="173215"/>
                  </a:lnTo>
                  <a:lnTo>
                    <a:pt x="57734" y="173215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91" y="207848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61658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34" y="92379"/>
                  </a:lnTo>
                  <a:lnTo>
                    <a:pt x="57734" y="69278"/>
                  </a:lnTo>
                  <a:lnTo>
                    <a:pt x="46189" y="69278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92"/>
                  </a:lnTo>
                  <a:lnTo>
                    <a:pt x="23101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69291" y="103924"/>
                  </a:lnTo>
                  <a:lnTo>
                    <a:pt x="69291" y="115468"/>
                  </a:lnTo>
                  <a:lnTo>
                    <a:pt x="57734" y="115468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50114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2459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3492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34925" h="520065">
                  <a:moveTo>
                    <a:pt x="23088" y="161671"/>
                  </a:moveTo>
                  <a:lnTo>
                    <a:pt x="11544" y="161671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61671"/>
                  </a:lnTo>
                  <a:close/>
                </a:path>
                <a:path w="34925" h="520065">
                  <a:moveTo>
                    <a:pt x="34632" y="415709"/>
                  </a:moveTo>
                  <a:lnTo>
                    <a:pt x="23088" y="415709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86"/>
                  </a:lnTo>
                  <a:lnTo>
                    <a:pt x="0" y="473430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15709"/>
                  </a:lnTo>
                  <a:close/>
                </a:path>
                <a:path w="34925" h="520065">
                  <a:moveTo>
                    <a:pt x="34632" y="381050"/>
                  </a:moveTo>
                  <a:lnTo>
                    <a:pt x="23088" y="381050"/>
                  </a:lnTo>
                  <a:lnTo>
                    <a:pt x="23088" y="369519"/>
                  </a:lnTo>
                  <a:lnTo>
                    <a:pt x="11544" y="369519"/>
                  </a:lnTo>
                  <a:lnTo>
                    <a:pt x="11544" y="392595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81050"/>
                  </a:lnTo>
                  <a:close/>
                </a:path>
                <a:path w="34925" h="520065">
                  <a:moveTo>
                    <a:pt x="34632" y="300240"/>
                  </a:moveTo>
                  <a:lnTo>
                    <a:pt x="23088" y="30024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00240"/>
                  </a:lnTo>
                  <a:close/>
                </a:path>
                <a:path w="34925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19405"/>
                  </a:lnTo>
                  <a:close/>
                </a:path>
                <a:path w="34925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96303"/>
                  </a:lnTo>
                  <a:close/>
                </a:path>
                <a:path w="34925" h="520065">
                  <a:moveTo>
                    <a:pt x="34632" y="173215"/>
                  </a:move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73215"/>
                  </a:lnTo>
                  <a:close/>
                </a:path>
                <a:path w="34925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50114"/>
                  </a:lnTo>
                  <a:lnTo>
                    <a:pt x="23088" y="150114"/>
                  </a:lnTo>
                  <a:lnTo>
                    <a:pt x="23088" y="161658"/>
                  </a:lnTo>
                  <a:lnTo>
                    <a:pt x="34632" y="161658"/>
                  </a:lnTo>
                  <a:lnTo>
                    <a:pt x="34632" y="127025"/>
                  </a:lnTo>
                  <a:close/>
                </a:path>
                <a:path w="3492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022870" y="8064220"/>
              <a:ext cx="0" cy="300355"/>
            </a:xfrm>
            <a:custGeom>
              <a:avLst/>
              <a:gdLst/>
              <a:ahLst/>
              <a:cxnLst/>
              <a:rect l="l" t="t" r="r" b="b"/>
              <a:pathLst>
                <a:path h="300354">
                  <a:moveTo>
                    <a:pt x="0" y="0"/>
                  </a:moveTo>
                  <a:lnTo>
                    <a:pt x="0" y="300227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17092" y="8064220"/>
              <a:ext cx="46355" cy="520065"/>
            </a:xfrm>
            <a:custGeom>
              <a:avLst/>
              <a:gdLst/>
              <a:ahLst/>
              <a:cxnLst/>
              <a:rect l="l" t="t" r="r" b="b"/>
              <a:pathLst>
                <a:path w="46355" h="520065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30949"/>
                  </a:lnTo>
                  <a:lnTo>
                    <a:pt x="23088" y="230949"/>
                  </a:lnTo>
                  <a:lnTo>
                    <a:pt x="23088" y="219405"/>
                  </a:lnTo>
                  <a:close/>
                </a:path>
                <a:path w="46355" h="520065">
                  <a:moveTo>
                    <a:pt x="23088" y="196303"/>
                  </a:move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23088" y="196303"/>
                  </a:lnTo>
                  <a:close/>
                </a:path>
                <a:path w="46355" h="520065">
                  <a:moveTo>
                    <a:pt x="23088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close/>
                </a:path>
                <a:path w="46355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46355" h="520065">
                  <a:moveTo>
                    <a:pt x="23088" y="23088"/>
                  </a:moveTo>
                  <a:lnTo>
                    <a:pt x="11544" y="23088"/>
                  </a:lnTo>
                  <a:lnTo>
                    <a:pt x="11544" y="57734"/>
                  </a:lnTo>
                  <a:lnTo>
                    <a:pt x="23088" y="57734"/>
                  </a:lnTo>
                  <a:lnTo>
                    <a:pt x="23088" y="23088"/>
                  </a:lnTo>
                  <a:close/>
                </a:path>
                <a:path w="46355" h="520065">
                  <a:moveTo>
                    <a:pt x="34632" y="508076"/>
                  </a:moveTo>
                  <a:lnTo>
                    <a:pt x="23088" y="508076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close/>
                </a:path>
                <a:path w="46355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23088" y="427240"/>
                  </a:lnTo>
                  <a:lnTo>
                    <a:pt x="11557" y="427240"/>
                  </a:lnTo>
                  <a:lnTo>
                    <a:pt x="0" y="427240"/>
                  </a:lnTo>
                  <a:lnTo>
                    <a:pt x="0" y="438785"/>
                  </a:lnTo>
                  <a:lnTo>
                    <a:pt x="11544" y="438785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lnTo>
                    <a:pt x="11557" y="496531"/>
                  </a:lnTo>
                  <a:lnTo>
                    <a:pt x="11557" y="461886"/>
                  </a:lnTo>
                  <a:lnTo>
                    <a:pt x="23088" y="461886"/>
                  </a:lnTo>
                  <a:lnTo>
                    <a:pt x="23088" y="484974"/>
                  </a:lnTo>
                  <a:lnTo>
                    <a:pt x="34632" y="484974"/>
                  </a:lnTo>
                  <a:lnTo>
                    <a:pt x="34632" y="438785"/>
                  </a:lnTo>
                  <a:close/>
                </a:path>
                <a:path w="46355" h="520065">
                  <a:moveTo>
                    <a:pt x="34632" y="369506"/>
                  </a:moveTo>
                  <a:lnTo>
                    <a:pt x="23088" y="369506"/>
                  </a:lnTo>
                  <a:lnTo>
                    <a:pt x="23088" y="392595"/>
                  </a:lnTo>
                  <a:lnTo>
                    <a:pt x="11557" y="392595"/>
                  </a:lnTo>
                  <a:lnTo>
                    <a:pt x="0" y="392595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369506"/>
                  </a:lnTo>
                  <a:close/>
                </a:path>
                <a:path w="46355" h="520065">
                  <a:moveTo>
                    <a:pt x="34632" y="334860"/>
                  </a:moveTo>
                  <a:lnTo>
                    <a:pt x="23088" y="334860"/>
                  </a:lnTo>
                  <a:lnTo>
                    <a:pt x="11557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0" y="357962"/>
                  </a:lnTo>
                  <a:lnTo>
                    <a:pt x="0" y="381050"/>
                  </a:lnTo>
                  <a:lnTo>
                    <a:pt x="11557" y="381050"/>
                  </a:lnTo>
                  <a:lnTo>
                    <a:pt x="11557" y="369506"/>
                  </a:lnTo>
                  <a:lnTo>
                    <a:pt x="23088" y="369506"/>
                  </a:lnTo>
                  <a:lnTo>
                    <a:pt x="23088" y="346405"/>
                  </a:lnTo>
                  <a:lnTo>
                    <a:pt x="34632" y="346405"/>
                  </a:lnTo>
                  <a:lnTo>
                    <a:pt x="34632" y="334860"/>
                  </a:lnTo>
                  <a:close/>
                </a:path>
                <a:path w="46355" h="520065">
                  <a:moveTo>
                    <a:pt x="34632" y="300228"/>
                  </a:moveTo>
                  <a:lnTo>
                    <a:pt x="23088" y="300228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00228"/>
                  </a:lnTo>
                  <a:close/>
                </a:path>
                <a:path w="46355" h="520065">
                  <a:moveTo>
                    <a:pt x="34632" y="254050"/>
                  </a:moveTo>
                  <a:lnTo>
                    <a:pt x="23088" y="254050"/>
                  </a:lnTo>
                  <a:lnTo>
                    <a:pt x="23088" y="242493"/>
                  </a:lnTo>
                  <a:lnTo>
                    <a:pt x="11544" y="242493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54050"/>
                  </a:lnTo>
                  <a:close/>
                </a:path>
                <a:path w="46355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46355" h="520065">
                  <a:moveTo>
                    <a:pt x="34632" y="138582"/>
                  </a:moveTo>
                  <a:lnTo>
                    <a:pt x="23088" y="138582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34632" y="138582"/>
                  </a:lnTo>
                  <a:close/>
                </a:path>
                <a:path w="46355" h="520065">
                  <a:moveTo>
                    <a:pt x="34632" y="92392"/>
                  </a:moveTo>
                  <a:lnTo>
                    <a:pt x="23088" y="92392"/>
                  </a:lnTo>
                  <a:lnTo>
                    <a:pt x="11544" y="92379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127025"/>
                  </a:lnTo>
                  <a:lnTo>
                    <a:pt x="34632" y="127025"/>
                  </a:lnTo>
                  <a:lnTo>
                    <a:pt x="34632" y="92392"/>
                  </a:lnTo>
                  <a:close/>
                </a:path>
                <a:path w="4635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4635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46355" h="520065">
                  <a:moveTo>
                    <a:pt x="46189" y="461899"/>
                  </a:move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46189" y="461899"/>
                  </a:lnTo>
                  <a:close/>
                </a:path>
                <a:path w="46355" h="520065">
                  <a:moveTo>
                    <a:pt x="46189" y="415709"/>
                  </a:moveTo>
                  <a:lnTo>
                    <a:pt x="34645" y="415709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15709"/>
                  </a:lnTo>
                  <a:close/>
                </a:path>
                <a:path w="46355" h="520065">
                  <a:moveTo>
                    <a:pt x="46189" y="311772"/>
                  </a:moveTo>
                  <a:lnTo>
                    <a:pt x="34645" y="311772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11772"/>
                  </a:lnTo>
                  <a:close/>
                </a:path>
                <a:path w="46355" h="520065">
                  <a:moveTo>
                    <a:pt x="46189" y="288683"/>
                  </a:moveTo>
                  <a:lnTo>
                    <a:pt x="34645" y="28868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close/>
                </a:path>
                <a:path w="46355" h="520065">
                  <a:moveTo>
                    <a:pt x="46189" y="196303"/>
                  </a:moveTo>
                  <a:lnTo>
                    <a:pt x="34645" y="196303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196303"/>
                  </a:lnTo>
                  <a:close/>
                </a:path>
                <a:path w="46355" h="520065">
                  <a:moveTo>
                    <a:pt x="46189" y="0"/>
                  </a:moveTo>
                  <a:lnTo>
                    <a:pt x="34645" y="0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8447303" y="4693996"/>
            <a:ext cx="78041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85" dirty="0">
                <a:latin typeface="Times New Roman"/>
                <a:cs typeface="Times New Roman"/>
              </a:rPr>
              <a:t>Venus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453998" y="487179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360008" y="-12"/>
            <a:ext cx="2760002" cy="3768623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57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0558" y="9203328"/>
            <a:ext cx="2527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2709392"/>
            <a:ext cx="7029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Crystal</a:t>
            </a:r>
            <a:r>
              <a:rPr sz="800" b="1" spc="35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cross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2786" y="4193565"/>
            <a:ext cx="75501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Crystal</a:t>
            </a:r>
            <a:r>
              <a:rPr sz="800" b="1" spc="36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veined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797706" y="2709392"/>
            <a:ext cx="6737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Amber</a:t>
            </a:r>
            <a:r>
              <a:rPr sz="800" b="1" spc="31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cross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03193" y="4193565"/>
            <a:ext cx="7264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Amber</a:t>
            </a:r>
            <a:r>
              <a:rPr sz="800" b="1" spc="31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veined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52466" y="2709392"/>
            <a:ext cx="5854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Jade</a:t>
            </a:r>
            <a:r>
              <a:rPr sz="800" b="1" spc="245" dirty="0">
                <a:latin typeface="Roboto"/>
                <a:cs typeface="Roboto"/>
              </a:rPr>
              <a:t> </a:t>
            </a:r>
            <a:r>
              <a:rPr sz="800" b="1" spc="-20" dirty="0">
                <a:latin typeface="Roboto"/>
                <a:cs typeface="Roboto"/>
              </a:rPr>
              <a:t>cross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57953" y="4193565"/>
            <a:ext cx="63817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Jade</a:t>
            </a:r>
            <a:r>
              <a:rPr sz="800" b="1" spc="24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veined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07226" y="2709392"/>
            <a:ext cx="56642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Azul</a:t>
            </a:r>
            <a:r>
              <a:rPr sz="800" b="1" spc="24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cross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12713" y="4193565"/>
            <a:ext cx="6248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latin typeface="Roboto"/>
                <a:cs typeface="Roboto"/>
              </a:rPr>
              <a:t>Azul</a:t>
            </a:r>
            <a:r>
              <a:rPr sz="800" b="1" spc="24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veined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88025" y="549592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40000" y="6388951"/>
            <a:ext cx="6120130" cy="3810"/>
            <a:chOff x="540000" y="6388951"/>
            <a:chExt cx="6120130" cy="3810"/>
          </a:xfrm>
        </p:grpSpPr>
        <p:sp>
          <p:nvSpPr>
            <p:cNvPr id="14" name="object 14"/>
            <p:cNvSpPr/>
            <p:nvPr/>
          </p:nvSpPr>
          <p:spPr>
            <a:xfrm>
              <a:off x="540000" y="639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69998" y="639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99992" y="639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129999" y="639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38095" y="6439547"/>
            <a:ext cx="6123940" cy="133350"/>
            <a:chOff x="538095" y="6439547"/>
            <a:chExt cx="6123940" cy="133350"/>
          </a:xfrm>
        </p:grpSpPr>
        <p:sp>
          <p:nvSpPr>
            <p:cNvPr id="19" name="object 19"/>
            <p:cNvSpPr/>
            <p:nvPr/>
          </p:nvSpPr>
          <p:spPr>
            <a:xfrm>
              <a:off x="540000" y="6570852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69998" y="6570852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99992" y="6570852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129999" y="6570852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106002" y="6439547"/>
              <a:ext cx="108000" cy="108000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538095" y="6619544"/>
            <a:ext cx="6123940" cy="133350"/>
            <a:chOff x="538095" y="6619544"/>
            <a:chExt cx="6123940" cy="133350"/>
          </a:xfrm>
        </p:grpSpPr>
        <p:sp>
          <p:nvSpPr>
            <p:cNvPr id="25" name="object 25"/>
            <p:cNvSpPr/>
            <p:nvPr/>
          </p:nvSpPr>
          <p:spPr>
            <a:xfrm>
              <a:off x="540000" y="675085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69998" y="675085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99992" y="675085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29999" y="675085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06002" y="6619544"/>
              <a:ext cx="108000" cy="108013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538095" y="6799554"/>
            <a:ext cx="6123940" cy="133350"/>
            <a:chOff x="538095" y="6799554"/>
            <a:chExt cx="6123940" cy="133350"/>
          </a:xfrm>
        </p:grpSpPr>
        <p:sp>
          <p:nvSpPr>
            <p:cNvPr id="31" name="object 31"/>
            <p:cNvSpPr/>
            <p:nvPr/>
          </p:nvSpPr>
          <p:spPr>
            <a:xfrm>
              <a:off x="540000" y="693084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69998" y="693084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99992" y="693084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129999" y="693084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06002" y="6799554"/>
              <a:ext cx="108000" cy="108000"/>
            </a:xfrm>
            <a:prstGeom prst="rect">
              <a:avLst/>
            </a:prstGeom>
          </p:spPr>
        </p:pic>
      </p:grpSp>
      <p:grpSp>
        <p:nvGrpSpPr>
          <p:cNvPr id="36" name="object 36"/>
          <p:cNvGrpSpPr/>
          <p:nvPr/>
        </p:nvGrpSpPr>
        <p:grpSpPr>
          <a:xfrm>
            <a:off x="538095" y="6979551"/>
            <a:ext cx="6123940" cy="133350"/>
            <a:chOff x="538095" y="6979551"/>
            <a:chExt cx="6123940" cy="133350"/>
          </a:xfrm>
        </p:grpSpPr>
        <p:sp>
          <p:nvSpPr>
            <p:cNvPr id="37" name="object 37"/>
            <p:cNvSpPr/>
            <p:nvPr/>
          </p:nvSpPr>
          <p:spPr>
            <a:xfrm>
              <a:off x="540000" y="711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069998" y="711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99992" y="711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29999" y="711085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06002" y="6979551"/>
              <a:ext cx="108000" cy="108000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538095" y="7159551"/>
            <a:ext cx="6123940" cy="133350"/>
            <a:chOff x="538095" y="7159551"/>
            <a:chExt cx="6123940" cy="133350"/>
          </a:xfrm>
        </p:grpSpPr>
        <p:sp>
          <p:nvSpPr>
            <p:cNvPr id="43" name="object 43"/>
            <p:cNvSpPr/>
            <p:nvPr/>
          </p:nvSpPr>
          <p:spPr>
            <a:xfrm>
              <a:off x="540000" y="7290854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069998" y="7290854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599992" y="7290854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29999" y="7290854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35997" y="7159551"/>
              <a:ext cx="108000" cy="107998"/>
            </a:xfrm>
            <a:prstGeom prst="rect">
              <a:avLst/>
            </a:prstGeom>
          </p:spPr>
        </p:pic>
      </p:grpSp>
      <p:grpSp>
        <p:nvGrpSpPr>
          <p:cNvPr id="48" name="object 48"/>
          <p:cNvGrpSpPr/>
          <p:nvPr/>
        </p:nvGrpSpPr>
        <p:grpSpPr>
          <a:xfrm>
            <a:off x="538095" y="7339545"/>
            <a:ext cx="6123940" cy="133350"/>
            <a:chOff x="538095" y="7339545"/>
            <a:chExt cx="6123940" cy="133350"/>
          </a:xfrm>
        </p:grpSpPr>
        <p:sp>
          <p:nvSpPr>
            <p:cNvPr id="49" name="object 49"/>
            <p:cNvSpPr/>
            <p:nvPr/>
          </p:nvSpPr>
          <p:spPr>
            <a:xfrm>
              <a:off x="540000" y="7470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069998" y="7470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599992" y="7470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29999" y="7470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35997" y="7339545"/>
              <a:ext cx="108000" cy="108000"/>
            </a:xfrm>
            <a:prstGeom prst="rect">
              <a:avLst/>
            </a:prstGeom>
          </p:spPr>
        </p:pic>
      </p:grpSp>
      <p:grpSp>
        <p:nvGrpSpPr>
          <p:cNvPr id="54" name="object 54"/>
          <p:cNvGrpSpPr/>
          <p:nvPr/>
        </p:nvGrpSpPr>
        <p:grpSpPr>
          <a:xfrm>
            <a:off x="538095" y="7519543"/>
            <a:ext cx="6123940" cy="133350"/>
            <a:chOff x="538095" y="7519543"/>
            <a:chExt cx="6123940" cy="133350"/>
          </a:xfrm>
        </p:grpSpPr>
        <p:sp>
          <p:nvSpPr>
            <p:cNvPr id="55" name="object 55"/>
            <p:cNvSpPr/>
            <p:nvPr/>
          </p:nvSpPr>
          <p:spPr>
            <a:xfrm>
              <a:off x="540000" y="7650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069998" y="7650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599992" y="7650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29999" y="7650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35997" y="7519543"/>
              <a:ext cx="108000" cy="108013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538095" y="7699552"/>
            <a:ext cx="6123940" cy="133350"/>
            <a:chOff x="538095" y="7699552"/>
            <a:chExt cx="6123940" cy="133350"/>
          </a:xfrm>
        </p:grpSpPr>
        <p:sp>
          <p:nvSpPr>
            <p:cNvPr id="61" name="object 61"/>
            <p:cNvSpPr/>
            <p:nvPr/>
          </p:nvSpPr>
          <p:spPr>
            <a:xfrm>
              <a:off x="540000" y="7830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069998" y="7830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99992" y="7830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129999" y="7830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635997" y="7699552"/>
              <a:ext cx="108000" cy="108000"/>
            </a:xfrm>
            <a:prstGeom prst="rect">
              <a:avLst/>
            </a:prstGeom>
          </p:spPr>
        </p:pic>
      </p:grpSp>
      <p:grpSp>
        <p:nvGrpSpPr>
          <p:cNvPr id="66" name="object 66"/>
          <p:cNvGrpSpPr/>
          <p:nvPr/>
        </p:nvGrpSpPr>
        <p:grpSpPr>
          <a:xfrm>
            <a:off x="540000" y="8080946"/>
            <a:ext cx="6120130" cy="3810"/>
            <a:chOff x="540000" y="8080946"/>
            <a:chExt cx="6120130" cy="3810"/>
          </a:xfrm>
        </p:grpSpPr>
        <p:sp>
          <p:nvSpPr>
            <p:cNvPr id="67" name="object 67"/>
            <p:cNvSpPr/>
            <p:nvPr/>
          </p:nvSpPr>
          <p:spPr>
            <a:xfrm>
              <a:off x="540000" y="808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069998" y="808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99992" y="808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129999" y="808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540000" y="8131543"/>
            <a:ext cx="6120130" cy="133350"/>
            <a:chOff x="540000" y="8131543"/>
            <a:chExt cx="6120130" cy="133350"/>
          </a:xfrm>
        </p:grpSpPr>
        <p:sp>
          <p:nvSpPr>
            <p:cNvPr id="72" name="object 72"/>
            <p:cNvSpPr/>
            <p:nvPr/>
          </p:nvSpPr>
          <p:spPr>
            <a:xfrm>
              <a:off x="540000" y="8262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069998" y="8262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99992" y="8262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129999" y="826284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76008" y="8131543"/>
              <a:ext cx="108000" cy="108000"/>
            </a:xfrm>
            <a:prstGeom prst="rect">
              <a:avLst/>
            </a:prstGeom>
          </p:spPr>
        </p:pic>
      </p:grpSp>
      <p:grpSp>
        <p:nvGrpSpPr>
          <p:cNvPr id="77" name="object 77"/>
          <p:cNvGrpSpPr/>
          <p:nvPr/>
        </p:nvGrpSpPr>
        <p:grpSpPr>
          <a:xfrm>
            <a:off x="540000" y="8311553"/>
            <a:ext cx="6120130" cy="133350"/>
            <a:chOff x="540000" y="8311553"/>
            <a:chExt cx="6120130" cy="133350"/>
          </a:xfrm>
        </p:grpSpPr>
        <p:sp>
          <p:nvSpPr>
            <p:cNvPr id="78" name="object 78"/>
            <p:cNvSpPr/>
            <p:nvPr/>
          </p:nvSpPr>
          <p:spPr>
            <a:xfrm>
              <a:off x="540000" y="8442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069998" y="8442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99992" y="8442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129999" y="8442845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008" y="8311553"/>
              <a:ext cx="108000" cy="107988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540000" y="8491549"/>
            <a:ext cx="6120130" cy="133350"/>
            <a:chOff x="540000" y="8491549"/>
            <a:chExt cx="6120130" cy="133350"/>
          </a:xfrm>
        </p:grpSpPr>
        <p:sp>
          <p:nvSpPr>
            <p:cNvPr id="84" name="object 84"/>
            <p:cNvSpPr/>
            <p:nvPr/>
          </p:nvSpPr>
          <p:spPr>
            <a:xfrm>
              <a:off x="540000" y="862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069998" y="862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599992" y="862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129999" y="862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6008" y="8491549"/>
              <a:ext cx="108000" cy="108000"/>
            </a:xfrm>
            <a:prstGeom prst="rect">
              <a:avLst/>
            </a:prstGeom>
          </p:spPr>
        </p:pic>
      </p:grpSp>
      <p:grpSp>
        <p:nvGrpSpPr>
          <p:cNvPr id="89" name="object 89"/>
          <p:cNvGrpSpPr/>
          <p:nvPr/>
        </p:nvGrpSpPr>
        <p:grpSpPr>
          <a:xfrm>
            <a:off x="540000" y="8671559"/>
            <a:ext cx="6120130" cy="133350"/>
            <a:chOff x="540000" y="8671559"/>
            <a:chExt cx="6120130" cy="133350"/>
          </a:xfrm>
        </p:grpSpPr>
        <p:sp>
          <p:nvSpPr>
            <p:cNvPr id="90" name="object 90"/>
            <p:cNvSpPr/>
            <p:nvPr/>
          </p:nvSpPr>
          <p:spPr>
            <a:xfrm>
              <a:off x="540000" y="880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069998" y="880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99992" y="880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129999" y="8802851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6008" y="8671559"/>
              <a:ext cx="108000" cy="107988"/>
            </a:xfrm>
            <a:prstGeom prst="rect">
              <a:avLst/>
            </a:prstGeom>
          </p:spPr>
        </p:pic>
      </p:grpSp>
      <p:sp>
        <p:nvSpPr>
          <p:cNvPr id="95" name="object 95"/>
          <p:cNvSpPr/>
          <p:nvPr/>
        </p:nvSpPr>
        <p:spPr>
          <a:xfrm>
            <a:off x="577900" y="4629187"/>
            <a:ext cx="538480" cy="1258570"/>
          </a:xfrm>
          <a:custGeom>
            <a:avLst/>
            <a:gdLst/>
            <a:ahLst/>
            <a:cxnLst/>
            <a:rect l="l" t="t" r="r" b="b"/>
            <a:pathLst>
              <a:path w="538480" h="1258570">
                <a:moveTo>
                  <a:pt x="0" y="1258404"/>
                </a:moveTo>
                <a:lnTo>
                  <a:pt x="538403" y="1258404"/>
                </a:lnTo>
                <a:lnTo>
                  <a:pt x="538403" y="0"/>
                </a:lnTo>
                <a:lnTo>
                  <a:pt x="0" y="0"/>
                </a:lnTo>
                <a:lnTo>
                  <a:pt x="0" y="1258404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563299" y="5894578"/>
            <a:ext cx="5651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120x280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48”x110”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Rett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107907" y="5349163"/>
            <a:ext cx="538480" cy="538480"/>
          </a:xfrm>
          <a:custGeom>
            <a:avLst/>
            <a:gdLst/>
            <a:ahLst/>
            <a:cxnLst/>
            <a:rect l="l" t="t" r="r" b="b"/>
            <a:pathLst>
              <a:path w="538480" h="538479">
                <a:moveTo>
                  <a:pt x="0" y="538416"/>
                </a:moveTo>
                <a:lnTo>
                  <a:pt x="538403" y="538416"/>
                </a:lnTo>
                <a:lnTo>
                  <a:pt x="538403" y="0"/>
                </a:lnTo>
                <a:lnTo>
                  <a:pt x="0" y="0"/>
                </a:lnTo>
                <a:lnTo>
                  <a:pt x="0" y="538416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/>
          <p:nvPr/>
        </p:nvSpPr>
        <p:spPr>
          <a:xfrm>
            <a:off x="2093302" y="5894578"/>
            <a:ext cx="514984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120x120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48”x48” </a:t>
            </a:r>
            <a:r>
              <a:rPr sz="700" spc="-20" dirty="0">
                <a:latin typeface="Roboto"/>
                <a:cs typeface="Roboto"/>
              </a:rPr>
              <a:t>Rett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637902" y="5349176"/>
            <a:ext cx="268605" cy="538480"/>
          </a:xfrm>
          <a:custGeom>
            <a:avLst/>
            <a:gdLst/>
            <a:ahLst/>
            <a:cxnLst/>
            <a:rect l="l" t="t" r="r" b="b"/>
            <a:pathLst>
              <a:path w="268604" h="538479">
                <a:moveTo>
                  <a:pt x="268414" y="0"/>
                </a:moveTo>
                <a:lnTo>
                  <a:pt x="0" y="0"/>
                </a:lnTo>
                <a:lnTo>
                  <a:pt x="0" y="538416"/>
                </a:lnTo>
                <a:lnTo>
                  <a:pt x="268414" y="538416"/>
                </a:lnTo>
                <a:lnTo>
                  <a:pt x="268414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3623297" y="5894578"/>
            <a:ext cx="514984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60x120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24”x48” </a:t>
            </a:r>
            <a:r>
              <a:rPr sz="700" spc="-20" dirty="0">
                <a:latin typeface="Roboto"/>
                <a:cs typeface="Roboto"/>
              </a:rPr>
              <a:t>Rett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5167909" y="5619178"/>
            <a:ext cx="133985" cy="268605"/>
          </a:xfrm>
          <a:custGeom>
            <a:avLst/>
            <a:gdLst/>
            <a:ahLst/>
            <a:cxnLst/>
            <a:rect l="l" t="t" r="r" b="b"/>
            <a:pathLst>
              <a:path w="133985" h="268604">
                <a:moveTo>
                  <a:pt x="133413" y="0"/>
                </a:moveTo>
                <a:lnTo>
                  <a:pt x="0" y="0"/>
                </a:lnTo>
                <a:lnTo>
                  <a:pt x="0" y="268414"/>
                </a:lnTo>
                <a:lnTo>
                  <a:pt x="133413" y="268414"/>
                </a:lnTo>
                <a:lnTo>
                  <a:pt x="133413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5153304" y="5894578"/>
            <a:ext cx="514984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30x60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12”x24” </a:t>
            </a:r>
            <a:r>
              <a:rPr sz="700" spc="-20" dirty="0">
                <a:latin typeface="Roboto"/>
                <a:cs typeface="Roboto"/>
              </a:rPr>
              <a:t>Rett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63308" y="6253289"/>
            <a:ext cx="7207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3D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Honed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25" dirty="0">
                <a:latin typeface="Roboto"/>
                <a:cs typeface="Roboto"/>
              </a:rPr>
              <a:t> 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221738" y="6433248"/>
            <a:ext cx="5416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5" name="object 10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635997" y="6439547"/>
            <a:ext cx="108000" cy="108000"/>
          </a:xfrm>
          <a:prstGeom prst="rect">
            <a:avLst/>
          </a:prstGeom>
        </p:spPr>
      </p:pic>
      <p:sp>
        <p:nvSpPr>
          <p:cNvPr id="106" name="object 106"/>
          <p:cNvSpPr txBox="1"/>
          <p:nvPr/>
        </p:nvSpPr>
        <p:spPr>
          <a:xfrm>
            <a:off x="3751732" y="6433248"/>
            <a:ext cx="5416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7" name="object 10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66004" y="6439547"/>
            <a:ext cx="107988" cy="108000"/>
          </a:xfrm>
          <a:prstGeom prst="rect">
            <a:avLst/>
          </a:prstGeom>
        </p:spPr>
      </p:pic>
      <p:sp>
        <p:nvSpPr>
          <p:cNvPr id="108" name="object 108"/>
          <p:cNvSpPr txBox="1"/>
          <p:nvPr/>
        </p:nvSpPr>
        <p:spPr>
          <a:xfrm>
            <a:off x="5281739" y="6433248"/>
            <a:ext cx="5416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221738" y="6613245"/>
            <a:ext cx="528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35997" y="6619544"/>
            <a:ext cx="108000" cy="108013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3751732" y="6613245"/>
            <a:ext cx="528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66004" y="6619544"/>
            <a:ext cx="107988" cy="108013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5281739" y="6613245"/>
            <a:ext cx="528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221738" y="6793255"/>
            <a:ext cx="4603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5" name="object 1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35997" y="6799554"/>
            <a:ext cx="108000" cy="108000"/>
          </a:xfrm>
          <a:prstGeom prst="rect">
            <a:avLst/>
          </a:prstGeom>
        </p:spPr>
      </p:pic>
      <p:sp>
        <p:nvSpPr>
          <p:cNvPr id="116" name="object 116"/>
          <p:cNvSpPr txBox="1"/>
          <p:nvPr/>
        </p:nvSpPr>
        <p:spPr>
          <a:xfrm>
            <a:off x="3751732" y="6793255"/>
            <a:ext cx="4603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7" name="object 1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166004" y="6799554"/>
            <a:ext cx="107988" cy="108000"/>
          </a:xfrm>
          <a:prstGeom prst="rect">
            <a:avLst/>
          </a:prstGeom>
        </p:spPr>
      </p:pic>
      <p:sp>
        <p:nvSpPr>
          <p:cNvPr id="118" name="object 118"/>
          <p:cNvSpPr txBox="1"/>
          <p:nvPr/>
        </p:nvSpPr>
        <p:spPr>
          <a:xfrm>
            <a:off x="5281739" y="6793255"/>
            <a:ext cx="4603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2221738" y="6973252"/>
            <a:ext cx="439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635997" y="6979551"/>
            <a:ext cx="108000" cy="108000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3751732" y="6973252"/>
            <a:ext cx="439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66004" y="6979551"/>
            <a:ext cx="107988" cy="108000"/>
          </a:xfrm>
          <a:prstGeom prst="rect">
            <a:avLst/>
          </a:prstGeom>
        </p:spPr>
      </p:pic>
      <p:sp>
        <p:nvSpPr>
          <p:cNvPr id="123" name="object 123"/>
          <p:cNvSpPr txBox="1"/>
          <p:nvPr/>
        </p:nvSpPr>
        <p:spPr>
          <a:xfrm>
            <a:off x="5281739" y="6973252"/>
            <a:ext cx="439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751732" y="7153249"/>
            <a:ext cx="5810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5" name="object 12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166004" y="7159551"/>
            <a:ext cx="107988" cy="107998"/>
          </a:xfrm>
          <a:prstGeom prst="rect">
            <a:avLst/>
          </a:prstGeom>
        </p:spPr>
      </p:pic>
      <p:sp>
        <p:nvSpPr>
          <p:cNvPr id="126" name="object 126"/>
          <p:cNvSpPr txBox="1"/>
          <p:nvPr/>
        </p:nvSpPr>
        <p:spPr>
          <a:xfrm>
            <a:off x="5281739" y="7153249"/>
            <a:ext cx="5810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751732" y="7333246"/>
            <a:ext cx="5683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28" name="object 12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166004" y="7339545"/>
            <a:ext cx="107988" cy="108000"/>
          </a:xfrm>
          <a:prstGeom prst="rect">
            <a:avLst/>
          </a:prstGeom>
        </p:spPr>
      </p:pic>
      <p:sp>
        <p:nvSpPr>
          <p:cNvPr id="129" name="object 129"/>
          <p:cNvSpPr txBox="1"/>
          <p:nvPr/>
        </p:nvSpPr>
        <p:spPr>
          <a:xfrm>
            <a:off x="5281739" y="7333246"/>
            <a:ext cx="5683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751732" y="7513256"/>
            <a:ext cx="4997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1" name="object 1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166004" y="7519543"/>
            <a:ext cx="107988" cy="108013"/>
          </a:xfrm>
          <a:prstGeom prst="rect">
            <a:avLst/>
          </a:prstGeom>
        </p:spPr>
      </p:pic>
      <p:sp>
        <p:nvSpPr>
          <p:cNvPr id="132" name="object 132"/>
          <p:cNvSpPr txBox="1"/>
          <p:nvPr/>
        </p:nvSpPr>
        <p:spPr>
          <a:xfrm>
            <a:off x="5281739" y="7513256"/>
            <a:ext cx="4997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751732" y="7693253"/>
            <a:ext cx="478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4" name="object 13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166004" y="7699552"/>
            <a:ext cx="107988" cy="108000"/>
          </a:xfrm>
          <a:prstGeom prst="rect">
            <a:avLst/>
          </a:prstGeom>
        </p:spPr>
      </p:pic>
      <p:sp>
        <p:nvSpPr>
          <p:cNvPr id="135" name="object 135"/>
          <p:cNvSpPr txBox="1"/>
          <p:nvPr/>
        </p:nvSpPr>
        <p:spPr>
          <a:xfrm>
            <a:off x="5281739" y="7693253"/>
            <a:ext cx="478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veined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63299" y="7932546"/>
            <a:ext cx="800100" cy="8648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Soft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Touch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25" dirty="0">
                <a:latin typeface="Roboto"/>
                <a:cs typeface="Roboto"/>
              </a:rPr>
              <a:t>mm</a:t>
            </a:r>
            <a:endParaRPr sz="800">
              <a:latin typeface="Roboto"/>
              <a:cs typeface="Roboto"/>
            </a:endParaRPr>
          </a:p>
          <a:p>
            <a:pPr marL="140970" marR="134620">
              <a:lnSpc>
                <a:spcPts val="1420"/>
              </a:lnSpc>
              <a:spcBef>
                <a:spcPts val="70"/>
              </a:spcBef>
            </a:pPr>
            <a:r>
              <a:rPr sz="700" spc="-10" dirty="0">
                <a:latin typeface="Roboto"/>
                <a:cs typeface="Roboto"/>
              </a:rPr>
              <a:t>Crystal</a:t>
            </a:r>
            <a:r>
              <a:rPr sz="700" spc="1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Amber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Jade</a:t>
            </a:r>
            <a:r>
              <a:rPr sz="700" spc="-25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Azul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cross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37" name="object 13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0004" y="1619999"/>
            <a:ext cx="1079995" cy="1079995"/>
          </a:xfrm>
          <a:prstGeom prst="rect">
            <a:avLst/>
          </a:prstGeom>
        </p:spPr>
      </p:pic>
      <p:pic>
        <p:nvPicPr>
          <p:cNvPr id="138" name="object 13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5515" y="3104172"/>
            <a:ext cx="1079995" cy="1079995"/>
          </a:xfrm>
          <a:prstGeom prst="rect">
            <a:avLst/>
          </a:prstGeom>
        </p:spPr>
      </p:pic>
      <p:pic>
        <p:nvPicPr>
          <p:cNvPr id="139" name="object 13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799996" y="1619999"/>
            <a:ext cx="1079995" cy="1079995"/>
          </a:xfrm>
          <a:prstGeom prst="rect">
            <a:avLst/>
          </a:prstGeom>
        </p:spPr>
      </p:pic>
      <p:pic>
        <p:nvPicPr>
          <p:cNvPr id="140" name="object 14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060001" y="1619999"/>
            <a:ext cx="1079995" cy="1079995"/>
          </a:xfrm>
          <a:prstGeom prst="rect">
            <a:avLst/>
          </a:prstGeom>
        </p:spPr>
      </p:pic>
      <p:pic>
        <p:nvPicPr>
          <p:cNvPr id="141" name="object 14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320006" y="1619999"/>
            <a:ext cx="1079995" cy="1079995"/>
          </a:xfrm>
          <a:prstGeom prst="rect">
            <a:avLst/>
          </a:prstGeom>
        </p:spPr>
      </p:pic>
      <p:pic>
        <p:nvPicPr>
          <p:cNvPr id="142" name="object 14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99996" y="3104172"/>
            <a:ext cx="1079995" cy="1079995"/>
          </a:xfrm>
          <a:prstGeom prst="rect">
            <a:avLst/>
          </a:prstGeom>
        </p:spPr>
      </p:pic>
      <p:pic>
        <p:nvPicPr>
          <p:cNvPr id="143" name="object 14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060001" y="3104172"/>
            <a:ext cx="1079995" cy="1079995"/>
          </a:xfrm>
          <a:prstGeom prst="rect">
            <a:avLst/>
          </a:prstGeom>
        </p:spPr>
      </p:pic>
      <p:pic>
        <p:nvPicPr>
          <p:cNvPr id="144" name="object 144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320006" y="3104172"/>
            <a:ext cx="1079987" cy="1079995"/>
          </a:xfrm>
          <a:prstGeom prst="rect">
            <a:avLst/>
          </a:prstGeom>
        </p:spPr>
      </p:pic>
      <p:sp>
        <p:nvSpPr>
          <p:cNvPr id="145" name="object 145"/>
          <p:cNvSpPr txBox="1"/>
          <p:nvPr/>
        </p:nvSpPr>
        <p:spPr>
          <a:xfrm>
            <a:off x="527300" y="1144155"/>
            <a:ext cx="234505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GRES</a:t>
            </a:r>
            <a:r>
              <a:rPr sz="800" b="1" spc="-30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PORCELLANATO</a:t>
            </a:r>
            <a:r>
              <a:rPr sz="800" b="1" spc="-30" dirty="0">
                <a:latin typeface="Roboto"/>
                <a:cs typeface="Roboto"/>
              </a:rPr>
              <a:t> </a:t>
            </a:r>
            <a:r>
              <a:rPr sz="800" b="1" spc="-25" dirty="0">
                <a:latin typeface="Roboto"/>
                <a:cs typeface="Roboto"/>
              </a:rPr>
              <a:t>SMALTATO </a:t>
            </a:r>
            <a:r>
              <a:rPr sz="800" b="1" dirty="0">
                <a:latin typeface="Roboto"/>
                <a:cs typeface="Roboto"/>
              </a:rPr>
              <a:t>–</a:t>
            </a:r>
            <a:r>
              <a:rPr sz="800" b="1" spc="-1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RETTIFICATO</a:t>
            </a:r>
            <a:endParaRPr sz="800">
              <a:latin typeface="Roboto"/>
              <a:cs typeface="Roboto"/>
            </a:endParaRPr>
          </a:p>
          <a:p>
            <a:pPr marL="1397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9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PORCELAIN</a:t>
            </a:r>
            <a:r>
              <a:rPr sz="800" spc="9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STONEWARE</a:t>
            </a:r>
            <a:r>
              <a:rPr sz="800" spc="7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RECTIFIED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6115342" y="1141730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3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ct val="10000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498564" y="1201242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446532" y="114173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 txBox="1"/>
          <p:nvPr/>
        </p:nvSpPr>
        <p:spPr>
          <a:xfrm>
            <a:off x="5908331" y="1201242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856135" y="1141730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 txBox="1"/>
          <p:nvPr/>
        </p:nvSpPr>
        <p:spPr>
          <a:xfrm>
            <a:off x="5613400" y="1124280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596940" y="1141742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08"/>
                </a:moveTo>
                <a:lnTo>
                  <a:pt x="210921" y="210908"/>
                </a:lnTo>
                <a:lnTo>
                  <a:pt x="210921" y="0"/>
                </a:lnTo>
                <a:lnTo>
                  <a:pt x="0" y="0"/>
                </a:lnTo>
                <a:lnTo>
                  <a:pt x="0" y="210908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527301" y="528802"/>
            <a:ext cx="5410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55" dirty="0">
                <a:latin typeface="Times New Roman"/>
                <a:cs typeface="Times New Roman"/>
              </a:rPr>
              <a:t>Venus</a:t>
            </a:r>
            <a:endParaRPr sz="1700">
              <a:latin typeface="Times New Roman"/>
              <a:cs typeface="Times New Roman"/>
            </a:endParaRPr>
          </a:p>
        </p:txBody>
      </p:sp>
      <p:pic>
        <p:nvPicPr>
          <p:cNvPr id="154" name="object 15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459990" y="541375"/>
            <a:ext cx="6120015" cy="8279992"/>
          </a:xfrm>
          <a:prstGeom prst="rect">
            <a:avLst/>
          </a:prstGeom>
        </p:spPr>
      </p:pic>
      <p:sp>
        <p:nvSpPr>
          <p:cNvPr id="155" name="object 155"/>
          <p:cNvSpPr txBox="1"/>
          <p:nvPr/>
        </p:nvSpPr>
        <p:spPr>
          <a:xfrm>
            <a:off x="8447303" y="9120961"/>
            <a:ext cx="537146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latin typeface="Roboto"/>
                <a:cs typeface="Roboto"/>
              </a:rPr>
              <a:t>120x280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SLABS</a:t>
            </a:r>
            <a:r>
              <a:rPr sz="800" spc="3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VENUS</a:t>
            </a:r>
            <a:r>
              <a:rPr sz="800" spc="20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CRYSTAL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CROSS</a:t>
            </a:r>
            <a:r>
              <a:rPr sz="800" dirty="0">
                <a:latin typeface="Roboto"/>
                <a:cs typeface="Roboto"/>
              </a:rPr>
              <a:t> SOFT</a:t>
            </a:r>
            <a:r>
              <a:rPr sz="800" spc="-3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TOUCH / 120x280</a:t>
            </a:r>
            <a:r>
              <a:rPr sz="800" spc="20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48”x110”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VENUS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MOSAICO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ARCHES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T3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CRYSTAL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3D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HONED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30x60</a:t>
            </a:r>
            <a:r>
              <a:rPr sz="800" spc="19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12”x24”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20" dirty="0">
                <a:latin typeface="Roboto"/>
                <a:cs typeface="Roboto"/>
              </a:rPr>
              <a:t>CRYSTAL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CROSS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HONED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08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5308" y="9203328"/>
            <a:ext cx="2527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-12"/>
            <a:ext cx="14039973" cy="88200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59299" y="9122295"/>
            <a:ext cx="5233670" cy="27432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60"/>
              </a:spcBef>
            </a:pPr>
            <a:r>
              <a:rPr sz="800" dirty="0">
                <a:latin typeface="Roboto"/>
                <a:cs typeface="Roboto"/>
              </a:rPr>
              <a:t>120x280 SLABS</a:t>
            </a:r>
            <a:r>
              <a:rPr sz="800" spc="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VENUS</a:t>
            </a:r>
            <a:r>
              <a:rPr sz="800" spc="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AMBER</a:t>
            </a:r>
            <a:r>
              <a:rPr sz="800" spc="-10" dirty="0">
                <a:latin typeface="Roboto"/>
                <a:cs typeface="Roboto"/>
              </a:rPr>
              <a:t> CROSS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SOFT</a:t>
            </a:r>
            <a:r>
              <a:rPr sz="800" spc="-4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TOUCH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120x280</a:t>
            </a:r>
            <a:r>
              <a:rPr sz="800" spc="19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48”x110”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PIGMENTA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1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120x280</a:t>
            </a:r>
            <a:r>
              <a:rPr sz="800" spc="18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48”x110”</a:t>
            </a:r>
            <a:r>
              <a:rPr sz="800" spc="50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VENUS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AMBER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VEINED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3D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HONED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24”x48”,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PIGMENTA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BEIGE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120x120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48”x48”</a:t>
            </a:r>
            <a:endParaRPr sz="8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33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1675" y="9203328"/>
            <a:ext cx="2514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4240775"/>
            <a:ext cx="1706245" cy="5638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120x120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48”x48”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A2VEN00410T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A2VEN00210T</a:t>
            </a:r>
            <a:r>
              <a:rPr sz="650" b="1" spc="229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A2VEN00310T</a:t>
            </a:r>
            <a:r>
              <a:rPr sz="650" b="1" spc="22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57577" y="4492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61235" y="4606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61235" y="47210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036265" y="4240775"/>
            <a:ext cx="1685925" cy="4495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A2VEN00211T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A2VEN00311T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749762" y="4492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49762" y="4606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574990"/>
            <a:ext cx="2342029" cy="2340000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8241" y="1574990"/>
            <a:ext cx="2340000" cy="23400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518256" y="528802"/>
            <a:ext cx="2478405" cy="745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Venus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67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5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5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SMALTATO</a:t>
            </a:r>
            <a:r>
              <a:rPr sz="800" b="1" spc="3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–</a:t>
            </a:r>
            <a:r>
              <a:rPr sz="800" b="1" spc="3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RETTIFICATO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 stoneware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Rectified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7300" y="3975366"/>
            <a:ext cx="109029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latin typeface="Roboto"/>
                <a:cs typeface="Roboto"/>
              </a:rPr>
              <a:t>CRYSRAL</a:t>
            </a:r>
            <a:r>
              <a:rPr sz="1100" spc="-3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CROSS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47312" y="3975366"/>
            <a:ext cx="9645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AMBER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CROSS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36312" y="3975366"/>
            <a:ext cx="11214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Roboto"/>
                <a:cs typeface="Roboto"/>
              </a:rPr>
              <a:t>CRYSTAL</a:t>
            </a:r>
            <a:r>
              <a:rPr sz="1100" spc="-20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VEINED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956324" y="3975366"/>
            <a:ext cx="1003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AMBER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VEINED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511018" y="493763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447303" y="4231250"/>
            <a:ext cx="1702435" cy="5638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120x120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48”x48”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A2VEN00420T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A2VEN00220T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A2VEN00320T</a:t>
            </a:r>
            <a:r>
              <a:rPr sz="650" b="1" spc="21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177576" y="44829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7576" y="45972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177576" y="471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0956264" y="4231250"/>
            <a:ext cx="1685925" cy="4495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A2VEN00221T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A2VEN00321T</a:t>
            </a:r>
            <a:r>
              <a:rPr sz="650" b="1" spc="459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2669761" y="44829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669761" y="45972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" name="object 2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1575003"/>
            <a:ext cx="2342032" cy="2339987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574990"/>
            <a:ext cx="2339289" cy="2340000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6498564" y="1075220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446532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239535" y="1075220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187338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944603" y="998245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928131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08"/>
                </a:moveTo>
                <a:lnTo>
                  <a:pt x="210921" y="210908"/>
                </a:lnTo>
                <a:lnTo>
                  <a:pt x="210921" y="0"/>
                </a:lnTo>
                <a:lnTo>
                  <a:pt x="0" y="0"/>
                </a:lnTo>
                <a:lnTo>
                  <a:pt x="0" y="210908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4421612" y="107003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4369541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4162532" y="107003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4110335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3867637" y="993076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3851128" y="1010539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08"/>
                </a:moveTo>
                <a:lnTo>
                  <a:pt x="210921" y="210908"/>
                </a:lnTo>
                <a:lnTo>
                  <a:pt x="210921" y="0"/>
                </a:lnTo>
                <a:lnTo>
                  <a:pt x="0" y="0"/>
                </a:lnTo>
                <a:lnTo>
                  <a:pt x="0" y="210908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71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207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491" y="9203328"/>
            <a:ext cx="24955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18256" y="528802"/>
            <a:ext cx="2478405" cy="745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>
              <a:lnSpc>
                <a:spcPct val="100000"/>
              </a:lnSpc>
              <a:spcBef>
                <a:spcPts val="100"/>
              </a:spcBef>
            </a:pPr>
            <a:r>
              <a:rPr sz="1700" spc="-10" dirty="0">
                <a:latin typeface="Times New Roman"/>
                <a:cs typeface="Times New Roman"/>
              </a:rPr>
              <a:t>Venus</a:t>
            </a:r>
            <a:endParaRPr sz="17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67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5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5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SMALTATO</a:t>
            </a:r>
            <a:r>
              <a:rPr sz="800" b="1" spc="35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–</a:t>
            </a:r>
            <a:r>
              <a:rPr sz="800" b="1" spc="3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RETTIFICATO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 stoneware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Rectified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11021" y="493776"/>
            <a:ext cx="10877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MARBLE</a:t>
            </a:r>
            <a:r>
              <a:rPr sz="1100" spc="-4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7304" y="3975379"/>
            <a:ext cx="83629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JADE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CROSS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7301" y="4231250"/>
            <a:ext cx="1706245" cy="5638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120x120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48”x48”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A2VEN00490T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A2VEN00290T</a:t>
            </a:r>
            <a:r>
              <a:rPr sz="650" b="1" spc="229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A2VEN00390T</a:t>
            </a:r>
            <a:r>
              <a:rPr sz="650" b="1" spc="22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257577" y="44829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61235" y="45972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61235" y="471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36265" y="4231250"/>
            <a:ext cx="1665605" cy="4495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A2VEN00291T</a:t>
            </a:r>
            <a:r>
              <a:rPr sz="650" b="1" spc="310" dirty="0">
                <a:latin typeface="Roboto"/>
                <a:cs typeface="Roboto"/>
              </a:rPr>
              <a:t> </a:t>
            </a:r>
            <a:r>
              <a:rPr sz="650" spc="-3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A2VEN00391T</a:t>
            </a:r>
            <a:r>
              <a:rPr sz="650" b="1" spc="30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729314" y="44829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29314" y="45972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965" y="1574990"/>
            <a:ext cx="2339276" cy="2340000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1574990"/>
            <a:ext cx="2342029" cy="234000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3036265" y="3975366"/>
            <a:ext cx="8750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JADE</a:t>
            </a:r>
            <a:r>
              <a:rPr sz="1100" spc="-2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VEINED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47265" y="3975366"/>
            <a:ext cx="8394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AZUL</a:t>
            </a:r>
            <a:r>
              <a:rPr sz="1100" spc="-3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CROSS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956276" y="3975366"/>
            <a:ext cx="8782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latin typeface="Roboto"/>
                <a:cs typeface="Roboto"/>
              </a:rPr>
              <a:t>AZUL</a:t>
            </a:r>
            <a:r>
              <a:rPr sz="1100" spc="-3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VEINED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447303" y="4231250"/>
            <a:ext cx="1702435" cy="5638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120x120</a:t>
            </a:r>
            <a:r>
              <a:rPr sz="650" spc="14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48”x48”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A2VEN00430T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37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A2VEN00230T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A2VEN00330T</a:t>
            </a:r>
            <a:r>
              <a:rPr sz="650" b="1" spc="21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177576" y="44829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7576" y="45972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177576" y="471157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0956264" y="4240775"/>
            <a:ext cx="1702435" cy="449580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700" dirty="0">
                <a:latin typeface="Roboto"/>
                <a:cs typeface="Roboto"/>
              </a:rPr>
              <a:t>3D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Honed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10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650" dirty="0">
                <a:latin typeface="Roboto"/>
                <a:cs typeface="Roboto"/>
              </a:rPr>
              <a:t>60x120</a:t>
            </a:r>
            <a:r>
              <a:rPr sz="650" spc="170" dirty="0">
                <a:latin typeface="Roboto"/>
                <a:cs typeface="Roboto"/>
              </a:rPr>
              <a:t>  </a:t>
            </a:r>
            <a:r>
              <a:rPr sz="650" dirty="0">
                <a:latin typeface="Roboto"/>
                <a:cs typeface="Roboto"/>
              </a:rPr>
              <a:t>24”x48”</a:t>
            </a:r>
            <a:r>
              <a:rPr sz="650" spc="41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60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A2VEN00231T</a:t>
            </a:r>
            <a:r>
              <a:rPr sz="650" b="1" spc="215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2110" algn="l"/>
              </a:tabLst>
            </a:pPr>
            <a:r>
              <a:rPr sz="650" spc="-10" dirty="0">
                <a:latin typeface="Roboto"/>
                <a:cs typeface="Roboto"/>
              </a:rPr>
              <a:t>30x60</a:t>
            </a:r>
            <a:r>
              <a:rPr sz="650" dirty="0">
                <a:latin typeface="Roboto"/>
                <a:cs typeface="Roboto"/>
              </a:rPr>
              <a:t>	12”x24”</a:t>
            </a:r>
            <a:r>
              <a:rPr sz="650" spc="409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Rett</a:t>
            </a:r>
            <a:r>
              <a:rPr sz="650" spc="355" dirty="0">
                <a:latin typeface="Roboto"/>
                <a:cs typeface="Roboto"/>
              </a:rPr>
              <a:t> </a:t>
            </a:r>
            <a:r>
              <a:rPr sz="650" b="1" dirty="0">
                <a:latin typeface="Roboto"/>
                <a:cs typeface="Roboto"/>
              </a:rPr>
              <a:t>A2VEN00331T</a:t>
            </a:r>
            <a:r>
              <a:rPr sz="650" b="1" spc="210" dirty="0">
                <a:latin typeface="Roboto"/>
                <a:cs typeface="Roboto"/>
              </a:rPr>
              <a:t>  </a:t>
            </a:r>
            <a:r>
              <a:rPr sz="650" spc="-25" dirty="0">
                <a:latin typeface="Roboto"/>
                <a:cs typeface="Roboto"/>
              </a:rPr>
              <a:t>33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2686538" y="44924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686538" y="460679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" name="object 2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460003" y="1574990"/>
            <a:ext cx="2342032" cy="2340000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68964" y="1574990"/>
            <a:ext cx="2339276" cy="2340000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6498564" y="1075220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446532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239535" y="1075220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187338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944603" y="998245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928131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08"/>
                </a:moveTo>
                <a:lnTo>
                  <a:pt x="210921" y="210908"/>
                </a:lnTo>
                <a:lnTo>
                  <a:pt x="210921" y="0"/>
                </a:lnTo>
                <a:lnTo>
                  <a:pt x="0" y="0"/>
                </a:lnTo>
                <a:lnTo>
                  <a:pt x="0" y="210908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4421612" y="1075220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4369541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4162532" y="1075220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4110335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3867637" y="998245"/>
            <a:ext cx="176530" cy="226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algn="ctr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10</a:t>
            </a:r>
            <a:r>
              <a:rPr sz="400" spc="-25" dirty="0">
                <a:latin typeface="Roboto"/>
                <a:cs typeface="Roboto"/>
              </a:rPr>
              <a:t> mm</a:t>
            </a:r>
            <a:endParaRPr sz="400">
              <a:latin typeface="Roboto"/>
              <a:cs typeface="Roboto"/>
            </a:endParaRPr>
          </a:p>
          <a:p>
            <a:pPr algn="ctr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0,39”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3851128" y="101570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5" h="211455">
                <a:moveTo>
                  <a:pt x="0" y="210908"/>
                </a:moveTo>
                <a:lnTo>
                  <a:pt x="210921" y="210908"/>
                </a:lnTo>
                <a:lnTo>
                  <a:pt x="210921" y="0"/>
                </a:lnTo>
                <a:lnTo>
                  <a:pt x="0" y="0"/>
                </a:lnTo>
                <a:lnTo>
                  <a:pt x="0" y="210908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54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209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352" y="9203328"/>
            <a:ext cx="2571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latin typeface="Times New Roman"/>
                <a:cs typeface="Times New Roman"/>
              </a:rPr>
              <a:t>208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0" y="1081011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MOSAICI*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latin typeface="Roboto"/>
                <a:cs typeface="Roboto"/>
              </a:rPr>
              <a:t>Mosaics</a:t>
            </a:r>
            <a:endParaRPr sz="8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300" y="528802"/>
            <a:ext cx="5410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55" dirty="0">
                <a:latin typeface="Times New Roman"/>
                <a:cs typeface="Times New Roman"/>
              </a:rPr>
              <a:t>Venus</a:t>
            </a:r>
            <a:endParaRPr sz="17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40004" y="1885111"/>
            <a:ext cx="535305" cy="535305"/>
            <a:chOff x="540004" y="1885111"/>
            <a:chExt cx="535305" cy="5353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88364" y="1885111"/>
              <a:ext cx="86575" cy="865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98677" y="1885111"/>
              <a:ext cx="86588" cy="8658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9015" y="1885111"/>
              <a:ext cx="86588" cy="86588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9340" y="1885111"/>
              <a:ext cx="86575" cy="8658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9666" y="1885111"/>
              <a:ext cx="86588" cy="86588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0004" y="1885111"/>
              <a:ext cx="86588" cy="8658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88364" y="1974799"/>
              <a:ext cx="86575" cy="8657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98677" y="1974799"/>
              <a:ext cx="86588" cy="8657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09015" y="1974799"/>
              <a:ext cx="86588" cy="8657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9340" y="1974799"/>
              <a:ext cx="86575" cy="8657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9666" y="1974799"/>
              <a:ext cx="86588" cy="8657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0004" y="1974799"/>
              <a:ext cx="86588" cy="8657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88364" y="2064461"/>
              <a:ext cx="86575" cy="8658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8677" y="2064461"/>
              <a:ext cx="86588" cy="86588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09015" y="2064461"/>
              <a:ext cx="86588" cy="8658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19340" y="2064461"/>
              <a:ext cx="86575" cy="86588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9666" y="2064461"/>
              <a:ext cx="86588" cy="86588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40004" y="2064461"/>
              <a:ext cx="86588" cy="8658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88364" y="2154135"/>
              <a:ext cx="86575" cy="86588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98677" y="2154135"/>
              <a:ext cx="86588" cy="8658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09015" y="2154135"/>
              <a:ext cx="86588" cy="865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9340" y="2154135"/>
              <a:ext cx="86575" cy="8658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9666" y="2154135"/>
              <a:ext cx="86588" cy="865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40004" y="2154135"/>
              <a:ext cx="86588" cy="8658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88364" y="2243810"/>
              <a:ext cx="86575" cy="8657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98677" y="2243810"/>
              <a:ext cx="86588" cy="86575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09015" y="2243810"/>
              <a:ext cx="86588" cy="8657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19340" y="2243810"/>
              <a:ext cx="86575" cy="8657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9666" y="2243810"/>
              <a:ext cx="86588" cy="8657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40004" y="2243810"/>
              <a:ext cx="86588" cy="86575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88364" y="2333472"/>
              <a:ext cx="86575" cy="86588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98677" y="2333472"/>
              <a:ext cx="86588" cy="8658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09015" y="2333472"/>
              <a:ext cx="86588" cy="86588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19340" y="2333472"/>
              <a:ext cx="86575" cy="8658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9666" y="2333472"/>
              <a:ext cx="86588" cy="8658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40004" y="2333472"/>
              <a:ext cx="86588" cy="86588"/>
            </a:xfrm>
            <a:prstGeom prst="rect">
              <a:avLst/>
            </a:prstGeom>
          </p:spPr>
        </p:pic>
      </p:grpSp>
      <p:sp>
        <p:nvSpPr>
          <p:cNvPr id="43" name="object 43"/>
          <p:cNvSpPr txBox="1"/>
          <p:nvPr/>
        </p:nvSpPr>
        <p:spPr>
          <a:xfrm>
            <a:off x="527300" y="2479771"/>
            <a:ext cx="653415" cy="600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1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CRYSTAL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10" dirty="0">
                <a:latin typeface="Roboto"/>
                <a:cs typeface="Roboto"/>
              </a:rPr>
              <a:t> 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b="1" spc="-10" dirty="0">
                <a:latin typeface="Roboto"/>
                <a:cs typeface="Roboto"/>
              </a:rPr>
              <a:t>A2VEN105X5M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202903" y="299570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114" y="0"/>
                </a:moveTo>
                <a:lnTo>
                  <a:pt x="0" y="54241"/>
                </a:lnTo>
                <a:lnTo>
                  <a:pt x="54229" y="54241"/>
                </a:lnTo>
                <a:lnTo>
                  <a:pt x="27114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1797456" y="1885111"/>
            <a:ext cx="535305" cy="535305"/>
            <a:chOff x="1797456" y="1885111"/>
            <a:chExt cx="535305" cy="535305"/>
          </a:xfrm>
        </p:grpSpPr>
        <p:pic>
          <p:nvPicPr>
            <p:cNvPr id="46" name="object 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45829" y="1885111"/>
              <a:ext cx="86575" cy="8658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156142" y="1885111"/>
              <a:ext cx="86575" cy="86588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066480" y="1885111"/>
              <a:ext cx="86575" cy="8658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976805" y="1885111"/>
              <a:ext cx="86575" cy="86588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87131" y="1885111"/>
              <a:ext cx="86588" cy="86588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797456" y="1885111"/>
              <a:ext cx="86588" cy="86588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245829" y="1974799"/>
              <a:ext cx="86575" cy="8657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156142" y="1974799"/>
              <a:ext cx="86575" cy="8657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066480" y="1974799"/>
              <a:ext cx="86575" cy="86575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976805" y="1974799"/>
              <a:ext cx="86575" cy="8657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87131" y="1974799"/>
              <a:ext cx="86588" cy="86575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797456" y="1974799"/>
              <a:ext cx="86588" cy="8657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245829" y="2064461"/>
              <a:ext cx="86575" cy="8658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156142" y="2064461"/>
              <a:ext cx="86575" cy="8658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066480" y="2064461"/>
              <a:ext cx="86575" cy="86588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976805" y="2064461"/>
              <a:ext cx="86575" cy="8658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887131" y="2064461"/>
              <a:ext cx="86588" cy="86588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797456" y="2064461"/>
              <a:ext cx="86588" cy="86588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245829" y="2154135"/>
              <a:ext cx="86575" cy="86588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156142" y="2154135"/>
              <a:ext cx="86575" cy="86588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066480" y="2154135"/>
              <a:ext cx="86575" cy="86588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976805" y="2154135"/>
              <a:ext cx="86575" cy="86588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887131" y="2154135"/>
              <a:ext cx="86588" cy="86588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97456" y="2154135"/>
              <a:ext cx="86588" cy="86588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245829" y="2243810"/>
              <a:ext cx="86575" cy="86575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156142" y="2243810"/>
              <a:ext cx="86575" cy="8657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066480" y="2243810"/>
              <a:ext cx="86575" cy="86575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976805" y="2243810"/>
              <a:ext cx="86575" cy="8657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87131" y="2243810"/>
              <a:ext cx="86588" cy="86575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797456" y="2243810"/>
              <a:ext cx="86588" cy="8657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245829" y="2333472"/>
              <a:ext cx="86575" cy="8658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156142" y="2333472"/>
              <a:ext cx="86575" cy="86588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066480" y="2333472"/>
              <a:ext cx="86575" cy="86588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976805" y="2333472"/>
              <a:ext cx="86575" cy="86588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887131" y="2333472"/>
              <a:ext cx="86588" cy="8658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797456" y="2333472"/>
              <a:ext cx="86588" cy="86588"/>
            </a:xfrm>
            <a:prstGeom prst="rect">
              <a:avLst/>
            </a:prstGeom>
          </p:spPr>
        </p:pic>
      </p:grpSp>
      <p:sp>
        <p:nvSpPr>
          <p:cNvPr id="82" name="object 82"/>
          <p:cNvSpPr txBox="1"/>
          <p:nvPr/>
        </p:nvSpPr>
        <p:spPr>
          <a:xfrm>
            <a:off x="1781784" y="2479452"/>
            <a:ext cx="60134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6034" algn="just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AMBER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 algn="just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A2VEN205X5M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471458" y="29931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" name="object 84"/>
          <p:cNvGrpSpPr/>
          <p:nvPr/>
        </p:nvGrpSpPr>
        <p:grpSpPr>
          <a:xfrm>
            <a:off x="3048965" y="1885111"/>
            <a:ext cx="535305" cy="535305"/>
            <a:chOff x="3048965" y="1885111"/>
            <a:chExt cx="535305" cy="535305"/>
          </a:xfrm>
        </p:grpSpPr>
        <p:pic>
          <p:nvPicPr>
            <p:cNvPr id="85" name="object 8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497313" y="1885111"/>
              <a:ext cx="86575" cy="86588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407651" y="1885111"/>
              <a:ext cx="86588" cy="8658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317976" y="1885111"/>
              <a:ext cx="86575" cy="8658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228301" y="1885111"/>
              <a:ext cx="86588" cy="8658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138627" y="1885111"/>
              <a:ext cx="86588" cy="86588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048965" y="1885111"/>
              <a:ext cx="86575" cy="86588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497313" y="1974799"/>
              <a:ext cx="86575" cy="8657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407651" y="1974799"/>
              <a:ext cx="86588" cy="8657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317976" y="1974799"/>
              <a:ext cx="86575" cy="8657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228301" y="1974799"/>
              <a:ext cx="86588" cy="86575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138627" y="1974799"/>
              <a:ext cx="86588" cy="8657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048965" y="1974799"/>
              <a:ext cx="86575" cy="8657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3497313" y="2064461"/>
              <a:ext cx="86575" cy="8658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3407651" y="2064461"/>
              <a:ext cx="86588" cy="86588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3317976" y="2064461"/>
              <a:ext cx="86575" cy="8658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3228301" y="2064461"/>
              <a:ext cx="86588" cy="86588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3138627" y="2064461"/>
              <a:ext cx="86588" cy="8658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3048965" y="2064461"/>
              <a:ext cx="86575" cy="8658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3497313" y="2154135"/>
              <a:ext cx="86575" cy="8658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407651" y="2154135"/>
              <a:ext cx="86588" cy="86588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317976" y="2154135"/>
              <a:ext cx="86575" cy="86588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228301" y="2154135"/>
              <a:ext cx="86588" cy="86588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138627" y="2154135"/>
              <a:ext cx="86588" cy="86588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048965" y="2154135"/>
              <a:ext cx="86575" cy="8658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497313" y="2243810"/>
              <a:ext cx="86575" cy="86575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407651" y="2243810"/>
              <a:ext cx="86588" cy="86575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3317976" y="2243810"/>
              <a:ext cx="86575" cy="86575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228301" y="2243810"/>
              <a:ext cx="86588" cy="86575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138627" y="2243810"/>
              <a:ext cx="86588" cy="86575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048965" y="2243810"/>
              <a:ext cx="86575" cy="86575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497313" y="2333472"/>
              <a:ext cx="86575" cy="86588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407651" y="2333472"/>
              <a:ext cx="86588" cy="86588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3317976" y="2333472"/>
              <a:ext cx="86575" cy="8658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3228301" y="2333472"/>
              <a:ext cx="86588" cy="8658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138627" y="2333472"/>
              <a:ext cx="86588" cy="86588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048965" y="2333472"/>
              <a:ext cx="86575" cy="86588"/>
            </a:xfrm>
            <a:prstGeom prst="rect">
              <a:avLst/>
            </a:prstGeom>
          </p:spPr>
        </p:pic>
      </p:grpSp>
      <p:sp>
        <p:nvSpPr>
          <p:cNvPr id="121" name="object 121"/>
          <p:cNvSpPr txBox="1"/>
          <p:nvPr/>
        </p:nvSpPr>
        <p:spPr>
          <a:xfrm>
            <a:off x="3036265" y="2479452"/>
            <a:ext cx="60134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94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JADE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A2VEN905X5M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725938" y="29931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3" name="object 123"/>
          <p:cNvGrpSpPr/>
          <p:nvPr/>
        </p:nvGrpSpPr>
        <p:grpSpPr>
          <a:xfrm>
            <a:off x="4303445" y="1885111"/>
            <a:ext cx="535305" cy="535305"/>
            <a:chOff x="4303445" y="1885111"/>
            <a:chExt cx="535305" cy="535305"/>
          </a:xfrm>
        </p:grpSpPr>
        <p:pic>
          <p:nvPicPr>
            <p:cNvPr id="124" name="object 124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751806" y="1885111"/>
              <a:ext cx="86575" cy="8658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662119" y="1885111"/>
              <a:ext cx="86588" cy="86588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572457" y="1885111"/>
              <a:ext cx="86588" cy="86588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4482782" y="1885111"/>
              <a:ext cx="86575" cy="86588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4393107" y="1885111"/>
              <a:ext cx="86588" cy="8658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303445" y="1885111"/>
              <a:ext cx="86575" cy="86588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4751806" y="1974799"/>
              <a:ext cx="86575" cy="8657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662119" y="1974799"/>
              <a:ext cx="86588" cy="8657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572457" y="1974799"/>
              <a:ext cx="86588" cy="86575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482782" y="1974799"/>
              <a:ext cx="86575" cy="86575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4393107" y="1974799"/>
              <a:ext cx="86588" cy="86575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4303445" y="1974799"/>
              <a:ext cx="86575" cy="86575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4751806" y="2064461"/>
              <a:ext cx="86575" cy="86588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4662119" y="2064461"/>
              <a:ext cx="86588" cy="86588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4572457" y="2064461"/>
              <a:ext cx="86588" cy="86588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4482782" y="2064461"/>
              <a:ext cx="86575" cy="8658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4393107" y="2064461"/>
              <a:ext cx="86588" cy="86588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303445" y="2064461"/>
              <a:ext cx="86575" cy="86588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751806" y="2154135"/>
              <a:ext cx="86575" cy="8658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4662119" y="2154135"/>
              <a:ext cx="86588" cy="86588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572457" y="2154135"/>
              <a:ext cx="86588" cy="86588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4482782" y="2154135"/>
              <a:ext cx="86575" cy="86588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4393107" y="2154135"/>
              <a:ext cx="86588" cy="86588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4303445" y="2154135"/>
              <a:ext cx="86575" cy="86588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4751806" y="2243810"/>
              <a:ext cx="86575" cy="86575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4662119" y="2243810"/>
              <a:ext cx="86588" cy="86575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4572457" y="2243810"/>
              <a:ext cx="86588" cy="86575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482782" y="2243810"/>
              <a:ext cx="86575" cy="86575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4393107" y="2243810"/>
              <a:ext cx="86588" cy="86575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4303445" y="2243810"/>
              <a:ext cx="86575" cy="86575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751806" y="2333472"/>
              <a:ext cx="86575" cy="86588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662119" y="2333472"/>
              <a:ext cx="86588" cy="8658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4572457" y="2333472"/>
              <a:ext cx="86588" cy="86588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4482782" y="2333472"/>
              <a:ext cx="86575" cy="8658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4393107" y="2333472"/>
              <a:ext cx="86588" cy="86588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4303445" y="2333472"/>
              <a:ext cx="86575" cy="86588"/>
            </a:xfrm>
            <a:prstGeom prst="rect">
              <a:avLst/>
            </a:prstGeom>
          </p:spPr>
        </p:pic>
      </p:grpSp>
      <p:sp>
        <p:nvSpPr>
          <p:cNvPr id="160" name="object 160"/>
          <p:cNvSpPr txBox="1"/>
          <p:nvPr/>
        </p:nvSpPr>
        <p:spPr>
          <a:xfrm>
            <a:off x="4290733" y="2479452"/>
            <a:ext cx="60134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94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 </a:t>
            </a:r>
            <a:r>
              <a:rPr sz="650" spc="-25" dirty="0">
                <a:latin typeface="Roboto"/>
                <a:cs typeface="Roboto"/>
              </a:rPr>
              <a:t>MIX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AZUL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30x30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12”x12”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A2VEN305X5M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4980419" y="2993174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2" name="object 162"/>
          <p:cNvPicPr/>
          <p:nvPr/>
        </p:nvPicPr>
        <p:blipFill>
          <a:blip r:embed="rId146" cstate="print"/>
          <a:stretch>
            <a:fillRect/>
          </a:stretch>
        </p:blipFill>
        <p:spPr>
          <a:xfrm>
            <a:off x="540004" y="3699827"/>
            <a:ext cx="351269" cy="2139759"/>
          </a:xfrm>
          <a:prstGeom prst="rect">
            <a:avLst/>
          </a:prstGeom>
        </p:spPr>
      </p:pic>
      <p:sp>
        <p:nvSpPr>
          <p:cNvPr id="163" name="object 163"/>
          <p:cNvSpPr txBox="1"/>
          <p:nvPr/>
        </p:nvSpPr>
        <p:spPr>
          <a:xfrm>
            <a:off x="527300" y="5899330"/>
            <a:ext cx="848360" cy="599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STRIPES</a:t>
            </a:r>
            <a:r>
              <a:rPr sz="650" spc="-1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T8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CRYSTAL</a:t>
            </a:r>
            <a:r>
              <a:rPr sz="650" spc="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20x120</a:t>
            </a:r>
            <a:r>
              <a:rPr sz="650" spc="17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10" dirty="0">
                <a:latin typeface="Roboto"/>
                <a:cs typeface="Roboto"/>
              </a:rPr>
              <a:t> 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b="1" spc="-10" dirty="0">
                <a:latin typeface="Roboto"/>
                <a:cs typeface="Roboto"/>
              </a:rPr>
              <a:t>A2VEN10ST8M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1221987" y="641522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114" y="0"/>
                </a:moveTo>
                <a:lnTo>
                  <a:pt x="0" y="54241"/>
                </a:lnTo>
                <a:lnTo>
                  <a:pt x="54229" y="54241"/>
                </a:lnTo>
                <a:lnTo>
                  <a:pt x="27114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5" name="object 165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794484" y="3699827"/>
            <a:ext cx="351269" cy="2139759"/>
          </a:xfrm>
          <a:prstGeom prst="rect">
            <a:avLst/>
          </a:prstGeom>
        </p:spPr>
      </p:pic>
      <p:sp>
        <p:nvSpPr>
          <p:cNvPr id="166" name="object 166"/>
          <p:cNvSpPr txBox="1"/>
          <p:nvPr/>
        </p:nvSpPr>
        <p:spPr>
          <a:xfrm>
            <a:off x="1781784" y="5898978"/>
            <a:ext cx="844550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STRIPES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T8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AMBER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20x120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A2VEN20ST8M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473477" y="64127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8" name="object 168"/>
          <p:cNvPicPr/>
          <p:nvPr/>
        </p:nvPicPr>
        <p:blipFill>
          <a:blip r:embed="rId148" cstate="print"/>
          <a:stretch>
            <a:fillRect/>
          </a:stretch>
        </p:blipFill>
        <p:spPr>
          <a:xfrm>
            <a:off x="3048965" y="3699827"/>
            <a:ext cx="351281" cy="2139759"/>
          </a:xfrm>
          <a:prstGeom prst="rect">
            <a:avLst/>
          </a:prstGeom>
        </p:spPr>
      </p:pic>
      <p:sp>
        <p:nvSpPr>
          <p:cNvPr id="169" name="object 169"/>
          <p:cNvSpPr txBox="1"/>
          <p:nvPr/>
        </p:nvSpPr>
        <p:spPr>
          <a:xfrm>
            <a:off x="3036265" y="5898978"/>
            <a:ext cx="844550" cy="5975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STRIPES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JADE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A2VEN90ST8M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3727958" y="64127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1" name="object 171"/>
          <p:cNvPicPr/>
          <p:nvPr/>
        </p:nvPicPr>
        <p:blipFill>
          <a:blip r:embed="rId149" cstate="print"/>
          <a:stretch>
            <a:fillRect/>
          </a:stretch>
        </p:blipFill>
        <p:spPr>
          <a:xfrm>
            <a:off x="4303445" y="3699827"/>
            <a:ext cx="351269" cy="2139759"/>
          </a:xfrm>
          <a:prstGeom prst="rect">
            <a:avLst/>
          </a:prstGeom>
        </p:spPr>
      </p:pic>
      <p:sp>
        <p:nvSpPr>
          <p:cNvPr id="172" name="object 172"/>
          <p:cNvSpPr txBox="1"/>
          <p:nvPr/>
        </p:nvSpPr>
        <p:spPr>
          <a:xfrm>
            <a:off x="4290733" y="5898978"/>
            <a:ext cx="844550" cy="5975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STRIPES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T8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AZUL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8”x48”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A2VEN30ST8M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4982438" y="6412700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4" name="object 174"/>
          <p:cNvPicPr/>
          <p:nvPr/>
        </p:nvPicPr>
        <p:blipFill>
          <a:blip r:embed="rId150" cstate="print"/>
          <a:stretch>
            <a:fillRect/>
          </a:stretch>
        </p:blipFill>
        <p:spPr>
          <a:xfrm>
            <a:off x="555940" y="7119353"/>
            <a:ext cx="535103" cy="1070838"/>
          </a:xfrm>
          <a:prstGeom prst="rect">
            <a:avLst/>
          </a:prstGeom>
        </p:spPr>
      </p:pic>
      <p:sp>
        <p:nvSpPr>
          <p:cNvPr id="175" name="object 175"/>
          <p:cNvSpPr txBox="1"/>
          <p:nvPr/>
        </p:nvSpPr>
        <p:spPr>
          <a:xfrm>
            <a:off x="527300" y="8249825"/>
            <a:ext cx="842010" cy="600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9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1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ARCHES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T3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CRYSTAL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30x60</a:t>
            </a:r>
            <a:r>
              <a:rPr sz="650" spc="16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10" dirty="0">
                <a:latin typeface="Roboto"/>
                <a:cs typeface="Roboto"/>
              </a:rPr>
              <a:t> 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50" b="1" spc="-10" dirty="0">
                <a:latin typeface="Roboto"/>
                <a:cs typeface="Roboto"/>
              </a:rPr>
              <a:t>A2VEN10AT3M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221947" y="876575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7114" y="0"/>
                </a:moveTo>
                <a:lnTo>
                  <a:pt x="0" y="54241"/>
                </a:lnTo>
                <a:lnTo>
                  <a:pt x="54229" y="54241"/>
                </a:lnTo>
                <a:lnTo>
                  <a:pt x="27114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7" name="object 177"/>
          <p:cNvPicPr/>
          <p:nvPr/>
        </p:nvPicPr>
        <p:blipFill>
          <a:blip r:embed="rId151" cstate="print"/>
          <a:stretch>
            <a:fillRect/>
          </a:stretch>
        </p:blipFill>
        <p:spPr>
          <a:xfrm>
            <a:off x="1794312" y="7119353"/>
            <a:ext cx="535108" cy="1070851"/>
          </a:xfrm>
          <a:prstGeom prst="rect">
            <a:avLst/>
          </a:prstGeom>
        </p:spPr>
      </p:pic>
      <p:sp>
        <p:nvSpPr>
          <p:cNvPr id="178" name="object 178"/>
          <p:cNvSpPr txBox="1"/>
          <p:nvPr/>
        </p:nvSpPr>
        <p:spPr>
          <a:xfrm>
            <a:off x="1784756" y="8250891"/>
            <a:ext cx="83883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ARCHES</a:t>
            </a:r>
            <a:r>
              <a:rPr sz="650" spc="-25" dirty="0">
                <a:latin typeface="Roboto"/>
                <a:cs typeface="Roboto"/>
              </a:rPr>
              <a:t> T3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AMBER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A2VEN20AT3M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2476411" y="876461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0" name="object 180"/>
          <p:cNvPicPr/>
          <p:nvPr/>
        </p:nvPicPr>
        <p:blipFill>
          <a:blip r:embed="rId152" cstate="print"/>
          <a:stretch>
            <a:fillRect/>
          </a:stretch>
        </p:blipFill>
        <p:spPr>
          <a:xfrm>
            <a:off x="3048811" y="7119353"/>
            <a:ext cx="535090" cy="1070851"/>
          </a:xfrm>
          <a:prstGeom prst="rect">
            <a:avLst/>
          </a:prstGeom>
        </p:spPr>
      </p:pic>
      <p:sp>
        <p:nvSpPr>
          <p:cNvPr id="181" name="object 181"/>
          <p:cNvSpPr txBox="1"/>
          <p:nvPr/>
        </p:nvSpPr>
        <p:spPr>
          <a:xfrm>
            <a:off x="3036265" y="8249519"/>
            <a:ext cx="83883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ARCHES</a:t>
            </a:r>
            <a:r>
              <a:rPr sz="650" spc="-25" dirty="0">
                <a:latin typeface="Roboto"/>
                <a:cs typeface="Roboto"/>
              </a:rPr>
              <a:t> T3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JADE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A2VEN90AT3M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3727919" y="87632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3" name="object 183"/>
          <p:cNvPicPr/>
          <p:nvPr/>
        </p:nvPicPr>
        <p:blipFill>
          <a:blip r:embed="rId153" cstate="print"/>
          <a:stretch>
            <a:fillRect/>
          </a:stretch>
        </p:blipFill>
        <p:spPr>
          <a:xfrm>
            <a:off x="4303286" y="7119353"/>
            <a:ext cx="535095" cy="1070851"/>
          </a:xfrm>
          <a:prstGeom prst="rect">
            <a:avLst/>
          </a:prstGeom>
        </p:spPr>
      </p:pic>
      <p:sp>
        <p:nvSpPr>
          <p:cNvPr id="184" name="object 184"/>
          <p:cNvSpPr txBox="1"/>
          <p:nvPr/>
        </p:nvSpPr>
        <p:spPr>
          <a:xfrm>
            <a:off x="4290733" y="8249519"/>
            <a:ext cx="838835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MOSAICO</a:t>
            </a:r>
            <a:r>
              <a:rPr sz="650" spc="-2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ARCHES</a:t>
            </a:r>
            <a:r>
              <a:rPr sz="650" spc="-25" dirty="0">
                <a:latin typeface="Roboto"/>
                <a:cs typeface="Roboto"/>
              </a:rPr>
              <a:t> T3</a:t>
            </a:r>
            <a:r>
              <a:rPr sz="650" spc="500" dirty="0">
                <a:latin typeface="Roboto"/>
                <a:cs typeface="Roboto"/>
              </a:rPr>
              <a:t> </a:t>
            </a:r>
            <a:r>
              <a:rPr sz="650" spc="-20" dirty="0">
                <a:latin typeface="Roboto"/>
                <a:cs typeface="Roboto"/>
              </a:rPr>
              <a:t>AZUL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30x60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12”x24”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dirty="0">
                <a:latin typeface="Roboto"/>
                <a:cs typeface="Roboto"/>
              </a:rPr>
              <a:t>3D</a:t>
            </a:r>
            <a:r>
              <a:rPr sz="650" spc="-2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Honed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650" b="1" spc="-10" dirty="0">
                <a:latin typeface="Roboto"/>
                <a:cs typeface="Roboto"/>
              </a:rPr>
              <a:t>A2VEN30AT3M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4982400" y="8763236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 txBox="1"/>
          <p:nvPr/>
        </p:nvSpPr>
        <p:spPr>
          <a:xfrm>
            <a:off x="8445906" y="528802"/>
            <a:ext cx="5410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55" dirty="0">
                <a:latin typeface="Times New Roman"/>
                <a:cs typeface="Times New Roman"/>
              </a:rPr>
              <a:t>Venus</a:t>
            </a:r>
            <a:endParaRPr sz="1700">
              <a:latin typeface="Times New Roman"/>
              <a:cs typeface="Times New Roman"/>
            </a:endParaRPr>
          </a:p>
        </p:txBody>
      </p:sp>
      <p:graphicFrame>
        <p:nvGraphicFramePr>
          <p:cNvPr id="187" name="object 187"/>
          <p:cNvGraphicFramePr>
            <a:graphicFrameLocks noGrp="1"/>
          </p:cNvGraphicFramePr>
          <p:nvPr/>
        </p:nvGraphicFramePr>
        <p:xfrm>
          <a:off x="8458593" y="6303888"/>
          <a:ext cx="6196330" cy="1011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2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2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72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3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8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84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18745">
                <a:tc>
                  <a:txBody>
                    <a:bodyPr/>
                    <a:lstStyle/>
                    <a:p>
                      <a:pPr>
                        <a:lnSpc>
                          <a:spcPts val="790"/>
                        </a:lnSpc>
                      </a:pPr>
                      <a:r>
                        <a:rPr sz="800" b="1" spc="-10" dirty="0">
                          <a:latin typeface="Roboto"/>
                          <a:cs typeface="Roboto"/>
                        </a:rPr>
                        <a:t>PACKING</a:t>
                      </a:r>
                      <a:endParaRPr sz="8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pPr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Formato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Spessore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Dimensione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Pezzi</a:t>
                      </a:r>
                      <a:r>
                        <a:rPr sz="60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Mq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Kg/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4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totali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55"/>
                        </a:lnSpc>
                        <a:spcBef>
                          <a:spcPts val="254"/>
                        </a:spcBef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U.M.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32384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Size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Thickness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imballo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pieces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sqm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ts val="685"/>
                        </a:lnSpc>
                      </a:pPr>
                      <a:r>
                        <a:rPr sz="600" dirty="0">
                          <a:latin typeface="Roboto"/>
                          <a:cs typeface="Roboto"/>
                        </a:rPr>
                        <a:t>Kg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dirty="0">
                          <a:latin typeface="Roboto"/>
                          <a:cs typeface="Roboto"/>
                        </a:rPr>
                        <a:t>/</a:t>
                      </a:r>
                      <a:r>
                        <a:rPr sz="600" spc="-2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10" dirty="0">
                          <a:latin typeface="Roboto"/>
                          <a:cs typeface="Roboto"/>
                        </a:rPr>
                        <a:t>Packing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685"/>
                        </a:lnSpc>
                      </a:pPr>
                      <a:r>
                        <a:rPr sz="600" spc="-10" dirty="0">
                          <a:latin typeface="Roboto"/>
                          <a:cs typeface="Roboto"/>
                        </a:rPr>
                        <a:t>Total</a:t>
                      </a:r>
                      <a:r>
                        <a:rPr sz="600" spc="-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00" spc="-25" dirty="0">
                          <a:latin typeface="Roboto"/>
                          <a:cs typeface="Roboto"/>
                        </a:rPr>
                        <a:t>Kg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685"/>
                        </a:lnSpc>
                      </a:pPr>
                      <a:r>
                        <a:rPr sz="600" spc="-20" dirty="0">
                          <a:latin typeface="Roboto"/>
                          <a:cs typeface="Roboto"/>
                        </a:rPr>
                        <a:t>M.U.</a:t>
                      </a:r>
                      <a:endParaRPr sz="600">
                        <a:latin typeface="Roboto"/>
                        <a:cs typeface="Roboto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24384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Cassa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Crate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40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291,0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280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34,0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67,20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95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1104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119,7x280</a:t>
                      </a:r>
                      <a:r>
                        <a:rPr sz="650" spc="15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47”x110”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6 </a:t>
                      </a:r>
                      <a:r>
                        <a:rPr sz="650" spc="-25" dirty="0">
                          <a:latin typeface="Roboto"/>
                          <a:cs typeface="Roboto"/>
                        </a:rPr>
                        <a:t>mm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6921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Cavalletto</a:t>
                      </a:r>
                      <a:r>
                        <a:rPr sz="650" spc="500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dirty="0">
                          <a:latin typeface="Roboto"/>
                          <a:cs typeface="Roboto"/>
                        </a:rPr>
                        <a:t>Rack</a:t>
                      </a:r>
                      <a:r>
                        <a:rPr sz="650" spc="-3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pallet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P</a:t>
                      </a:r>
                      <a:r>
                        <a:rPr sz="650" spc="305" dirty="0">
                          <a:latin typeface="Roboto"/>
                          <a:cs typeface="Roboto"/>
                        </a:rPr>
                        <a:t>  </a:t>
                      </a:r>
                      <a:r>
                        <a:rPr sz="650" spc="-20" dirty="0">
                          <a:latin typeface="Roboto"/>
                          <a:cs typeface="Roboto"/>
                        </a:rPr>
                        <a:t>75,0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L</a:t>
                      </a:r>
                      <a:r>
                        <a:rPr sz="650" spc="459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284,0</a:t>
                      </a:r>
                      <a:endParaRPr sz="650">
                        <a:latin typeface="Roboto"/>
                        <a:cs typeface="Roboto"/>
                      </a:endParaRPr>
                    </a:p>
                    <a:p>
                      <a:pPr marL="76835">
                        <a:lnSpc>
                          <a:spcPts val="770"/>
                        </a:lnSpc>
                      </a:pPr>
                      <a:r>
                        <a:rPr sz="650" dirty="0">
                          <a:latin typeface="Roboto"/>
                          <a:cs typeface="Roboto"/>
                        </a:rPr>
                        <a:t>H</a:t>
                      </a:r>
                      <a:r>
                        <a:rPr sz="650" spc="365" dirty="0">
                          <a:latin typeface="Roboto"/>
                          <a:cs typeface="Roboto"/>
                        </a:rPr>
                        <a:t> </a:t>
                      </a:r>
                      <a:r>
                        <a:rPr sz="650" spc="-10" dirty="0">
                          <a:latin typeface="Roboto"/>
                          <a:cs typeface="Roboto"/>
                        </a:rPr>
                        <a:t>147,5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36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10" dirty="0">
                          <a:latin typeface="Roboto"/>
                          <a:cs typeface="Roboto"/>
                        </a:rPr>
                        <a:t>120,96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5" dirty="0">
                          <a:latin typeface="Roboto"/>
                          <a:cs typeface="Roboto"/>
                        </a:rPr>
                        <a:t>120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1935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spc="-20" dirty="0">
                          <a:latin typeface="Roboto"/>
                          <a:cs typeface="Roboto"/>
                        </a:rPr>
                        <a:t>€/mq</a:t>
                      </a:r>
                      <a:endParaRPr sz="650">
                        <a:latin typeface="Roboto"/>
                        <a:cs typeface="Roboto"/>
                      </a:endParaRPr>
                    </a:p>
                  </a:txBody>
                  <a:tcPr marL="0" marR="0" marT="1524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88" name="object 188"/>
          <p:cNvSpPr/>
          <p:nvPr/>
        </p:nvSpPr>
        <p:spPr>
          <a:xfrm>
            <a:off x="14164563" y="6712598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164563" y="7036587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8458593" y="7606589"/>
            <a:ext cx="6123305" cy="3810"/>
            <a:chOff x="8458593" y="7606589"/>
            <a:chExt cx="6123305" cy="3810"/>
          </a:xfrm>
        </p:grpSpPr>
        <p:sp>
          <p:nvSpPr>
            <p:cNvPr id="191" name="object 191"/>
            <p:cNvSpPr/>
            <p:nvPr/>
          </p:nvSpPr>
          <p:spPr>
            <a:xfrm>
              <a:off x="8458593" y="760849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549394" y="76084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999393" y="7608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1557393" y="76084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2079401" y="7608494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2601397" y="7608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159359" y="760849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717397" y="760849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4167358" y="76084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221460" y="7608494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" name="object 201"/>
          <p:cNvGrpSpPr/>
          <p:nvPr/>
        </p:nvGrpSpPr>
        <p:grpSpPr>
          <a:xfrm>
            <a:off x="8456688" y="7858582"/>
            <a:ext cx="6127115" cy="962025"/>
            <a:chOff x="8456688" y="7858582"/>
            <a:chExt cx="6127115" cy="962025"/>
          </a:xfrm>
        </p:grpSpPr>
        <p:sp>
          <p:nvSpPr>
            <p:cNvPr id="202" name="object 202"/>
            <p:cNvSpPr/>
            <p:nvPr/>
          </p:nvSpPr>
          <p:spPr>
            <a:xfrm>
              <a:off x="8458593" y="7860487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549394" y="78604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999393" y="78604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1557393" y="78604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2079401" y="78604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2601397" y="78604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159358" y="78604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717396" y="78604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167357" y="78604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221459" y="78604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458593" y="79972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549394" y="79972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999393" y="79972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1557393" y="79972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2079401" y="79972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2601397" y="79972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159358" y="79972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717396" y="79972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167357" y="79972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221459" y="79972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458593" y="813409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549394" y="813409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999393" y="81340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557393" y="813409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2079401" y="813409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2601397" y="81340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159358" y="813409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717396" y="8134096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167357" y="813409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221459" y="8134096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458593" y="8270887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549394" y="82708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999393" y="82708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557393" y="82708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2079401" y="8270887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2601397" y="82708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3159358" y="8270887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717396" y="827088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4167357" y="827088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221459" y="82708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458593" y="8407692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549394" y="840769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99393" y="84076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1557393" y="840769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2079401" y="8407692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2601397" y="84076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159358" y="8407692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717396" y="840769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4167357" y="840769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221459" y="8407692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58593" y="85444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549394" y="85444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999393" y="85444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1557393" y="85444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2079401" y="85444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2601397" y="85444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159358" y="85444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717396" y="85444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4167357" y="85444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4221459" y="85444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458593" y="868129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549394" y="86812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999393" y="86812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1557393" y="86812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2079401" y="8681290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2601397" y="86812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159358" y="8681290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717396" y="868129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167357" y="868129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221459" y="868129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458593" y="881809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549394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999393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557393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2079401" y="8818091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2601397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3159358" y="8818091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3717396" y="8818091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0" y="0"/>
                  </a:moveTo>
                  <a:lnTo>
                    <a:pt x="449999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167357" y="88180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000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4221459" y="8818091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994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2" name="object 282"/>
          <p:cNvSpPr txBox="1"/>
          <p:nvPr/>
        </p:nvSpPr>
        <p:spPr>
          <a:xfrm>
            <a:off x="8445893" y="7628445"/>
            <a:ext cx="312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Formato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20" dirty="0">
                <a:latin typeface="Roboto"/>
                <a:cs typeface="Roboto"/>
              </a:rPr>
              <a:t>Size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0536669" y="7628445"/>
            <a:ext cx="371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spc="-10" dirty="0">
                <a:latin typeface="Roboto"/>
                <a:cs typeface="Roboto"/>
              </a:rPr>
              <a:t>Spessore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Thickness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3704684" y="7628445"/>
            <a:ext cx="375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4154722" y="7628445"/>
            <a:ext cx="1816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 dirty="0">
                <a:latin typeface="Roboto"/>
                <a:cs typeface="Roboto"/>
              </a:rPr>
              <a:t>U.M.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600" spc="-20" dirty="0">
                <a:latin typeface="Roboto"/>
                <a:cs typeface="Roboto"/>
              </a:rPr>
              <a:t>M.U.</a:t>
            </a:r>
            <a:endParaRPr sz="600">
              <a:latin typeface="Roboto"/>
              <a:cs typeface="Roboto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8445893" y="7864602"/>
            <a:ext cx="7962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119,7x119,7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47”x47”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0551991" y="786460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3724470" y="7864602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1166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14167358" y="7905851"/>
            <a:ext cx="54610" cy="871219"/>
          </a:xfrm>
          <a:custGeom>
            <a:avLst/>
            <a:gdLst/>
            <a:ahLst/>
            <a:cxnLst/>
            <a:rect l="l" t="t" r="r" b="b"/>
            <a:pathLst>
              <a:path w="54609" h="871220">
                <a:moveTo>
                  <a:pt x="54000" y="273596"/>
                </a:moveTo>
                <a:lnTo>
                  <a:pt x="0" y="273596"/>
                </a:lnTo>
                <a:lnTo>
                  <a:pt x="0" y="327596"/>
                </a:lnTo>
                <a:lnTo>
                  <a:pt x="54000" y="327596"/>
                </a:lnTo>
                <a:lnTo>
                  <a:pt x="54000" y="273596"/>
                </a:lnTo>
                <a:close/>
              </a:path>
              <a:path w="54609" h="871220">
                <a:moveTo>
                  <a:pt x="54000" y="136791"/>
                </a:moveTo>
                <a:lnTo>
                  <a:pt x="0" y="136791"/>
                </a:lnTo>
                <a:lnTo>
                  <a:pt x="0" y="190792"/>
                </a:lnTo>
                <a:lnTo>
                  <a:pt x="54000" y="190792"/>
                </a:lnTo>
                <a:lnTo>
                  <a:pt x="54000" y="136791"/>
                </a:lnTo>
                <a:close/>
              </a:path>
              <a:path w="54609" h="871220">
                <a:moveTo>
                  <a:pt x="54000" y="0"/>
                </a:moveTo>
                <a:lnTo>
                  <a:pt x="0" y="0"/>
                </a:lnTo>
                <a:lnTo>
                  <a:pt x="0" y="54000"/>
                </a:lnTo>
                <a:lnTo>
                  <a:pt x="54000" y="54000"/>
                </a:lnTo>
                <a:lnTo>
                  <a:pt x="54000" y="0"/>
                </a:lnTo>
                <a:close/>
              </a:path>
              <a:path w="54609" h="871220">
                <a:moveTo>
                  <a:pt x="54051" y="870851"/>
                </a:moveTo>
                <a:lnTo>
                  <a:pt x="27051" y="816851"/>
                </a:lnTo>
                <a:lnTo>
                  <a:pt x="50" y="870851"/>
                </a:lnTo>
                <a:lnTo>
                  <a:pt x="54051" y="870851"/>
                </a:lnTo>
                <a:close/>
              </a:path>
              <a:path w="54609" h="871220">
                <a:moveTo>
                  <a:pt x="54051" y="734047"/>
                </a:moveTo>
                <a:lnTo>
                  <a:pt x="27051" y="680046"/>
                </a:lnTo>
                <a:lnTo>
                  <a:pt x="50" y="734047"/>
                </a:lnTo>
                <a:lnTo>
                  <a:pt x="54051" y="734047"/>
                </a:lnTo>
                <a:close/>
              </a:path>
              <a:path w="54609" h="871220">
                <a:moveTo>
                  <a:pt x="54051" y="597242"/>
                </a:moveTo>
                <a:lnTo>
                  <a:pt x="27051" y="543242"/>
                </a:lnTo>
                <a:lnTo>
                  <a:pt x="50" y="597242"/>
                </a:lnTo>
                <a:lnTo>
                  <a:pt x="54051" y="597242"/>
                </a:lnTo>
                <a:close/>
              </a:path>
              <a:path w="54609" h="871220">
                <a:moveTo>
                  <a:pt x="54051" y="460438"/>
                </a:moveTo>
                <a:lnTo>
                  <a:pt x="27051" y="406438"/>
                </a:lnTo>
                <a:lnTo>
                  <a:pt x="50" y="460438"/>
                </a:lnTo>
                <a:lnTo>
                  <a:pt x="54051" y="460438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 txBox="1"/>
          <p:nvPr/>
        </p:nvSpPr>
        <p:spPr>
          <a:xfrm>
            <a:off x="14262735" y="7864602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8445931" y="8001387"/>
            <a:ext cx="8128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59,5x119,2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23,4”x47”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0552030" y="8001387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3724509" y="8001387"/>
            <a:ext cx="21145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1166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4262735" y="8001393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8445931" y="8138179"/>
            <a:ext cx="8286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29,6x59,5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11,8”x23,4”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0552030" y="8138179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3770819" y="8138179"/>
            <a:ext cx="1651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latin typeface="Roboto"/>
                <a:cs typeface="Roboto"/>
              </a:rPr>
              <a:t>972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4262735" y="8138197"/>
            <a:ext cx="2254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€/mq</a:t>
            </a:r>
            <a:endParaRPr sz="650">
              <a:latin typeface="Roboto"/>
              <a:cs typeface="Roboto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8445931" y="8274983"/>
            <a:ext cx="14179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20x120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8”x48”</a:t>
            </a:r>
            <a:r>
              <a:rPr sz="650" dirty="0">
                <a:latin typeface="Roboto"/>
                <a:cs typeface="Roboto"/>
              </a:rPr>
              <a:t> MOSAICO </a:t>
            </a:r>
            <a:r>
              <a:rPr sz="650" spc="-10" dirty="0">
                <a:latin typeface="Roboto"/>
                <a:cs typeface="Roboto"/>
              </a:rPr>
              <a:t>STRIPES </a:t>
            </a:r>
            <a:r>
              <a:rPr sz="650" spc="-25" dirty="0">
                <a:latin typeface="Roboto"/>
                <a:cs typeface="Roboto"/>
              </a:rPr>
              <a:t>T8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0552030" y="8274983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3704696" y="8274983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4262735" y="8275002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8445931" y="8411788"/>
            <a:ext cx="140843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28,2x28,2</a:t>
            </a:r>
            <a:r>
              <a:rPr sz="650" spc="19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11,1”x11,1”</a:t>
            </a:r>
            <a:r>
              <a:rPr sz="650" spc="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MIX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0552030" y="8411788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13704696" y="8411788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14262735" y="8411796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8445931" y="8548582"/>
            <a:ext cx="17062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29,8x59,7</a:t>
            </a:r>
            <a:r>
              <a:rPr sz="650" spc="225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11,7”x23,5”</a:t>
            </a:r>
            <a:r>
              <a:rPr sz="650" spc="4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MOSAICO</a:t>
            </a:r>
            <a:r>
              <a:rPr sz="650" spc="60" dirty="0">
                <a:latin typeface="Roboto"/>
                <a:cs typeface="Roboto"/>
              </a:rPr>
              <a:t> </a:t>
            </a:r>
            <a:r>
              <a:rPr sz="650" dirty="0">
                <a:latin typeface="Roboto"/>
                <a:cs typeface="Roboto"/>
              </a:rPr>
              <a:t>ARCHES</a:t>
            </a:r>
            <a:r>
              <a:rPr sz="650" spc="45" dirty="0">
                <a:latin typeface="Roboto"/>
                <a:cs typeface="Roboto"/>
              </a:rPr>
              <a:t> </a:t>
            </a:r>
            <a:r>
              <a:rPr sz="650" spc="-25" dirty="0">
                <a:latin typeface="Roboto"/>
                <a:cs typeface="Roboto"/>
              </a:rPr>
              <a:t>T3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0552030" y="854858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13704696" y="8548582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4262735" y="8548597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8445931" y="8685383"/>
            <a:ext cx="111252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7,2x60</a:t>
            </a:r>
            <a:r>
              <a:rPr sz="650" spc="17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2,8”x24”</a:t>
            </a:r>
            <a:r>
              <a:rPr sz="650" spc="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0552030" y="8685383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10 </a:t>
            </a:r>
            <a:r>
              <a:rPr sz="650" spc="-25" dirty="0">
                <a:latin typeface="Roboto"/>
                <a:cs typeface="Roboto"/>
              </a:rPr>
              <a:t>mm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0986706" y="7628445"/>
            <a:ext cx="1499870" cy="1181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Pezzi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23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Scatola</a:t>
            </a:r>
            <a:r>
              <a:rPr sz="600" spc="175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Kg/</a:t>
            </a:r>
            <a:r>
              <a:rPr sz="600" spc="-10" dirty="0">
                <a:latin typeface="Roboto"/>
                <a:cs typeface="Roboto"/>
              </a:rPr>
              <a:t> Scatola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tabLst>
                <a:tab pos="570230" algn="l"/>
                <a:tab pos="1092200" algn="l"/>
              </a:tabLst>
            </a:pPr>
            <a:r>
              <a:rPr sz="600" dirty="0">
                <a:latin typeface="Roboto"/>
                <a:cs typeface="Roboto"/>
              </a:rPr>
              <a:t>Pieces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Sqm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r>
              <a:rPr sz="600" dirty="0">
                <a:latin typeface="Roboto"/>
                <a:cs typeface="Roboto"/>
              </a:rPr>
              <a:t>	Kg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spc="-25" dirty="0">
                <a:latin typeface="Roboto"/>
                <a:cs typeface="Roboto"/>
              </a:rPr>
              <a:t>Box</a:t>
            </a:r>
            <a:endParaRPr sz="600">
              <a:latin typeface="Roboto"/>
              <a:cs typeface="Roboto"/>
            </a:endParaRPr>
          </a:p>
          <a:p>
            <a:pPr marL="54610">
              <a:lnSpc>
                <a:spcPct val="100000"/>
              </a:lnSpc>
              <a:spcBef>
                <a:spcPts val="420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2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2,880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64,80</a:t>
            </a:r>
            <a:endParaRPr sz="650">
              <a:latin typeface="Roboto"/>
              <a:cs typeface="Roboto"/>
            </a:endParaRPr>
          </a:p>
          <a:p>
            <a:pPr marL="55244">
              <a:lnSpc>
                <a:spcPct val="100000"/>
              </a:lnSpc>
              <a:spcBef>
                <a:spcPts val="29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2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1,440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32,40</a:t>
            </a:r>
            <a:endParaRPr sz="650">
              <a:latin typeface="Roboto"/>
              <a:cs typeface="Roboto"/>
            </a:endParaRPr>
          </a:p>
          <a:p>
            <a:pPr marL="55244">
              <a:lnSpc>
                <a:spcPct val="100000"/>
              </a:lnSpc>
              <a:spcBef>
                <a:spcPts val="295"/>
              </a:spcBef>
              <a:tabLst>
                <a:tab pos="614045" algn="l"/>
                <a:tab pos="1115060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1,080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20" dirty="0">
                <a:latin typeface="Roboto"/>
                <a:cs typeface="Roboto"/>
              </a:rPr>
              <a:t>24,30</a:t>
            </a:r>
            <a:endParaRPr sz="650">
              <a:latin typeface="Roboto"/>
              <a:cs typeface="Roboto"/>
            </a:endParaRPr>
          </a:p>
          <a:p>
            <a:pPr marL="55244">
              <a:lnSpc>
                <a:spcPct val="100000"/>
              </a:lnSpc>
              <a:spcBef>
                <a:spcPts val="300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55244">
              <a:lnSpc>
                <a:spcPct val="100000"/>
              </a:lnSpc>
              <a:spcBef>
                <a:spcPts val="295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4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55244">
              <a:lnSpc>
                <a:spcPct val="100000"/>
              </a:lnSpc>
              <a:spcBef>
                <a:spcPts val="300"/>
              </a:spcBef>
              <a:tabLst>
                <a:tab pos="570230" algn="l"/>
                <a:tab pos="1092200" algn="l"/>
              </a:tabLst>
            </a:pPr>
            <a:r>
              <a:rPr sz="650" spc="-50" dirty="0">
                <a:latin typeface="Roboto"/>
                <a:cs typeface="Roboto"/>
              </a:rPr>
              <a:t>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  <a:tabLst>
                <a:tab pos="570230" algn="l"/>
                <a:tab pos="1092200" algn="l"/>
              </a:tabLst>
            </a:pPr>
            <a:r>
              <a:rPr sz="650" spc="-25" dirty="0">
                <a:latin typeface="Roboto"/>
                <a:cs typeface="Roboto"/>
              </a:rPr>
              <a:t>16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12588620" y="7628445"/>
            <a:ext cx="999490" cy="1181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Roboto"/>
                <a:cs typeface="Roboto"/>
              </a:rPr>
              <a:t>Scatole</a:t>
            </a:r>
            <a:r>
              <a:rPr sz="600" spc="-2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8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Mq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Pallet</a:t>
            </a:r>
            <a:r>
              <a:rPr sz="600" spc="500" dirty="0">
                <a:latin typeface="Roboto"/>
                <a:cs typeface="Roboto"/>
              </a:rPr>
              <a:t> </a:t>
            </a:r>
            <a:r>
              <a:rPr sz="600" spc="-10" dirty="0">
                <a:latin typeface="Roboto"/>
                <a:cs typeface="Roboto"/>
              </a:rPr>
              <a:t>Boxes</a:t>
            </a:r>
            <a:r>
              <a:rPr sz="600" spc="-1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Pallet</a:t>
            </a:r>
            <a:r>
              <a:rPr sz="600" spc="190" dirty="0">
                <a:latin typeface="Roboto"/>
                <a:cs typeface="Roboto"/>
              </a:rPr>
              <a:t>  </a:t>
            </a:r>
            <a:r>
              <a:rPr sz="600" dirty="0">
                <a:latin typeface="Roboto"/>
                <a:cs typeface="Roboto"/>
              </a:rPr>
              <a:t>Sqm</a:t>
            </a:r>
            <a:r>
              <a:rPr sz="600" spc="-5" dirty="0">
                <a:latin typeface="Roboto"/>
                <a:cs typeface="Roboto"/>
              </a:rPr>
              <a:t> </a:t>
            </a:r>
            <a:r>
              <a:rPr sz="600" dirty="0">
                <a:latin typeface="Roboto"/>
                <a:cs typeface="Roboto"/>
              </a:rPr>
              <a:t>/</a:t>
            </a:r>
            <a:r>
              <a:rPr sz="600" spc="-10" dirty="0">
                <a:latin typeface="Roboto"/>
                <a:cs typeface="Roboto"/>
              </a:rPr>
              <a:t> Pallet</a:t>
            </a:r>
            <a:endParaRPr sz="6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18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51,84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36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51,84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  <a:tabLst>
                <a:tab pos="585470" algn="l"/>
              </a:tabLst>
            </a:pPr>
            <a:r>
              <a:rPr sz="650" spc="-25" dirty="0">
                <a:latin typeface="Roboto"/>
                <a:cs typeface="Roboto"/>
              </a:rPr>
              <a:t>40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10" dirty="0">
                <a:latin typeface="Roboto"/>
                <a:cs typeface="Roboto"/>
              </a:rPr>
              <a:t>43,20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  <a:tabLst>
                <a:tab pos="570230" algn="l"/>
              </a:tabLst>
            </a:pP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  <a:tabLst>
                <a:tab pos="570230" algn="l"/>
              </a:tabLst>
            </a:pP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  <a:tabLst>
                <a:tab pos="570230" algn="l"/>
              </a:tabLst>
            </a:pP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  <a:tabLst>
                <a:tab pos="570230" algn="l"/>
              </a:tabLst>
            </a:pPr>
            <a:r>
              <a:rPr sz="650" spc="-50" dirty="0">
                <a:latin typeface="Roboto"/>
                <a:cs typeface="Roboto"/>
              </a:rPr>
              <a:t>-</a:t>
            </a:r>
            <a:r>
              <a:rPr sz="650" dirty="0">
                <a:latin typeface="Roboto"/>
                <a:cs typeface="Roboto"/>
              </a:rPr>
              <a:t>	</a:t>
            </a:r>
            <a:r>
              <a:rPr sz="650" spc="-50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13704778" y="8685383"/>
            <a:ext cx="482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65" dirty="0">
                <a:latin typeface="Roboto"/>
                <a:cs typeface="Roboto"/>
              </a:rPr>
              <a:t>-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4262735" y="8685396"/>
            <a:ext cx="1924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€/pz</a:t>
            </a:r>
            <a:endParaRPr sz="650">
              <a:latin typeface="Roboto"/>
              <a:cs typeface="Roboto"/>
            </a:endParaRPr>
          </a:p>
        </p:txBody>
      </p:sp>
      <p:grpSp>
        <p:nvGrpSpPr>
          <p:cNvPr id="317" name="object 317"/>
          <p:cNvGrpSpPr/>
          <p:nvPr/>
        </p:nvGrpSpPr>
        <p:grpSpPr>
          <a:xfrm>
            <a:off x="8458593" y="1458874"/>
            <a:ext cx="6120130" cy="3810"/>
            <a:chOff x="8458593" y="1458874"/>
            <a:chExt cx="6120130" cy="3810"/>
          </a:xfrm>
        </p:grpSpPr>
        <p:sp>
          <p:nvSpPr>
            <p:cNvPr id="318" name="object 318"/>
            <p:cNvSpPr/>
            <p:nvPr/>
          </p:nvSpPr>
          <p:spPr>
            <a:xfrm>
              <a:off x="8458593" y="146077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549394" y="1460779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2589395" y="1460779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" name="object 321"/>
          <p:cNvGrpSpPr/>
          <p:nvPr/>
        </p:nvGrpSpPr>
        <p:grpSpPr>
          <a:xfrm>
            <a:off x="8458593" y="2034870"/>
            <a:ext cx="6120130" cy="3810"/>
            <a:chOff x="8458593" y="2034870"/>
            <a:chExt cx="6120130" cy="3810"/>
          </a:xfrm>
        </p:grpSpPr>
        <p:sp>
          <p:nvSpPr>
            <p:cNvPr id="322" name="object 322"/>
            <p:cNvSpPr/>
            <p:nvPr/>
          </p:nvSpPr>
          <p:spPr>
            <a:xfrm>
              <a:off x="8458593" y="2036775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549394" y="2036775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2589395" y="2036775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5" name="object 325"/>
          <p:cNvGrpSpPr/>
          <p:nvPr/>
        </p:nvGrpSpPr>
        <p:grpSpPr>
          <a:xfrm>
            <a:off x="8458593" y="2178875"/>
            <a:ext cx="6120130" cy="3810"/>
            <a:chOff x="8458593" y="2178875"/>
            <a:chExt cx="6120130" cy="3810"/>
          </a:xfrm>
        </p:grpSpPr>
        <p:sp>
          <p:nvSpPr>
            <p:cNvPr id="326" name="object 326"/>
            <p:cNvSpPr/>
            <p:nvPr/>
          </p:nvSpPr>
          <p:spPr>
            <a:xfrm>
              <a:off x="8458593" y="2180780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0549394" y="2180780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2589395" y="2180780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9" name="object 329"/>
          <p:cNvGrpSpPr/>
          <p:nvPr/>
        </p:nvGrpSpPr>
        <p:grpSpPr>
          <a:xfrm>
            <a:off x="8458593" y="2322868"/>
            <a:ext cx="6120130" cy="3810"/>
            <a:chOff x="8458593" y="2322868"/>
            <a:chExt cx="6120130" cy="3810"/>
          </a:xfrm>
        </p:grpSpPr>
        <p:sp>
          <p:nvSpPr>
            <p:cNvPr id="330" name="object 330"/>
            <p:cNvSpPr/>
            <p:nvPr/>
          </p:nvSpPr>
          <p:spPr>
            <a:xfrm>
              <a:off x="8458593" y="232477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549394" y="2324773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2589395" y="2324773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" name="object 333"/>
          <p:cNvGrpSpPr/>
          <p:nvPr/>
        </p:nvGrpSpPr>
        <p:grpSpPr>
          <a:xfrm>
            <a:off x="8458593" y="2466873"/>
            <a:ext cx="6120130" cy="3810"/>
            <a:chOff x="8458593" y="2466873"/>
            <a:chExt cx="6120130" cy="3810"/>
          </a:xfrm>
        </p:grpSpPr>
        <p:sp>
          <p:nvSpPr>
            <p:cNvPr id="334" name="object 334"/>
            <p:cNvSpPr/>
            <p:nvPr/>
          </p:nvSpPr>
          <p:spPr>
            <a:xfrm>
              <a:off x="8458593" y="2468778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0549394" y="2468778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2589395" y="2468778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" name="object 337"/>
          <p:cNvGrpSpPr/>
          <p:nvPr/>
        </p:nvGrpSpPr>
        <p:grpSpPr>
          <a:xfrm>
            <a:off x="8458593" y="2610878"/>
            <a:ext cx="6120130" cy="3810"/>
            <a:chOff x="8458593" y="2610878"/>
            <a:chExt cx="6120130" cy="3810"/>
          </a:xfrm>
        </p:grpSpPr>
        <p:sp>
          <p:nvSpPr>
            <p:cNvPr id="338" name="object 338"/>
            <p:cNvSpPr/>
            <p:nvPr/>
          </p:nvSpPr>
          <p:spPr>
            <a:xfrm>
              <a:off x="8458593" y="2612783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0549394" y="2612783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2589395" y="2612783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1" name="object 341"/>
          <p:cNvGrpSpPr/>
          <p:nvPr/>
        </p:nvGrpSpPr>
        <p:grpSpPr>
          <a:xfrm>
            <a:off x="8458593" y="2754871"/>
            <a:ext cx="6120130" cy="3810"/>
            <a:chOff x="8458593" y="2754871"/>
            <a:chExt cx="6120130" cy="3810"/>
          </a:xfrm>
        </p:grpSpPr>
        <p:sp>
          <p:nvSpPr>
            <p:cNvPr id="342" name="object 342"/>
            <p:cNvSpPr/>
            <p:nvPr/>
          </p:nvSpPr>
          <p:spPr>
            <a:xfrm>
              <a:off x="8458593" y="2756776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0549394" y="2756776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2589395" y="2756776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5" name="object 345"/>
          <p:cNvGrpSpPr/>
          <p:nvPr/>
        </p:nvGrpSpPr>
        <p:grpSpPr>
          <a:xfrm>
            <a:off x="8458593" y="2898876"/>
            <a:ext cx="6120130" cy="3810"/>
            <a:chOff x="8458593" y="2898876"/>
            <a:chExt cx="6120130" cy="3810"/>
          </a:xfrm>
        </p:grpSpPr>
        <p:sp>
          <p:nvSpPr>
            <p:cNvPr id="346" name="object 346"/>
            <p:cNvSpPr/>
            <p:nvPr/>
          </p:nvSpPr>
          <p:spPr>
            <a:xfrm>
              <a:off x="8458593" y="2900781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549394" y="2900781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2589395" y="2900781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" name="object 349"/>
          <p:cNvGrpSpPr/>
          <p:nvPr/>
        </p:nvGrpSpPr>
        <p:grpSpPr>
          <a:xfrm>
            <a:off x="8458593" y="3042869"/>
            <a:ext cx="6120130" cy="3810"/>
            <a:chOff x="8458593" y="3042869"/>
            <a:chExt cx="6120130" cy="3810"/>
          </a:xfrm>
        </p:grpSpPr>
        <p:sp>
          <p:nvSpPr>
            <p:cNvPr id="350" name="object 350"/>
            <p:cNvSpPr/>
            <p:nvPr/>
          </p:nvSpPr>
          <p:spPr>
            <a:xfrm>
              <a:off x="8458593" y="3044774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0549394" y="3044774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589395" y="3044774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3" name="object 353"/>
          <p:cNvGrpSpPr/>
          <p:nvPr/>
        </p:nvGrpSpPr>
        <p:grpSpPr>
          <a:xfrm>
            <a:off x="8458593" y="3186874"/>
            <a:ext cx="6120130" cy="3810"/>
            <a:chOff x="8458593" y="3186874"/>
            <a:chExt cx="6120130" cy="3810"/>
          </a:xfrm>
        </p:grpSpPr>
        <p:sp>
          <p:nvSpPr>
            <p:cNvPr id="354" name="object 354"/>
            <p:cNvSpPr/>
            <p:nvPr/>
          </p:nvSpPr>
          <p:spPr>
            <a:xfrm>
              <a:off x="8458593" y="3188779"/>
              <a:ext cx="2091055" cy="0"/>
            </a:xfrm>
            <a:custGeom>
              <a:avLst/>
              <a:gdLst/>
              <a:ahLst/>
              <a:cxnLst/>
              <a:rect l="l" t="t" r="r" b="b"/>
              <a:pathLst>
                <a:path w="2091054">
                  <a:moveTo>
                    <a:pt x="0" y="0"/>
                  </a:moveTo>
                  <a:lnTo>
                    <a:pt x="20908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549394" y="3188779"/>
              <a:ext cx="2040255" cy="0"/>
            </a:xfrm>
            <a:custGeom>
              <a:avLst/>
              <a:gdLst/>
              <a:ahLst/>
              <a:cxnLst/>
              <a:rect l="l" t="t" r="r" b="b"/>
              <a:pathLst>
                <a:path w="2040254">
                  <a:moveTo>
                    <a:pt x="0" y="0"/>
                  </a:moveTo>
                  <a:lnTo>
                    <a:pt x="20400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2589395" y="3188779"/>
              <a:ext cx="1989455" cy="0"/>
            </a:xfrm>
            <a:custGeom>
              <a:avLst/>
              <a:gdLst/>
              <a:ahLst/>
              <a:cxnLst/>
              <a:rect l="l" t="t" r="r" b="b"/>
              <a:pathLst>
                <a:path w="1989455">
                  <a:moveTo>
                    <a:pt x="0" y="0"/>
                  </a:moveTo>
                  <a:lnTo>
                    <a:pt x="1989201" y="0"/>
                  </a:lnTo>
                </a:path>
              </a:pathLst>
            </a:custGeom>
            <a:ln w="38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7" name="object 357"/>
          <p:cNvSpPr txBox="1"/>
          <p:nvPr/>
        </p:nvSpPr>
        <p:spPr>
          <a:xfrm>
            <a:off x="8445893" y="1200937"/>
            <a:ext cx="51498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Battiscopa</a:t>
            </a:r>
            <a:endParaRPr sz="800">
              <a:latin typeface="Roboto"/>
              <a:cs typeface="Roboto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460511" y="1561439"/>
            <a:ext cx="579755" cy="186055"/>
          </a:xfrm>
          <a:custGeom>
            <a:avLst/>
            <a:gdLst/>
            <a:ahLst/>
            <a:cxnLst/>
            <a:rect l="l" t="t" r="r" b="b"/>
            <a:pathLst>
              <a:path w="579754" h="186055">
                <a:moveTo>
                  <a:pt x="579361" y="175272"/>
                </a:moveTo>
                <a:lnTo>
                  <a:pt x="555980" y="185318"/>
                </a:lnTo>
                <a:lnTo>
                  <a:pt x="555891" y="185407"/>
                </a:lnTo>
              </a:path>
              <a:path w="579754" h="186055">
                <a:moveTo>
                  <a:pt x="579361" y="175272"/>
                </a:moveTo>
                <a:lnTo>
                  <a:pt x="579361" y="37947"/>
                </a:lnTo>
              </a:path>
              <a:path w="579754" h="186055">
                <a:moveTo>
                  <a:pt x="16205" y="0"/>
                </a:moveTo>
                <a:lnTo>
                  <a:pt x="0" y="31115"/>
                </a:lnTo>
                <a:lnTo>
                  <a:pt x="42" y="55244"/>
                </a:lnTo>
                <a:lnTo>
                  <a:pt x="142" y="79754"/>
                </a:lnTo>
                <a:lnTo>
                  <a:pt x="257" y="101604"/>
                </a:lnTo>
                <a:lnTo>
                  <a:pt x="342" y="117754"/>
                </a:lnTo>
                <a:lnTo>
                  <a:pt x="355" y="121259"/>
                </a:lnTo>
                <a:lnTo>
                  <a:pt x="555942" y="185432"/>
                </a:lnTo>
                <a:lnTo>
                  <a:pt x="555942" y="95123"/>
                </a:lnTo>
                <a:lnTo>
                  <a:pt x="557377" y="74962"/>
                </a:lnTo>
                <a:lnTo>
                  <a:pt x="561144" y="59980"/>
                </a:lnTo>
                <a:lnTo>
                  <a:pt x="566438" y="49444"/>
                </a:lnTo>
                <a:lnTo>
                  <a:pt x="572452" y="42621"/>
                </a:lnTo>
                <a:lnTo>
                  <a:pt x="579361" y="37973"/>
                </a:lnTo>
                <a:lnTo>
                  <a:pt x="16205" y="0"/>
                </a:lnTo>
                <a:close/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 txBox="1"/>
          <p:nvPr/>
        </p:nvSpPr>
        <p:spPr>
          <a:xfrm>
            <a:off x="8445893" y="1789023"/>
            <a:ext cx="507365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10" dirty="0">
                <a:latin typeface="Roboto"/>
                <a:cs typeface="Roboto"/>
              </a:rPr>
              <a:t>BATTISCOPA</a:t>
            </a:r>
            <a:endParaRPr sz="65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650" dirty="0">
                <a:latin typeface="Roboto"/>
                <a:cs typeface="Roboto"/>
              </a:rPr>
              <a:t>7x60</a:t>
            </a:r>
            <a:r>
              <a:rPr sz="650" spc="15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3”x24”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9019540" y="1931873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00" y="0"/>
                </a:moveTo>
                <a:lnTo>
                  <a:pt x="0" y="54000"/>
                </a:lnTo>
                <a:lnTo>
                  <a:pt x="54000" y="54000"/>
                </a:lnTo>
                <a:lnTo>
                  <a:pt x="27000" y="0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445893" y="2056777"/>
            <a:ext cx="6502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CRYSTAL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9525863" y="2056777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A2VEN90010TB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8445893" y="2200744"/>
            <a:ext cx="5803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AMBER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9525895" y="2200744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A2VEN90020TB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8445893" y="2344711"/>
            <a:ext cx="5048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JADE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9525705" y="2344711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A2VEN90090TB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8445893" y="2488679"/>
            <a:ext cx="50673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AZUL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CROSS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9525768" y="2488679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A2VEN90030TB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8445893" y="2632646"/>
            <a:ext cx="6731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0" dirty="0">
                <a:latin typeface="Roboto"/>
                <a:cs typeface="Roboto"/>
              </a:rPr>
              <a:t>CRYSTAL</a:t>
            </a:r>
            <a:r>
              <a:rPr sz="650" spc="1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VEINED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9525895" y="2632646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A2VEN90011TB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8445893" y="2776613"/>
            <a:ext cx="6032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AMBER</a:t>
            </a:r>
            <a:r>
              <a:rPr sz="650" spc="-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VEINED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9525895" y="2776613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A2VEN90021TB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8445893" y="2920580"/>
            <a:ext cx="5276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JADE</a:t>
            </a:r>
            <a:r>
              <a:rPr sz="650" spc="-35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VEINED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9525895" y="2920580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A2VEN90091TB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8445893" y="3064547"/>
            <a:ext cx="5295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latin typeface="Roboto"/>
                <a:cs typeface="Roboto"/>
              </a:rPr>
              <a:t>AZUL</a:t>
            </a:r>
            <a:r>
              <a:rPr sz="650" spc="-40" dirty="0">
                <a:latin typeface="Roboto"/>
                <a:cs typeface="Roboto"/>
              </a:rPr>
              <a:t> </a:t>
            </a:r>
            <a:r>
              <a:rPr sz="650" spc="-10" dirty="0">
                <a:latin typeface="Roboto"/>
                <a:cs typeface="Roboto"/>
              </a:rPr>
              <a:t>VEINED</a:t>
            </a:r>
            <a:endParaRPr sz="650">
              <a:latin typeface="Roboto"/>
              <a:cs typeface="Roboto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9525991" y="3064547"/>
            <a:ext cx="627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latin typeface="Roboto"/>
                <a:cs typeface="Roboto"/>
              </a:rPr>
              <a:t>A2VEN90031TB</a:t>
            </a:r>
            <a:endParaRPr sz="65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3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109" y="9203328"/>
            <a:ext cx="2406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210681" y="4707642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212751" y="5158130"/>
            <a:ext cx="1043940" cy="385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900" dirty="0">
                <a:latin typeface="Roboto"/>
                <a:cs typeface="Roboto"/>
              </a:rPr>
              <a:t>SIGNATURE</a:t>
            </a:r>
            <a:r>
              <a:rPr sz="900" spc="160" dirty="0">
                <a:latin typeface="Roboto"/>
                <a:cs typeface="Roboto"/>
              </a:rPr>
              <a:t> </a:t>
            </a:r>
            <a:r>
              <a:rPr sz="900" spc="-20" dirty="0">
                <a:latin typeface="Roboto"/>
                <a:cs typeface="Roboto"/>
              </a:rPr>
              <a:t>WOOD </a:t>
            </a:r>
            <a:r>
              <a:rPr sz="900" spc="-10" dirty="0">
                <a:latin typeface="Roboto"/>
                <a:cs typeface="Roboto"/>
              </a:rPr>
              <a:t>DEEPWOOD</a:t>
            </a:r>
            <a:endParaRPr sz="9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834096" y="5158130"/>
            <a:ext cx="208279" cy="38544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7305">
              <a:lnSpc>
                <a:spcPct val="100000"/>
              </a:lnSpc>
              <a:spcBef>
                <a:spcPts val="434"/>
              </a:spcBef>
            </a:pPr>
            <a:r>
              <a:rPr sz="900" b="1" spc="-25" dirty="0">
                <a:latin typeface="Times New Roman"/>
                <a:cs typeface="Times New Roman"/>
              </a:rPr>
              <a:t>219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900" b="1" spc="-25" dirty="0">
                <a:latin typeface="Times New Roman"/>
                <a:cs typeface="Times New Roman"/>
              </a:rPr>
              <a:t>229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19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9778" y="9203328"/>
            <a:ext cx="24320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12998" y="-12"/>
            <a:ext cx="2765323" cy="376862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35167" y="-12"/>
            <a:ext cx="2784843" cy="3768623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27300" y="8641243"/>
            <a:ext cx="624840" cy="192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50" spc="-10" dirty="0">
                <a:latin typeface="Roboto"/>
                <a:cs typeface="Roboto"/>
              </a:rPr>
              <a:t>Download</a:t>
            </a:r>
            <a:r>
              <a:rPr sz="550" spc="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catalogo</a:t>
            </a:r>
            <a:r>
              <a:rPr sz="550" spc="500" dirty="0">
                <a:latin typeface="Roboto"/>
                <a:cs typeface="Roboto"/>
              </a:rPr>
              <a:t> </a:t>
            </a:r>
            <a:r>
              <a:rPr sz="550" dirty="0">
                <a:latin typeface="Roboto"/>
                <a:cs typeface="Roboto"/>
              </a:rPr>
              <a:t>Catalog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10" dirty="0">
                <a:latin typeface="Roboto"/>
                <a:cs typeface="Roboto"/>
              </a:rPr>
              <a:t>Download</a:t>
            </a:r>
            <a:endParaRPr sz="550">
              <a:latin typeface="Roboto"/>
              <a:cs typeface="Roboto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43661" y="8064220"/>
            <a:ext cx="520065" cy="520065"/>
            <a:chOff x="543661" y="8064220"/>
            <a:chExt cx="520065" cy="520065"/>
          </a:xfrm>
        </p:grpSpPr>
        <p:sp>
          <p:nvSpPr>
            <p:cNvPr id="8" name="object 8"/>
            <p:cNvSpPr/>
            <p:nvPr/>
          </p:nvSpPr>
          <p:spPr>
            <a:xfrm>
              <a:off x="543661" y="8064220"/>
              <a:ext cx="69850" cy="520065"/>
            </a:xfrm>
            <a:custGeom>
              <a:avLst/>
              <a:gdLst/>
              <a:ahLst/>
              <a:cxnLst/>
              <a:rect l="l" t="t" r="r" b="b"/>
              <a:pathLst>
                <a:path w="6985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69850" h="520065">
                  <a:moveTo>
                    <a:pt x="11544" y="311785"/>
                  </a:moveTo>
                  <a:lnTo>
                    <a:pt x="0" y="311785"/>
                  </a:lnTo>
                  <a:lnTo>
                    <a:pt x="0" y="323329"/>
                  </a:lnTo>
                  <a:lnTo>
                    <a:pt x="11544" y="323329"/>
                  </a:lnTo>
                  <a:lnTo>
                    <a:pt x="11544" y="311785"/>
                  </a:lnTo>
                  <a:close/>
                </a:path>
                <a:path w="69850" h="520065">
                  <a:moveTo>
                    <a:pt x="11544" y="277139"/>
                  </a:moveTo>
                  <a:lnTo>
                    <a:pt x="0" y="277139"/>
                  </a:lnTo>
                  <a:lnTo>
                    <a:pt x="0" y="288683"/>
                  </a:lnTo>
                  <a:lnTo>
                    <a:pt x="11544" y="288683"/>
                  </a:lnTo>
                  <a:lnTo>
                    <a:pt x="11544" y="277139"/>
                  </a:lnTo>
                  <a:close/>
                </a:path>
                <a:path w="69850" h="520065">
                  <a:moveTo>
                    <a:pt x="11544" y="196303"/>
                  </a:moveTo>
                  <a:lnTo>
                    <a:pt x="0" y="196303"/>
                  </a:lnTo>
                  <a:lnTo>
                    <a:pt x="0" y="219405"/>
                  </a:lnTo>
                  <a:lnTo>
                    <a:pt x="11544" y="219405"/>
                  </a:lnTo>
                  <a:lnTo>
                    <a:pt x="11544" y="196303"/>
                  </a:lnTo>
                  <a:close/>
                </a:path>
                <a:path w="69850" h="520065">
                  <a:moveTo>
                    <a:pt x="11544" y="173215"/>
                  </a:moveTo>
                  <a:lnTo>
                    <a:pt x="0" y="173215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11544" y="173215"/>
                  </a:lnTo>
                  <a:close/>
                </a:path>
                <a:path w="69850" h="520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69850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81050"/>
                  </a:lnTo>
                  <a:lnTo>
                    <a:pt x="23088" y="381050"/>
                  </a:lnTo>
                  <a:lnTo>
                    <a:pt x="23088" y="369506"/>
                  </a:lnTo>
                  <a:close/>
                </a:path>
                <a:path w="69850" h="520065">
                  <a:moveTo>
                    <a:pt x="23088" y="254038"/>
                  </a:moveTo>
                  <a:lnTo>
                    <a:pt x="11544" y="254038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54038"/>
                  </a:lnTo>
                  <a:close/>
                </a:path>
                <a:path w="69850" h="520065">
                  <a:moveTo>
                    <a:pt x="23088" y="219405"/>
                  </a:moveTo>
                  <a:lnTo>
                    <a:pt x="11544" y="219405"/>
                  </a:lnTo>
                  <a:lnTo>
                    <a:pt x="11544" y="230949"/>
                  </a:lnTo>
                  <a:lnTo>
                    <a:pt x="0" y="230949"/>
                  </a:lnTo>
                  <a:lnTo>
                    <a:pt x="0" y="254038"/>
                  </a:lnTo>
                  <a:lnTo>
                    <a:pt x="11544" y="254038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19405"/>
                  </a:lnTo>
                  <a:close/>
                </a:path>
                <a:path w="69850" h="520065">
                  <a:moveTo>
                    <a:pt x="23088" y="150114"/>
                  </a:moveTo>
                  <a:lnTo>
                    <a:pt x="11544" y="150114"/>
                  </a:lnTo>
                  <a:lnTo>
                    <a:pt x="0" y="150114"/>
                  </a:lnTo>
                  <a:lnTo>
                    <a:pt x="0" y="161658"/>
                  </a:lnTo>
                  <a:lnTo>
                    <a:pt x="11544" y="161658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50114"/>
                  </a:lnTo>
                  <a:close/>
                </a:path>
                <a:path w="69850" h="520065">
                  <a:moveTo>
                    <a:pt x="23088" y="127025"/>
                  </a:moveTo>
                  <a:lnTo>
                    <a:pt x="11544" y="127025"/>
                  </a:ln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27025"/>
                  </a:lnTo>
                  <a:close/>
                </a:path>
                <a:path w="69850" h="520065">
                  <a:moveTo>
                    <a:pt x="23088" y="103924"/>
                  </a:moveTo>
                  <a:lnTo>
                    <a:pt x="11544" y="103924"/>
                  </a:lnTo>
                  <a:lnTo>
                    <a:pt x="11544" y="115468"/>
                  </a:lnTo>
                  <a:lnTo>
                    <a:pt x="23088" y="115468"/>
                  </a:lnTo>
                  <a:lnTo>
                    <a:pt x="23088" y="103924"/>
                  </a:lnTo>
                  <a:close/>
                </a:path>
                <a:path w="69850" h="520065">
                  <a:moveTo>
                    <a:pt x="34632" y="461899"/>
                  </a:moveTo>
                  <a:lnTo>
                    <a:pt x="23088" y="461899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61899"/>
                  </a:lnTo>
                  <a:close/>
                </a:path>
                <a:path w="69850" h="520065">
                  <a:moveTo>
                    <a:pt x="34632" y="438785"/>
                  </a:moveTo>
                  <a:lnTo>
                    <a:pt x="23088" y="438785"/>
                  </a:lnTo>
                  <a:lnTo>
                    <a:pt x="11544" y="438785"/>
                  </a:lnTo>
                  <a:lnTo>
                    <a:pt x="0" y="438785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34632" y="519620"/>
                  </a:lnTo>
                  <a:lnTo>
                    <a:pt x="34632" y="508076"/>
                  </a:lnTo>
                  <a:lnTo>
                    <a:pt x="23088" y="508076"/>
                  </a:lnTo>
                  <a:lnTo>
                    <a:pt x="11544" y="508076"/>
                  </a:lnTo>
                  <a:lnTo>
                    <a:pt x="11544" y="450342"/>
                  </a:lnTo>
                  <a:lnTo>
                    <a:pt x="23088" y="450342"/>
                  </a:lnTo>
                  <a:lnTo>
                    <a:pt x="34632" y="450342"/>
                  </a:lnTo>
                  <a:lnTo>
                    <a:pt x="34632" y="438785"/>
                  </a:lnTo>
                  <a:close/>
                </a:path>
                <a:path w="69850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34632" y="415696"/>
                  </a:lnTo>
                  <a:lnTo>
                    <a:pt x="34632" y="404152"/>
                  </a:lnTo>
                  <a:close/>
                </a:path>
                <a:path w="69850" h="520065">
                  <a:moveTo>
                    <a:pt x="34632" y="346405"/>
                  </a:moveTo>
                  <a:lnTo>
                    <a:pt x="23088" y="346405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46405"/>
                  </a:ln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69506"/>
                  </a:lnTo>
                  <a:lnTo>
                    <a:pt x="34632" y="369506"/>
                  </a:lnTo>
                  <a:lnTo>
                    <a:pt x="34632" y="346405"/>
                  </a:lnTo>
                  <a:close/>
                </a:path>
                <a:path w="69850" h="520065">
                  <a:moveTo>
                    <a:pt x="34632" y="277139"/>
                  </a:moveTo>
                  <a:lnTo>
                    <a:pt x="23088" y="277139"/>
                  </a:lnTo>
                  <a:lnTo>
                    <a:pt x="23088" y="288683"/>
                  </a:lnTo>
                  <a:lnTo>
                    <a:pt x="11544" y="288683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311772"/>
                  </a:lnTo>
                  <a:lnTo>
                    <a:pt x="34632" y="311772"/>
                  </a:lnTo>
                  <a:lnTo>
                    <a:pt x="34632" y="277139"/>
                  </a:lnTo>
                  <a:close/>
                </a:path>
                <a:path w="69850" h="520065">
                  <a:moveTo>
                    <a:pt x="34632" y="242493"/>
                  </a:moveTo>
                  <a:lnTo>
                    <a:pt x="23088" y="242493"/>
                  </a:lnTo>
                  <a:lnTo>
                    <a:pt x="23088" y="254038"/>
                  </a:lnTo>
                  <a:lnTo>
                    <a:pt x="34632" y="254038"/>
                  </a:lnTo>
                  <a:lnTo>
                    <a:pt x="34632" y="242493"/>
                  </a:lnTo>
                  <a:close/>
                </a:path>
                <a:path w="69850" h="520065">
                  <a:moveTo>
                    <a:pt x="34632" y="184759"/>
                  </a:moveTo>
                  <a:lnTo>
                    <a:pt x="23088" y="184759"/>
                  </a:lnTo>
                  <a:lnTo>
                    <a:pt x="23088" y="196303"/>
                  </a:lnTo>
                  <a:lnTo>
                    <a:pt x="34632" y="196303"/>
                  </a:lnTo>
                  <a:lnTo>
                    <a:pt x="34632" y="184759"/>
                  </a:lnTo>
                  <a:close/>
                </a:path>
                <a:path w="69850" h="520065">
                  <a:moveTo>
                    <a:pt x="34632" y="138569"/>
                  </a:moveTo>
                  <a:lnTo>
                    <a:pt x="23088" y="138569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38569"/>
                  </a:lnTo>
                  <a:close/>
                </a:path>
                <a:path w="69850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69850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0" y="0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  <a:path w="69850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69850" h="520065">
                  <a:moveTo>
                    <a:pt x="57734" y="461899"/>
                  </a:moveTo>
                  <a:lnTo>
                    <a:pt x="46189" y="461899"/>
                  </a:lnTo>
                  <a:lnTo>
                    <a:pt x="34645" y="461899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61899"/>
                  </a:lnTo>
                  <a:close/>
                </a:path>
                <a:path w="69850" h="520065">
                  <a:moveTo>
                    <a:pt x="57734" y="438785"/>
                  </a:moveTo>
                  <a:lnTo>
                    <a:pt x="46189" y="438785"/>
                  </a:ln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57734" y="450342"/>
                  </a:lnTo>
                  <a:lnTo>
                    <a:pt x="57734" y="438785"/>
                  </a:lnTo>
                  <a:close/>
                </a:path>
                <a:path w="69850" h="520065">
                  <a:moveTo>
                    <a:pt x="57734" y="357962"/>
                  </a:moveTo>
                  <a:lnTo>
                    <a:pt x="46189" y="357962"/>
                  </a:lnTo>
                  <a:lnTo>
                    <a:pt x="34645" y="357962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close/>
                </a:path>
                <a:path w="69850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34873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close/>
                </a:path>
                <a:path w="6985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6985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57734" y="103924"/>
                  </a:lnTo>
                  <a:close/>
                </a:path>
                <a:path w="69850" h="520065">
                  <a:moveTo>
                    <a:pt x="57734" y="23088"/>
                  </a:moveTo>
                  <a:lnTo>
                    <a:pt x="46189" y="23088"/>
                  </a:lnTo>
                  <a:lnTo>
                    <a:pt x="34645" y="23088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23088"/>
                  </a:lnTo>
                  <a:close/>
                </a:path>
                <a:path w="6985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92595"/>
                  </a:lnTo>
                  <a:lnTo>
                    <a:pt x="46189" y="392595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69850" h="520065">
                  <a:moveTo>
                    <a:pt x="69278" y="230949"/>
                  </a:moveTo>
                  <a:lnTo>
                    <a:pt x="57734" y="23094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72"/>
                  </a:lnTo>
                  <a:lnTo>
                    <a:pt x="34645" y="184772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57734" y="300228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78" y="242493"/>
                  </a:lnTo>
                  <a:lnTo>
                    <a:pt x="69278" y="230949"/>
                  </a:lnTo>
                  <a:close/>
                </a:path>
                <a:path w="69850" h="520065">
                  <a:moveTo>
                    <a:pt x="69278" y="161671"/>
                  </a:moveTo>
                  <a:lnTo>
                    <a:pt x="57734" y="161671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close/>
                </a:path>
                <a:path w="69850" h="520065">
                  <a:moveTo>
                    <a:pt x="69278" y="69291"/>
                  </a:moveTo>
                  <a:lnTo>
                    <a:pt x="57734" y="69291"/>
                  </a:lnTo>
                  <a:lnTo>
                    <a:pt x="46189" y="69291"/>
                  </a:ln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69291"/>
                  </a:lnTo>
                  <a:close/>
                </a:path>
                <a:path w="69850" h="520065">
                  <a:moveTo>
                    <a:pt x="69278" y="0"/>
                  </a:moveTo>
                  <a:lnTo>
                    <a:pt x="57734" y="0"/>
                  </a:lnTo>
                  <a:lnTo>
                    <a:pt x="46189" y="0"/>
                  </a:lnTo>
                  <a:lnTo>
                    <a:pt x="34645" y="0"/>
                  </a:lnTo>
                  <a:lnTo>
                    <a:pt x="34645" y="11544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395" y="8064220"/>
              <a:ext cx="23495" cy="520065"/>
            </a:xfrm>
            <a:custGeom>
              <a:avLst/>
              <a:gdLst/>
              <a:ahLst/>
              <a:cxnLst/>
              <a:rect l="l" t="t" r="r" b="b"/>
              <a:pathLst>
                <a:path w="2349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2349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23495" h="520065">
                  <a:moveTo>
                    <a:pt x="11544" y="369519"/>
                  </a:moveTo>
                  <a:lnTo>
                    <a:pt x="0" y="369519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369519"/>
                  </a:lnTo>
                  <a:close/>
                </a:path>
                <a:path w="2349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8712" y="8156600"/>
              <a:ext cx="0" cy="427355"/>
            </a:xfrm>
            <a:custGeom>
              <a:avLst/>
              <a:gdLst/>
              <a:ahLst/>
              <a:cxnLst/>
              <a:rect l="l" t="t" r="r" b="b"/>
              <a:pathLst>
                <a:path h="427354">
                  <a:moveTo>
                    <a:pt x="0" y="0"/>
                  </a:moveTo>
                  <a:lnTo>
                    <a:pt x="0" y="427240"/>
                  </a:lnTo>
                </a:path>
              </a:pathLst>
            </a:custGeom>
            <a:ln w="1154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4484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31" y="369519"/>
                  </a:moveTo>
                  <a:lnTo>
                    <a:pt x="0" y="369519"/>
                  </a:lnTo>
                  <a:lnTo>
                    <a:pt x="0" y="404152"/>
                  </a:lnTo>
                  <a:lnTo>
                    <a:pt x="11531" y="404152"/>
                  </a:lnTo>
                  <a:lnTo>
                    <a:pt x="11531" y="369519"/>
                  </a:lnTo>
                  <a:close/>
                </a:path>
                <a:path w="81279" h="520065">
                  <a:moveTo>
                    <a:pt x="11531" y="277139"/>
                  </a:moveTo>
                  <a:lnTo>
                    <a:pt x="0" y="277139"/>
                  </a:lnTo>
                  <a:lnTo>
                    <a:pt x="0" y="357962"/>
                  </a:lnTo>
                  <a:lnTo>
                    <a:pt x="11531" y="357962"/>
                  </a:lnTo>
                  <a:lnTo>
                    <a:pt x="11531" y="277139"/>
                  </a:lnTo>
                  <a:close/>
                </a:path>
                <a:path w="81279" h="520065">
                  <a:moveTo>
                    <a:pt x="11531" y="207860"/>
                  </a:moveTo>
                  <a:lnTo>
                    <a:pt x="0" y="207860"/>
                  </a:lnTo>
                  <a:lnTo>
                    <a:pt x="0" y="242493"/>
                  </a:lnTo>
                  <a:lnTo>
                    <a:pt x="11531" y="242493"/>
                  </a:lnTo>
                  <a:lnTo>
                    <a:pt x="11531" y="207860"/>
                  </a:lnTo>
                  <a:close/>
                </a:path>
                <a:path w="81279" h="520065">
                  <a:moveTo>
                    <a:pt x="11531" y="173215"/>
                  </a:moveTo>
                  <a:lnTo>
                    <a:pt x="0" y="173215"/>
                  </a:lnTo>
                  <a:lnTo>
                    <a:pt x="0" y="196303"/>
                  </a:lnTo>
                  <a:lnTo>
                    <a:pt x="11531" y="196303"/>
                  </a:lnTo>
                  <a:lnTo>
                    <a:pt x="11531" y="173215"/>
                  </a:lnTo>
                  <a:close/>
                </a:path>
                <a:path w="81279" h="520065">
                  <a:moveTo>
                    <a:pt x="11531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31" y="150114"/>
                  </a:lnTo>
                  <a:lnTo>
                    <a:pt x="11531" y="138569"/>
                  </a:lnTo>
                  <a:close/>
                </a:path>
                <a:path w="81279" h="520065">
                  <a:moveTo>
                    <a:pt x="11531" y="103924"/>
                  </a:moveTo>
                  <a:lnTo>
                    <a:pt x="0" y="103924"/>
                  </a:lnTo>
                  <a:lnTo>
                    <a:pt x="0" y="127025"/>
                  </a:lnTo>
                  <a:lnTo>
                    <a:pt x="11531" y="127025"/>
                  </a:lnTo>
                  <a:lnTo>
                    <a:pt x="11531" y="103924"/>
                  </a:lnTo>
                  <a:close/>
                </a:path>
                <a:path w="81279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81279" h="520065">
                  <a:moveTo>
                    <a:pt x="23088" y="346405"/>
                  </a:moveTo>
                  <a:lnTo>
                    <a:pt x="11544" y="346405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23088" y="346405"/>
                  </a:lnTo>
                  <a:close/>
                </a:path>
                <a:path w="81279" h="520065">
                  <a:moveTo>
                    <a:pt x="34645" y="496531"/>
                  </a:moveTo>
                  <a:lnTo>
                    <a:pt x="23088" y="496531"/>
                  </a:lnTo>
                  <a:lnTo>
                    <a:pt x="23088" y="508076"/>
                  </a:lnTo>
                  <a:lnTo>
                    <a:pt x="34645" y="508076"/>
                  </a:lnTo>
                  <a:lnTo>
                    <a:pt x="34645" y="496531"/>
                  </a:lnTo>
                  <a:close/>
                </a:path>
                <a:path w="81279" h="520065">
                  <a:moveTo>
                    <a:pt x="34645" y="381050"/>
                  </a:moveTo>
                  <a:lnTo>
                    <a:pt x="23088" y="381050"/>
                  </a:lnTo>
                  <a:lnTo>
                    <a:pt x="11544" y="381050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04152"/>
                  </a:lnTo>
                  <a:lnTo>
                    <a:pt x="34645" y="404152"/>
                  </a:lnTo>
                  <a:lnTo>
                    <a:pt x="34645" y="381050"/>
                  </a:lnTo>
                  <a:close/>
                </a:path>
                <a:path w="81279" h="520065">
                  <a:moveTo>
                    <a:pt x="34645" y="357962"/>
                  </a:moveTo>
                  <a:lnTo>
                    <a:pt x="23088" y="357962"/>
                  </a:lnTo>
                  <a:lnTo>
                    <a:pt x="23088" y="369506"/>
                  </a:lnTo>
                  <a:lnTo>
                    <a:pt x="34645" y="369506"/>
                  </a:lnTo>
                  <a:lnTo>
                    <a:pt x="34645" y="357962"/>
                  </a:lnTo>
                  <a:close/>
                </a:path>
                <a:path w="81279" h="520065">
                  <a:moveTo>
                    <a:pt x="34645" y="184772"/>
                  </a:moveTo>
                  <a:lnTo>
                    <a:pt x="23088" y="184772"/>
                  </a:lnTo>
                  <a:lnTo>
                    <a:pt x="23088" y="173215"/>
                  </a:lnTo>
                  <a:lnTo>
                    <a:pt x="11544" y="173215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207860"/>
                  </a:lnTo>
                  <a:lnTo>
                    <a:pt x="11544" y="207860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34645" y="219405"/>
                  </a:lnTo>
                  <a:lnTo>
                    <a:pt x="34645" y="184772"/>
                  </a:lnTo>
                  <a:close/>
                </a:path>
                <a:path w="81279" h="520065">
                  <a:moveTo>
                    <a:pt x="34645" y="115481"/>
                  </a:moveTo>
                  <a:lnTo>
                    <a:pt x="23088" y="115481"/>
                  </a:lnTo>
                  <a:lnTo>
                    <a:pt x="11544" y="115481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34645" y="127025"/>
                  </a:lnTo>
                  <a:lnTo>
                    <a:pt x="34645" y="115481"/>
                  </a:lnTo>
                  <a:close/>
                </a:path>
                <a:path w="81279" h="520065">
                  <a:moveTo>
                    <a:pt x="34645" y="80835"/>
                  </a:moveTo>
                  <a:lnTo>
                    <a:pt x="23088" y="80835"/>
                  </a:lnTo>
                  <a:lnTo>
                    <a:pt x="23088" y="69291"/>
                  </a:lnTo>
                  <a:lnTo>
                    <a:pt x="11544" y="69291"/>
                  </a:lnTo>
                  <a:lnTo>
                    <a:pt x="11544" y="103924"/>
                  </a:lnTo>
                  <a:lnTo>
                    <a:pt x="23088" y="103924"/>
                  </a:lnTo>
                  <a:lnTo>
                    <a:pt x="23088" y="92379"/>
                  </a:lnTo>
                  <a:lnTo>
                    <a:pt x="34645" y="92379"/>
                  </a:lnTo>
                  <a:lnTo>
                    <a:pt x="34645" y="80835"/>
                  </a:lnTo>
                  <a:close/>
                </a:path>
                <a:path w="81279" h="520065">
                  <a:moveTo>
                    <a:pt x="34645" y="57734"/>
                  </a:moveTo>
                  <a:lnTo>
                    <a:pt x="23088" y="57734"/>
                  </a:lnTo>
                  <a:lnTo>
                    <a:pt x="23088" y="69278"/>
                  </a:lnTo>
                  <a:lnTo>
                    <a:pt x="34645" y="69278"/>
                  </a:lnTo>
                  <a:lnTo>
                    <a:pt x="34645" y="57734"/>
                  </a:lnTo>
                  <a:close/>
                </a:path>
                <a:path w="81279" h="520065">
                  <a:moveTo>
                    <a:pt x="34645" y="23088"/>
                  </a:moveTo>
                  <a:lnTo>
                    <a:pt x="23088" y="23088"/>
                  </a:lnTo>
                  <a:lnTo>
                    <a:pt x="23088" y="11544"/>
                  </a:lnTo>
                  <a:lnTo>
                    <a:pt x="11544" y="11544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23088" y="34645"/>
                  </a:lnTo>
                  <a:lnTo>
                    <a:pt x="34645" y="34645"/>
                  </a:lnTo>
                  <a:lnTo>
                    <a:pt x="34645" y="23088"/>
                  </a:lnTo>
                  <a:close/>
                </a:path>
                <a:path w="81279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11544"/>
                  </a:lnTo>
                  <a:lnTo>
                    <a:pt x="34645" y="11544"/>
                  </a:lnTo>
                  <a:lnTo>
                    <a:pt x="34645" y="0"/>
                  </a:lnTo>
                  <a:close/>
                </a:path>
                <a:path w="81279" h="520065">
                  <a:moveTo>
                    <a:pt x="46189" y="369506"/>
                  </a:moveTo>
                  <a:lnTo>
                    <a:pt x="34645" y="369506"/>
                  </a:lnTo>
                  <a:lnTo>
                    <a:pt x="34645" y="381050"/>
                  </a:lnTo>
                  <a:lnTo>
                    <a:pt x="46189" y="381050"/>
                  </a:lnTo>
                  <a:lnTo>
                    <a:pt x="46189" y="369506"/>
                  </a:lnTo>
                  <a:close/>
                </a:path>
                <a:path w="81279" h="520065">
                  <a:moveTo>
                    <a:pt x="46189" y="92379"/>
                  </a:moveTo>
                  <a:lnTo>
                    <a:pt x="34645" y="92379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92379"/>
                  </a:lnTo>
                  <a:close/>
                </a:path>
                <a:path w="8127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81279" h="520065">
                  <a:moveTo>
                    <a:pt x="46189" y="11557"/>
                  </a:moveTo>
                  <a:lnTo>
                    <a:pt x="34645" y="11557"/>
                  </a:lnTo>
                  <a:lnTo>
                    <a:pt x="34645" y="23088"/>
                  </a:lnTo>
                  <a:lnTo>
                    <a:pt x="46189" y="23088"/>
                  </a:lnTo>
                  <a:lnTo>
                    <a:pt x="46189" y="11557"/>
                  </a:lnTo>
                  <a:close/>
                </a:path>
                <a:path w="81279" h="520065">
                  <a:moveTo>
                    <a:pt x="57734" y="508076"/>
                  </a:moveTo>
                  <a:lnTo>
                    <a:pt x="46189" y="508076"/>
                  </a:lnTo>
                  <a:lnTo>
                    <a:pt x="34645" y="508076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close/>
                </a:path>
                <a:path w="81279" h="520065">
                  <a:moveTo>
                    <a:pt x="57734" y="80835"/>
                  </a:moveTo>
                  <a:lnTo>
                    <a:pt x="46189" y="80835"/>
                  </a:lnTo>
                  <a:lnTo>
                    <a:pt x="46189" y="92379"/>
                  </a:lnTo>
                  <a:lnTo>
                    <a:pt x="57734" y="92379"/>
                  </a:lnTo>
                  <a:lnTo>
                    <a:pt x="57734" y="80835"/>
                  </a:lnTo>
                  <a:close/>
                </a:path>
                <a:path w="81279" h="520065">
                  <a:moveTo>
                    <a:pt x="69278" y="496531"/>
                  </a:moveTo>
                  <a:lnTo>
                    <a:pt x="57734" y="496531"/>
                  </a:lnTo>
                  <a:lnTo>
                    <a:pt x="57734" y="508076"/>
                  </a:lnTo>
                  <a:lnTo>
                    <a:pt x="69278" y="508076"/>
                  </a:lnTo>
                  <a:lnTo>
                    <a:pt x="69278" y="496531"/>
                  </a:lnTo>
                  <a:close/>
                </a:path>
                <a:path w="81279" h="520065">
                  <a:moveTo>
                    <a:pt x="69278" y="438785"/>
                  </a:moveTo>
                  <a:lnTo>
                    <a:pt x="57734" y="438785"/>
                  </a:lnTo>
                  <a:lnTo>
                    <a:pt x="57734" y="450342"/>
                  </a:lnTo>
                  <a:lnTo>
                    <a:pt x="46189" y="450342"/>
                  </a:lnTo>
                  <a:lnTo>
                    <a:pt x="34645" y="450342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34645" y="484974"/>
                  </a:lnTo>
                  <a:lnTo>
                    <a:pt x="34645" y="496531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484974"/>
                  </a:lnTo>
                  <a:lnTo>
                    <a:pt x="69278" y="484974"/>
                  </a:lnTo>
                  <a:lnTo>
                    <a:pt x="69278" y="473430"/>
                  </a:lnTo>
                  <a:lnTo>
                    <a:pt x="57734" y="473430"/>
                  </a:lnTo>
                  <a:lnTo>
                    <a:pt x="57734" y="461886"/>
                  </a:lnTo>
                  <a:lnTo>
                    <a:pt x="69278" y="461886"/>
                  </a:lnTo>
                  <a:lnTo>
                    <a:pt x="69278" y="438785"/>
                  </a:lnTo>
                  <a:close/>
                </a:path>
                <a:path w="81279" h="520065">
                  <a:moveTo>
                    <a:pt x="69278" y="346405"/>
                  </a:moveTo>
                  <a:lnTo>
                    <a:pt x="57734" y="346405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81050"/>
                  </a:lnTo>
                  <a:lnTo>
                    <a:pt x="46189" y="381050"/>
                  </a:lnTo>
                  <a:lnTo>
                    <a:pt x="46189" y="404152"/>
                  </a:lnTo>
                  <a:lnTo>
                    <a:pt x="34645" y="404152"/>
                  </a:lnTo>
                  <a:lnTo>
                    <a:pt x="34645" y="415709"/>
                  </a:lnTo>
                  <a:lnTo>
                    <a:pt x="23088" y="415709"/>
                  </a:lnTo>
                  <a:lnTo>
                    <a:pt x="23088" y="427240"/>
                  </a:ln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34645" y="438785"/>
                  </a:lnTo>
                  <a:lnTo>
                    <a:pt x="46189" y="438785"/>
                  </a:lnTo>
                  <a:lnTo>
                    <a:pt x="46189" y="415696"/>
                  </a:lnTo>
                  <a:lnTo>
                    <a:pt x="57734" y="415696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46405"/>
                  </a:lnTo>
                  <a:close/>
                </a:path>
                <a:path w="81279" h="520065">
                  <a:moveTo>
                    <a:pt x="69278" y="277139"/>
                  </a:moveTo>
                  <a:lnTo>
                    <a:pt x="57734" y="277139"/>
                  </a:lnTo>
                  <a:lnTo>
                    <a:pt x="57734" y="265595"/>
                  </a:lnTo>
                  <a:lnTo>
                    <a:pt x="46189" y="265595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65595"/>
                  </a:lnTo>
                  <a:lnTo>
                    <a:pt x="34645" y="265595"/>
                  </a:lnTo>
                  <a:lnTo>
                    <a:pt x="34645" y="230962"/>
                  </a:lnTo>
                  <a:lnTo>
                    <a:pt x="23088" y="230962"/>
                  </a:lnTo>
                  <a:lnTo>
                    <a:pt x="11544" y="230949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300215"/>
                  </a:lnTo>
                  <a:lnTo>
                    <a:pt x="11544" y="300215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323329"/>
                  </a:lnTo>
                  <a:lnTo>
                    <a:pt x="11544" y="323329"/>
                  </a:lnTo>
                  <a:lnTo>
                    <a:pt x="11544" y="334873"/>
                  </a:lnTo>
                  <a:lnTo>
                    <a:pt x="23088" y="334873"/>
                  </a:lnTo>
                  <a:lnTo>
                    <a:pt x="23088" y="346405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69278" y="334873"/>
                  </a:lnTo>
                  <a:lnTo>
                    <a:pt x="69278" y="323329"/>
                  </a:lnTo>
                  <a:lnTo>
                    <a:pt x="57734" y="323329"/>
                  </a:lnTo>
                  <a:lnTo>
                    <a:pt x="46189" y="323329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34645" y="288683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69278" y="288683"/>
                  </a:lnTo>
                  <a:lnTo>
                    <a:pt x="69278" y="277139"/>
                  </a:lnTo>
                  <a:close/>
                </a:path>
                <a:path w="81279" h="520065">
                  <a:moveTo>
                    <a:pt x="69278" y="173215"/>
                  </a:moveTo>
                  <a:lnTo>
                    <a:pt x="57734" y="173215"/>
                  </a:lnTo>
                  <a:lnTo>
                    <a:pt x="46189" y="173215"/>
                  </a:lnTo>
                  <a:lnTo>
                    <a:pt x="46189" y="161658"/>
                  </a:lnTo>
                  <a:lnTo>
                    <a:pt x="34645" y="161658"/>
                  </a:lnTo>
                  <a:lnTo>
                    <a:pt x="34645" y="184759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73215"/>
                  </a:lnTo>
                  <a:close/>
                </a:path>
                <a:path w="81279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46189" y="138569"/>
                  </a:lnTo>
                  <a:lnTo>
                    <a:pt x="34645" y="138569"/>
                  </a:lnTo>
                  <a:lnTo>
                    <a:pt x="23088" y="138569"/>
                  </a:lnTo>
                  <a:lnTo>
                    <a:pt x="11544" y="138569"/>
                  </a:lnTo>
                  <a:lnTo>
                    <a:pt x="11544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34645" y="150114"/>
                  </a:lnTo>
                  <a:lnTo>
                    <a:pt x="46189" y="150114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81279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79" h="520065">
                  <a:moveTo>
                    <a:pt x="69278" y="23088"/>
                  </a:move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34645" y="34645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80835"/>
                  </a:lnTo>
                  <a:lnTo>
                    <a:pt x="69278" y="80835"/>
                  </a:lnTo>
                  <a:lnTo>
                    <a:pt x="69278" y="23088"/>
                  </a:lnTo>
                  <a:close/>
                </a:path>
                <a:path w="81279" h="520065">
                  <a:moveTo>
                    <a:pt x="80835" y="0"/>
                  </a:moveTo>
                  <a:lnTo>
                    <a:pt x="69278" y="0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69278" y="11544"/>
                  </a:lnTo>
                  <a:lnTo>
                    <a:pt x="69278" y="23088"/>
                  </a:lnTo>
                  <a:lnTo>
                    <a:pt x="80835" y="23088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3762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79" h="520065">
                  <a:moveTo>
                    <a:pt x="11557" y="230949"/>
                  </a:moveTo>
                  <a:lnTo>
                    <a:pt x="0" y="230949"/>
                  </a:lnTo>
                  <a:lnTo>
                    <a:pt x="0" y="254038"/>
                  </a:lnTo>
                  <a:lnTo>
                    <a:pt x="11557" y="254038"/>
                  </a:lnTo>
                  <a:lnTo>
                    <a:pt x="11557" y="230949"/>
                  </a:lnTo>
                  <a:close/>
                </a:path>
                <a:path w="81279" h="520065">
                  <a:moveTo>
                    <a:pt x="23101" y="508076"/>
                  </a:moveTo>
                  <a:lnTo>
                    <a:pt x="11557" y="508076"/>
                  </a:lnTo>
                  <a:lnTo>
                    <a:pt x="11557" y="473430"/>
                  </a:lnTo>
                  <a:lnTo>
                    <a:pt x="0" y="473430"/>
                  </a:lnTo>
                  <a:lnTo>
                    <a:pt x="0" y="519620"/>
                  </a:lnTo>
                  <a:lnTo>
                    <a:pt x="11557" y="519620"/>
                  </a:lnTo>
                  <a:lnTo>
                    <a:pt x="23101" y="519620"/>
                  </a:lnTo>
                  <a:lnTo>
                    <a:pt x="23101" y="508076"/>
                  </a:lnTo>
                  <a:close/>
                </a:path>
                <a:path w="81279" h="520065">
                  <a:moveTo>
                    <a:pt x="23101" y="427240"/>
                  </a:moveTo>
                  <a:lnTo>
                    <a:pt x="11557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57" y="461886"/>
                  </a:lnTo>
                  <a:lnTo>
                    <a:pt x="23101" y="461886"/>
                  </a:lnTo>
                  <a:lnTo>
                    <a:pt x="23101" y="427240"/>
                  </a:lnTo>
                  <a:close/>
                </a:path>
                <a:path w="81279" h="520065">
                  <a:moveTo>
                    <a:pt x="23101" y="254050"/>
                  </a:moveTo>
                  <a:lnTo>
                    <a:pt x="11557" y="254050"/>
                  </a:lnTo>
                  <a:lnTo>
                    <a:pt x="11557" y="265595"/>
                  </a:lnTo>
                  <a:lnTo>
                    <a:pt x="23101" y="265595"/>
                  </a:lnTo>
                  <a:lnTo>
                    <a:pt x="23101" y="254050"/>
                  </a:lnTo>
                  <a:close/>
                </a:path>
                <a:path w="81279" h="520065">
                  <a:moveTo>
                    <a:pt x="23101" y="219405"/>
                  </a:moveTo>
                  <a:lnTo>
                    <a:pt x="11557" y="219405"/>
                  </a:lnTo>
                  <a:lnTo>
                    <a:pt x="11557" y="230949"/>
                  </a:lnTo>
                  <a:lnTo>
                    <a:pt x="23101" y="230949"/>
                  </a:lnTo>
                  <a:lnTo>
                    <a:pt x="23101" y="219405"/>
                  </a:lnTo>
                  <a:close/>
                </a:path>
                <a:path w="81279" h="520065">
                  <a:moveTo>
                    <a:pt x="23101" y="138569"/>
                  </a:moveTo>
                  <a:lnTo>
                    <a:pt x="11557" y="138569"/>
                  </a:lnTo>
                  <a:lnTo>
                    <a:pt x="11557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81279" h="520065">
                  <a:moveTo>
                    <a:pt x="34645" y="415696"/>
                  </a:moveTo>
                  <a:lnTo>
                    <a:pt x="23101" y="415696"/>
                  </a:lnTo>
                  <a:lnTo>
                    <a:pt x="23101" y="427240"/>
                  </a:lnTo>
                  <a:lnTo>
                    <a:pt x="34645" y="427240"/>
                  </a:lnTo>
                  <a:lnTo>
                    <a:pt x="34645" y="415696"/>
                  </a:lnTo>
                  <a:close/>
                </a:path>
                <a:path w="81279" h="520065">
                  <a:moveTo>
                    <a:pt x="34645" y="230949"/>
                  </a:moveTo>
                  <a:lnTo>
                    <a:pt x="23101" y="230949"/>
                  </a:lnTo>
                  <a:lnTo>
                    <a:pt x="23101" y="242493"/>
                  </a:lnTo>
                  <a:lnTo>
                    <a:pt x="34645" y="242493"/>
                  </a:lnTo>
                  <a:lnTo>
                    <a:pt x="34645" y="230949"/>
                  </a:lnTo>
                  <a:close/>
                </a:path>
                <a:path w="81279" h="520065">
                  <a:moveTo>
                    <a:pt x="34645" y="11557"/>
                  </a:moveTo>
                  <a:lnTo>
                    <a:pt x="23101" y="11557"/>
                  </a:lnTo>
                  <a:lnTo>
                    <a:pt x="23101" y="0"/>
                  </a:lnTo>
                  <a:lnTo>
                    <a:pt x="11557" y="0"/>
                  </a:lnTo>
                  <a:lnTo>
                    <a:pt x="0" y="0"/>
                  </a:lnTo>
                  <a:lnTo>
                    <a:pt x="0" y="23088"/>
                  </a:lnTo>
                  <a:lnTo>
                    <a:pt x="11557" y="23088"/>
                  </a:lnTo>
                  <a:lnTo>
                    <a:pt x="11557" y="34645"/>
                  </a:lnTo>
                  <a:lnTo>
                    <a:pt x="23101" y="34645"/>
                  </a:lnTo>
                  <a:lnTo>
                    <a:pt x="34645" y="34645"/>
                  </a:lnTo>
                  <a:lnTo>
                    <a:pt x="34645" y="11557"/>
                  </a:lnTo>
                  <a:close/>
                </a:path>
                <a:path w="81279" h="520065">
                  <a:moveTo>
                    <a:pt x="46177" y="496531"/>
                  </a:moveTo>
                  <a:lnTo>
                    <a:pt x="34645" y="496531"/>
                  </a:lnTo>
                  <a:lnTo>
                    <a:pt x="34645" y="508076"/>
                  </a:lnTo>
                  <a:lnTo>
                    <a:pt x="46177" y="508076"/>
                  </a:lnTo>
                  <a:lnTo>
                    <a:pt x="46177" y="496531"/>
                  </a:lnTo>
                  <a:close/>
                </a:path>
                <a:path w="81279" h="520065">
                  <a:moveTo>
                    <a:pt x="46177" y="450342"/>
                  </a:moveTo>
                  <a:lnTo>
                    <a:pt x="34645" y="450342"/>
                  </a:lnTo>
                  <a:lnTo>
                    <a:pt x="34645" y="461886"/>
                  </a:lnTo>
                  <a:lnTo>
                    <a:pt x="23101" y="461886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34645" y="484974"/>
                  </a:lnTo>
                  <a:lnTo>
                    <a:pt x="46177" y="484974"/>
                  </a:lnTo>
                  <a:lnTo>
                    <a:pt x="46177" y="450342"/>
                  </a:lnTo>
                  <a:close/>
                </a:path>
                <a:path w="81279" h="520065">
                  <a:moveTo>
                    <a:pt x="46177" y="392595"/>
                  </a:moveTo>
                  <a:lnTo>
                    <a:pt x="34645" y="392595"/>
                  </a:lnTo>
                  <a:lnTo>
                    <a:pt x="34645" y="415696"/>
                  </a:lnTo>
                  <a:lnTo>
                    <a:pt x="46177" y="415696"/>
                  </a:lnTo>
                  <a:lnTo>
                    <a:pt x="46177" y="392595"/>
                  </a:lnTo>
                  <a:close/>
                </a:path>
                <a:path w="81279" h="520065">
                  <a:moveTo>
                    <a:pt x="46177" y="334860"/>
                  </a:moveTo>
                  <a:lnTo>
                    <a:pt x="34645" y="334860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11557" y="323316"/>
                  </a:lnTo>
                  <a:lnTo>
                    <a:pt x="11557" y="311785"/>
                  </a:lnTo>
                  <a:lnTo>
                    <a:pt x="0" y="311785"/>
                  </a:lnTo>
                  <a:lnTo>
                    <a:pt x="0" y="323329"/>
                  </a:lnTo>
                  <a:lnTo>
                    <a:pt x="11557" y="323329"/>
                  </a:lnTo>
                  <a:lnTo>
                    <a:pt x="11557" y="357962"/>
                  </a:lnTo>
                  <a:lnTo>
                    <a:pt x="0" y="357962"/>
                  </a:lnTo>
                  <a:lnTo>
                    <a:pt x="0" y="369506"/>
                  </a:lnTo>
                  <a:lnTo>
                    <a:pt x="11557" y="369506"/>
                  </a:lnTo>
                  <a:lnTo>
                    <a:pt x="11557" y="381050"/>
                  </a:lnTo>
                  <a:lnTo>
                    <a:pt x="0" y="381050"/>
                  </a:lnTo>
                  <a:lnTo>
                    <a:pt x="0" y="404152"/>
                  </a:lnTo>
                  <a:lnTo>
                    <a:pt x="11557" y="404152"/>
                  </a:lnTo>
                  <a:lnTo>
                    <a:pt x="11557" y="415696"/>
                  </a:lnTo>
                  <a:lnTo>
                    <a:pt x="23101" y="415696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381050"/>
                  </a:lnTo>
                  <a:lnTo>
                    <a:pt x="46177" y="381050"/>
                  </a:lnTo>
                  <a:lnTo>
                    <a:pt x="46177" y="369506"/>
                  </a:lnTo>
                  <a:lnTo>
                    <a:pt x="34645" y="369506"/>
                  </a:lnTo>
                  <a:lnTo>
                    <a:pt x="23101" y="369519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57962"/>
                  </a:lnTo>
                  <a:lnTo>
                    <a:pt x="46177" y="357962"/>
                  </a:lnTo>
                  <a:lnTo>
                    <a:pt x="46177" y="334860"/>
                  </a:lnTo>
                  <a:close/>
                </a:path>
                <a:path w="81279" h="520065">
                  <a:moveTo>
                    <a:pt x="46177" y="277139"/>
                  </a:moveTo>
                  <a:lnTo>
                    <a:pt x="34645" y="277139"/>
                  </a:lnTo>
                  <a:lnTo>
                    <a:pt x="34645" y="265595"/>
                  </a:lnTo>
                  <a:lnTo>
                    <a:pt x="23101" y="265595"/>
                  </a:lnTo>
                  <a:lnTo>
                    <a:pt x="23101" y="277139"/>
                  </a:lnTo>
                  <a:lnTo>
                    <a:pt x="11557" y="277139"/>
                  </a:lnTo>
                  <a:lnTo>
                    <a:pt x="11557" y="265595"/>
                  </a:lnTo>
                  <a:lnTo>
                    <a:pt x="0" y="265595"/>
                  </a:lnTo>
                  <a:lnTo>
                    <a:pt x="0" y="300228"/>
                  </a:lnTo>
                  <a:lnTo>
                    <a:pt x="11557" y="300228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46177" y="311772"/>
                  </a:lnTo>
                  <a:lnTo>
                    <a:pt x="46177" y="300215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46177" y="288683"/>
                  </a:lnTo>
                  <a:lnTo>
                    <a:pt x="46177" y="277139"/>
                  </a:lnTo>
                  <a:close/>
                </a:path>
                <a:path w="81279" h="520065">
                  <a:moveTo>
                    <a:pt x="46177" y="242493"/>
                  </a:moveTo>
                  <a:lnTo>
                    <a:pt x="34645" y="242493"/>
                  </a:lnTo>
                  <a:lnTo>
                    <a:pt x="34645" y="254038"/>
                  </a:lnTo>
                  <a:lnTo>
                    <a:pt x="46177" y="254038"/>
                  </a:lnTo>
                  <a:lnTo>
                    <a:pt x="46177" y="242493"/>
                  </a:lnTo>
                  <a:close/>
                </a:path>
                <a:path w="81279" h="520065">
                  <a:moveTo>
                    <a:pt x="46177" y="207860"/>
                  </a:moveTo>
                  <a:lnTo>
                    <a:pt x="34645" y="207860"/>
                  </a:lnTo>
                  <a:lnTo>
                    <a:pt x="34645" y="219405"/>
                  </a:lnTo>
                  <a:lnTo>
                    <a:pt x="46177" y="219405"/>
                  </a:lnTo>
                  <a:lnTo>
                    <a:pt x="46177" y="207860"/>
                  </a:lnTo>
                  <a:close/>
                </a:path>
                <a:path w="81279" h="520065">
                  <a:moveTo>
                    <a:pt x="46177" y="150114"/>
                  </a:moveTo>
                  <a:lnTo>
                    <a:pt x="34645" y="150114"/>
                  </a:lnTo>
                  <a:lnTo>
                    <a:pt x="23101" y="150114"/>
                  </a:lnTo>
                  <a:lnTo>
                    <a:pt x="23101" y="196303"/>
                  </a:lnTo>
                  <a:lnTo>
                    <a:pt x="11557" y="196303"/>
                  </a:lnTo>
                  <a:lnTo>
                    <a:pt x="11557" y="207848"/>
                  </a:lnTo>
                  <a:lnTo>
                    <a:pt x="23101" y="207848"/>
                  </a:lnTo>
                  <a:lnTo>
                    <a:pt x="34645" y="207848"/>
                  </a:lnTo>
                  <a:lnTo>
                    <a:pt x="34645" y="184759"/>
                  </a:lnTo>
                  <a:lnTo>
                    <a:pt x="46177" y="184759"/>
                  </a:lnTo>
                  <a:lnTo>
                    <a:pt x="46177" y="173215"/>
                  </a:lnTo>
                  <a:lnTo>
                    <a:pt x="34645" y="173215"/>
                  </a:lnTo>
                  <a:lnTo>
                    <a:pt x="34645" y="161658"/>
                  </a:lnTo>
                  <a:lnTo>
                    <a:pt x="46177" y="161658"/>
                  </a:lnTo>
                  <a:lnTo>
                    <a:pt x="46177" y="150114"/>
                  </a:lnTo>
                  <a:close/>
                </a:path>
                <a:path w="81279" h="520065">
                  <a:moveTo>
                    <a:pt x="46177" y="115481"/>
                  </a:moveTo>
                  <a:lnTo>
                    <a:pt x="34645" y="115481"/>
                  </a:lnTo>
                  <a:lnTo>
                    <a:pt x="34645" y="92392"/>
                  </a:lnTo>
                  <a:lnTo>
                    <a:pt x="23101" y="92392"/>
                  </a:lnTo>
                  <a:lnTo>
                    <a:pt x="23101" y="46189"/>
                  </a:lnTo>
                  <a:lnTo>
                    <a:pt x="11557" y="46189"/>
                  </a:lnTo>
                  <a:lnTo>
                    <a:pt x="11557" y="34645"/>
                  </a:lnTo>
                  <a:lnTo>
                    <a:pt x="0" y="34645"/>
                  </a:lnTo>
                  <a:lnTo>
                    <a:pt x="0" y="57734"/>
                  </a:lnTo>
                  <a:lnTo>
                    <a:pt x="11557" y="57734"/>
                  </a:lnTo>
                  <a:lnTo>
                    <a:pt x="11557" y="115468"/>
                  </a:lnTo>
                  <a:lnTo>
                    <a:pt x="23101" y="115468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46177" y="127025"/>
                  </a:lnTo>
                  <a:lnTo>
                    <a:pt x="46177" y="115481"/>
                  </a:lnTo>
                  <a:close/>
                </a:path>
                <a:path w="81279" h="520065">
                  <a:moveTo>
                    <a:pt x="46177" y="57734"/>
                  </a:moveTo>
                  <a:lnTo>
                    <a:pt x="34645" y="57734"/>
                  </a:lnTo>
                  <a:lnTo>
                    <a:pt x="34645" y="92379"/>
                  </a:lnTo>
                  <a:lnTo>
                    <a:pt x="46177" y="92379"/>
                  </a:lnTo>
                  <a:lnTo>
                    <a:pt x="46177" y="57734"/>
                  </a:lnTo>
                  <a:close/>
                </a:path>
                <a:path w="81279" h="520065">
                  <a:moveTo>
                    <a:pt x="46177" y="34645"/>
                  </a:moveTo>
                  <a:lnTo>
                    <a:pt x="34645" y="34645"/>
                  </a:lnTo>
                  <a:lnTo>
                    <a:pt x="34645" y="46189"/>
                  </a:lnTo>
                  <a:lnTo>
                    <a:pt x="46177" y="46189"/>
                  </a:lnTo>
                  <a:lnTo>
                    <a:pt x="46177" y="34645"/>
                  </a:lnTo>
                  <a:close/>
                </a:path>
                <a:path w="81279" h="520065">
                  <a:moveTo>
                    <a:pt x="57746" y="427240"/>
                  </a:moveTo>
                  <a:lnTo>
                    <a:pt x="46189" y="427240"/>
                  </a:lnTo>
                  <a:lnTo>
                    <a:pt x="46189" y="438785"/>
                  </a:lnTo>
                  <a:lnTo>
                    <a:pt x="57746" y="438785"/>
                  </a:lnTo>
                  <a:lnTo>
                    <a:pt x="57746" y="427240"/>
                  </a:lnTo>
                  <a:close/>
                </a:path>
                <a:path w="81279" h="520065">
                  <a:moveTo>
                    <a:pt x="69291" y="508076"/>
                  </a:moveTo>
                  <a:lnTo>
                    <a:pt x="57746" y="508076"/>
                  </a:lnTo>
                  <a:lnTo>
                    <a:pt x="57746" y="473430"/>
                  </a:lnTo>
                  <a:lnTo>
                    <a:pt x="46189" y="473430"/>
                  </a:lnTo>
                  <a:lnTo>
                    <a:pt x="46189" y="519620"/>
                  </a:lnTo>
                  <a:lnTo>
                    <a:pt x="57746" y="519620"/>
                  </a:lnTo>
                  <a:lnTo>
                    <a:pt x="69291" y="519620"/>
                  </a:lnTo>
                  <a:lnTo>
                    <a:pt x="69291" y="508076"/>
                  </a:lnTo>
                  <a:close/>
                </a:path>
                <a:path w="81279" h="520065">
                  <a:moveTo>
                    <a:pt x="69291" y="438785"/>
                  </a:moveTo>
                  <a:lnTo>
                    <a:pt x="57746" y="438785"/>
                  </a:lnTo>
                  <a:lnTo>
                    <a:pt x="57746" y="450342"/>
                  </a:lnTo>
                  <a:lnTo>
                    <a:pt x="46189" y="450342"/>
                  </a:lnTo>
                  <a:lnTo>
                    <a:pt x="46189" y="461886"/>
                  </a:lnTo>
                  <a:lnTo>
                    <a:pt x="57746" y="461886"/>
                  </a:lnTo>
                  <a:lnTo>
                    <a:pt x="69291" y="461886"/>
                  </a:lnTo>
                  <a:lnTo>
                    <a:pt x="69291" y="438785"/>
                  </a:lnTo>
                  <a:close/>
                </a:path>
                <a:path w="81279" h="520065">
                  <a:moveTo>
                    <a:pt x="69291" y="11557"/>
                  </a:moveTo>
                  <a:lnTo>
                    <a:pt x="57746" y="11557"/>
                  </a:lnTo>
                  <a:lnTo>
                    <a:pt x="57746" y="23088"/>
                  </a:lnTo>
                  <a:lnTo>
                    <a:pt x="69291" y="23088"/>
                  </a:lnTo>
                  <a:lnTo>
                    <a:pt x="69291" y="11557"/>
                  </a:lnTo>
                  <a:close/>
                </a:path>
                <a:path w="81279" h="520065">
                  <a:moveTo>
                    <a:pt x="80835" y="346405"/>
                  </a:moveTo>
                  <a:lnTo>
                    <a:pt x="69291" y="346405"/>
                  </a:lnTo>
                  <a:lnTo>
                    <a:pt x="57746" y="346405"/>
                  </a:lnTo>
                  <a:lnTo>
                    <a:pt x="57746" y="311772"/>
                  </a:lnTo>
                  <a:lnTo>
                    <a:pt x="46189" y="311772"/>
                  </a:lnTo>
                  <a:lnTo>
                    <a:pt x="46189" y="357962"/>
                  </a:lnTo>
                  <a:lnTo>
                    <a:pt x="57746" y="357962"/>
                  </a:lnTo>
                  <a:lnTo>
                    <a:pt x="57746" y="369506"/>
                  </a:lnTo>
                  <a:lnTo>
                    <a:pt x="69291" y="369506"/>
                  </a:lnTo>
                  <a:lnTo>
                    <a:pt x="69291" y="381050"/>
                  </a:lnTo>
                  <a:lnTo>
                    <a:pt x="57746" y="381050"/>
                  </a:lnTo>
                  <a:lnTo>
                    <a:pt x="46189" y="381050"/>
                  </a:lnTo>
                  <a:lnTo>
                    <a:pt x="46189" y="415696"/>
                  </a:lnTo>
                  <a:lnTo>
                    <a:pt x="57746" y="415696"/>
                  </a:lnTo>
                  <a:lnTo>
                    <a:pt x="69291" y="415696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46405"/>
                  </a:lnTo>
                  <a:close/>
                </a:path>
                <a:path w="81279" h="520065">
                  <a:moveTo>
                    <a:pt x="80835" y="311785"/>
                  </a:moveTo>
                  <a:lnTo>
                    <a:pt x="69291" y="311785"/>
                  </a:lnTo>
                  <a:lnTo>
                    <a:pt x="69291" y="323329"/>
                  </a:lnTo>
                  <a:lnTo>
                    <a:pt x="80835" y="323329"/>
                  </a:lnTo>
                  <a:lnTo>
                    <a:pt x="80835" y="311785"/>
                  </a:lnTo>
                  <a:close/>
                </a:path>
                <a:path w="81279" h="520065">
                  <a:moveTo>
                    <a:pt x="80835" y="265595"/>
                  </a:moveTo>
                  <a:lnTo>
                    <a:pt x="69291" y="265595"/>
                  </a:lnTo>
                  <a:lnTo>
                    <a:pt x="69291" y="288671"/>
                  </a:lnTo>
                  <a:lnTo>
                    <a:pt x="57746" y="288671"/>
                  </a:lnTo>
                  <a:lnTo>
                    <a:pt x="57746" y="311772"/>
                  </a:lnTo>
                  <a:lnTo>
                    <a:pt x="69291" y="311772"/>
                  </a:lnTo>
                  <a:lnTo>
                    <a:pt x="69291" y="300228"/>
                  </a:lnTo>
                  <a:lnTo>
                    <a:pt x="80835" y="300228"/>
                  </a:lnTo>
                  <a:lnTo>
                    <a:pt x="80835" y="265595"/>
                  </a:lnTo>
                  <a:close/>
                </a:path>
                <a:path w="81279" h="520065">
                  <a:moveTo>
                    <a:pt x="80835" y="196303"/>
                  </a:moveTo>
                  <a:lnTo>
                    <a:pt x="69291" y="196303"/>
                  </a:lnTo>
                  <a:lnTo>
                    <a:pt x="69291" y="207848"/>
                  </a:lnTo>
                  <a:lnTo>
                    <a:pt x="57746" y="207848"/>
                  </a:lnTo>
                  <a:lnTo>
                    <a:pt x="57746" y="230962"/>
                  </a:lnTo>
                  <a:lnTo>
                    <a:pt x="46189" y="230962"/>
                  </a:lnTo>
                  <a:lnTo>
                    <a:pt x="46189" y="265595"/>
                  </a:lnTo>
                  <a:lnTo>
                    <a:pt x="57746" y="265595"/>
                  </a:lnTo>
                  <a:lnTo>
                    <a:pt x="57746" y="254038"/>
                  </a:lnTo>
                  <a:lnTo>
                    <a:pt x="69291" y="254038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196303"/>
                  </a:lnTo>
                  <a:close/>
                </a:path>
                <a:path w="81279" h="520065">
                  <a:moveTo>
                    <a:pt x="80835" y="173215"/>
                  </a:moveTo>
                  <a:lnTo>
                    <a:pt x="69291" y="173215"/>
                  </a:lnTo>
                  <a:lnTo>
                    <a:pt x="69291" y="161671"/>
                  </a:lnTo>
                  <a:lnTo>
                    <a:pt x="57746" y="161671"/>
                  </a:lnTo>
                  <a:lnTo>
                    <a:pt x="46189" y="161671"/>
                  </a:lnTo>
                  <a:lnTo>
                    <a:pt x="46189" y="173215"/>
                  </a:lnTo>
                  <a:lnTo>
                    <a:pt x="57746" y="173215"/>
                  </a:lnTo>
                  <a:lnTo>
                    <a:pt x="57746" y="184759"/>
                  </a:lnTo>
                  <a:lnTo>
                    <a:pt x="46189" y="184759"/>
                  </a:lnTo>
                  <a:lnTo>
                    <a:pt x="46189" y="196303"/>
                  </a:lnTo>
                  <a:lnTo>
                    <a:pt x="57746" y="196303"/>
                  </a:lnTo>
                  <a:lnTo>
                    <a:pt x="69291" y="196303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73215"/>
                  </a:lnTo>
                  <a:close/>
                </a:path>
                <a:path w="81279" h="520065">
                  <a:moveTo>
                    <a:pt x="80835" y="150114"/>
                  </a:moveTo>
                  <a:lnTo>
                    <a:pt x="69291" y="150114"/>
                  </a:lnTo>
                  <a:lnTo>
                    <a:pt x="69291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81279" h="520065">
                  <a:moveTo>
                    <a:pt x="80835" y="23088"/>
                  </a:moveTo>
                  <a:lnTo>
                    <a:pt x="69291" y="23088"/>
                  </a:lnTo>
                  <a:lnTo>
                    <a:pt x="69291" y="34645"/>
                  </a:lnTo>
                  <a:lnTo>
                    <a:pt x="57746" y="34645"/>
                  </a:lnTo>
                  <a:lnTo>
                    <a:pt x="46189" y="34645"/>
                  </a:lnTo>
                  <a:lnTo>
                    <a:pt x="46189" y="57734"/>
                  </a:lnTo>
                  <a:lnTo>
                    <a:pt x="57746" y="57734"/>
                  </a:lnTo>
                  <a:lnTo>
                    <a:pt x="57746" y="80835"/>
                  </a:lnTo>
                  <a:lnTo>
                    <a:pt x="46189" y="80835"/>
                  </a:lnTo>
                  <a:lnTo>
                    <a:pt x="46189" y="92379"/>
                  </a:lnTo>
                  <a:lnTo>
                    <a:pt x="57746" y="92379"/>
                  </a:lnTo>
                  <a:lnTo>
                    <a:pt x="57746" y="150114"/>
                  </a:lnTo>
                  <a:lnTo>
                    <a:pt x="69291" y="150114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103924"/>
                  </a:lnTo>
                  <a:lnTo>
                    <a:pt x="69291" y="103924"/>
                  </a:lnTo>
                  <a:lnTo>
                    <a:pt x="69291" y="92379"/>
                  </a:lnTo>
                  <a:lnTo>
                    <a:pt x="80835" y="92379"/>
                  </a:lnTo>
                  <a:lnTo>
                    <a:pt x="80835" y="80835"/>
                  </a:lnTo>
                  <a:lnTo>
                    <a:pt x="69291" y="80835"/>
                  </a:lnTo>
                  <a:lnTo>
                    <a:pt x="69291" y="57734"/>
                  </a:lnTo>
                  <a:lnTo>
                    <a:pt x="80835" y="57734"/>
                  </a:lnTo>
                  <a:lnTo>
                    <a:pt x="80835" y="230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3054" y="8064220"/>
              <a:ext cx="92710" cy="520065"/>
            </a:xfrm>
            <a:custGeom>
              <a:avLst/>
              <a:gdLst/>
              <a:ahLst/>
              <a:cxnLst/>
              <a:rect l="l" t="t" r="r" b="b"/>
              <a:pathLst>
                <a:path w="92709" h="520065">
                  <a:moveTo>
                    <a:pt x="23075" y="496531"/>
                  </a:moveTo>
                  <a:lnTo>
                    <a:pt x="11544" y="496531"/>
                  </a:lnTo>
                  <a:lnTo>
                    <a:pt x="0" y="496531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lnTo>
                    <a:pt x="23075" y="508076"/>
                  </a:lnTo>
                  <a:lnTo>
                    <a:pt x="23075" y="496531"/>
                  </a:lnTo>
                  <a:close/>
                </a:path>
                <a:path w="92709" h="520065">
                  <a:moveTo>
                    <a:pt x="23075" y="404152"/>
                  </a:move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50342"/>
                  </a:lnTo>
                  <a:lnTo>
                    <a:pt x="0" y="450342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23075" y="484974"/>
                  </a:lnTo>
                  <a:lnTo>
                    <a:pt x="23075" y="404152"/>
                  </a:lnTo>
                  <a:close/>
                </a:path>
                <a:path w="92709" h="520065">
                  <a:moveTo>
                    <a:pt x="23075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0" y="346405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23075" y="392595"/>
                  </a:lnTo>
                  <a:lnTo>
                    <a:pt x="23075" y="369519"/>
                  </a:lnTo>
                  <a:lnTo>
                    <a:pt x="11544" y="369519"/>
                  </a:lnTo>
                  <a:lnTo>
                    <a:pt x="11544" y="357962"/>
                  </a:lnTo>
                  <a:lnTo>
                    <a:pt x="23075" y="357962"/>
                  </a:lnTo>
                  <a:lnTo>
                    <a:pt x="23075" y="334860"/>
                  </a:lnTo>
                  <a:close/>
                </a:path>
                <a:path w="92709" h="520065">
                  <a:moveTo>
                    <a:pt x="23075" y="311785"/>
                  </a:moveTo>
                  <a:lnTo>
                    <a:pt x="11544" y="311785"/>
                  </a:lnTo>
                  <a:lnTo>
                    <a:pt x="11544" y="323329"/>
                  </a:lnTo>
                  <a:lnTo>
                    <a:pt x="23075" y="323329"/>
                  </a:lnTo>
                  <a:lnTo>
                    <a:pt x="23075" y="311785"/>
                  </a:lnTo>
                  <a:close/>
                </a:path>
                <a:path w="92709" h="520065">
                  <a:moveTo>
                    <a:pt x="23075" y="230949"/>
                  </a:moveTo>
                  <a:lnTo>
                    <a:pt x="11544" y="230949"/>
                  </a:lnTo>
                  <a:lnTo>
                    <a:pt x="11544" y="300228"/>
                  </a:lnTo>
                  <a:lnTo>
                    <a:pt x="23075" y="300228"/>
                  </a:lnTo>
                  <a:lnTo>
                    <a:pt x="23075" y="230949"/>
                  </a:lnTo>
                  <a:close/>
                </a:path>
                <a:path w="92709" h="520065">
                  <a:moveTo>
                    <a:pt x="23075" y="173215"/>
                  </a:moveTo>
                  <a:lnTo>
                    <a:pt x="11544" y="173215"/>
                  </a:lnTo>
                  <a:lnTo>
                    <a:pt x="11544" y="184759"/>
                  </a:lnTo>
                  <a:lnTo>
                    <a:pt x="23075" y="184759"/>
                  </a:lnTo>
                  <a:lnTo>
                    <a:pt x="23075" y="173215"/>
                  </a:lnTo>
                  <a:close/>
                </a:path>
                <a:path w="92709" h="520065">
                  <a:moveTo>
                    <a:pt x="23075" y="138569"/>
                  </a:moveTo>
                  <a:lnTo>
                    <a:pt x="11544" y="138569"/>
                  </a:lnTo>
                  <a:lnTo>
                    <a:pt x="11544" y="161658"/>
                  </a:lnTo>
                  <a:lnTo>
                    <a:pt x="23075" y="161658"/>
                  </a:lnTo>
                  <a:lnTo>
                    <a:pt x="23075" y="138569"/>
                  </a:lnTo>
                  <a:close/>
                </a:path>
                <a:path w="92709" h="520065">
                  <a:moveTo>
                    <a:pt x="23075" y="46202"/>
                  </a:moveTo>
                  <a:lnTo>
                    <a:pt x="11544" y="46202"/>
                  </a:lnTo>
                  <a:lnTo>
                    <a:pt x="11544" y="127025"/>
                  </a:lnTo>
                  <a:lnTo>
                    <a:pt x="23075" y="127025"/>
                  </a:lnTo>
                  <a:lnTo>
                    <a:pt x="23075" y="46202"/>
                  </a:lnTo>
                  <a:close/>
                </a:path>
                <a:path w="92709" h="520065">
                  <a:moveTo>
                    <a:pt x="23075" y="0"/>
                  </a:moveTo>
                  <a:lnTo>
                    <a:pt x="11544" y="0"/>
                  </a:lnTo>
                  <a:lnTo>
                    <a:pt x="11544" y="34645"/>
                  </a:lnTo>
                  <a:lnTo>
                    <a:pt x="23075" y="34645"/>
                  </a:lnTo>
                  <a:lnTo>
                    <a:pt x="23075" y="0"/>
                  </a:lnTo>
                  <a:close/>
                </a:path>
                <a:path w="92709" h="520065">
                  <a:moveTo>
                    <a:pt x="34645" y="369519"/>
                  </a:moveTo>
                  <a:lnTo>
                    <a:pt x="23088" y="369519"/>
                  </a:lnTo>
                  <a:lnTo>
                    <a:pt x="23088" y="392595"/>
                  </a:lnTo>
                  <a:lnTo>
                    <a:pt x="34645" y="392595"/>
                  </a:lnTo>
                  <a:lnTo>
                    <a:pt x="34645" y="369519"/>
                  </a:lnTo>
                  <a:close/>
                </a:path>
                <a:path w="92709" h="520065">
                  <a:moveTo>
                    <a:pt x="34645" y="346405"/>
                  </a:moveTo>
                  <a:lnTo>
                    <a:pt x="23088" y="346405"/>
                  </a:lnTo>
                  <a:lnTo>
                    <a:pt x="23088" y="357962"/>
                  </a:lnTo>
                  <a:lnTo>
                    <a:pt x="34645" y="357962"/>
                  </a:lnTo>
                  <a:lnTo>
                    <a:pt x="34645" y="346405"/>
                  </a:lnTo>
                  <a:close/>
                </a:path>
                <a:path w="92709" h="520065">
                  <a:moveTo>
                    <a:pt x="34645" y="127025"/>
                  </a:moveTo>
                  <a:lnTo>
                    <a:pt x="23088" y="127025"/>
                  </a:lnTo>
                  <a:lnTo>
                    <a:pt x="23088" y="138569"/>
                  </a:lnTo>
                  <a:lnTo>
                    <a:pt x="34645" y="138569"/>
                  </a:lnTo>
                  <a:lnTo>
                    <a:pt x="34645" y="127025"/>
                  </a:lnTo>
                  <a:close/>
                </a:path>
                <a:path w="92709" h="520065">
                  <a:moveTo>
                    <a:pt x="34645" y="0"/>
                  </a:moveTo>
                  <a:lnTo>
                    <a:pt x="23088" y="0"/>
                  </a:lnTo>
                  <a:lnTo>
                    <a:pt x="23088" y="23088"/>
                  </a:lnTo>
                  <a:lnTo>
                    <a:pt x="34645" y="23088"/>
                  </a:lnTo>
                  <a:lnTo>
                    <a:pt x="34645" y="0"/>
                  </a:lnTo>
                  <a:close/>
                </a:path>
                <a:path w="92709" h="520065">
                  <a:moveTo>
                    <a:pt x="46189" y="438785"/>
                  </a:moveTo>
                  <a:lnTo>
                    <a:pt x="34645" y="438785"/>
                  </a:lnTo>
                  <a:lnTo>
                    <a:pt x="34645" y="450342"/>
                  </a:lnTo>
                  <a:lnTo>
                    <a:pt x="46189" y="450342"/>
                  </a:lnTo>
                  <a:lnTo>
                    <a:pt x="46189" y="438785"/>
                  </a:lnTo>
                  <a:close/>
                </a:path>
                <a:path w="92709" h="520065">
                  <a:moveTo>
                    <a:pt x="46189" y="254050"/>
                  </a:moveTo>
                  <a:lnTo>
                    <a:pt x="34645" y="254050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254050"/>
                  </a:lnTo>
                  <a:close/>
                </a:path>
                <a:path w="92709" h="520065">
                  <a:moveTo>
                    <a:pt x="46189" y="69291"/>
                  </a:moveTo>
                  <a:lnTo>
                    <a:pt x="34645" y="69291"/>
                  </a:lnTo>
                  <a:lnTo>
                    <a:pt x="34645" y="80835"/>
                  </a:lnTo>
                  <a:lnTo>
                    <a:pt x="46189" y="80835"/>
                  </a:lnTo>
                  <a:lnTo>
                    <a:pt x="46189" y="69291"/>
                  </a:lnTo>
                  <a:close/>
                </a:path>
                <a:path w="92709" h="520065">
                  <a:moveTo>
                    <a:pt x="69278" y="138569"/>
                  </a:moveTo>
                  <a:lnTo>
                    <a:pt x="57734" y="138569"/>
                  </a:lnTo>
                  <a:lnTo>
                    <a:pt x="57734" y="150114"/>
                  </a:lnTo>
                  <a:lnTo>
                    <a:pt x="69278" y="150114"/>
                  </a:lnTo>
                  <a:lnTo>
                    <a:pt x="69278" y="138569"/>
                  </a:lnTo>
                  <a:close/>
                </a:path>
                <a:path w="92709" h="520065">
                  <a:moveTo>
                    <a:pt x="80835" y="404152"/>
                  </a:moveTo>
                  <a:lnTo>
                    <a:pt x="69278" y="404152"/>
                  </a:lnTo>
                  <a:lnTo>
                    <a:pt x="57734" y="404152"/>
                  </a:lnTo>
                  <a:lnTo>
                    <a:pt x="57734" y="381050"/>
                  </a:lnTo>
                  <a:lnTo>
                    <a:pt x="69278" y="381050"/>
                  </a:lnTo>
                  <a:lnTo>
                    <a:pt x="69278" y="357962"/>
                  </a:lnTo>
                  <a:lnTo>
                    <a:pt x="57734" y="357962"/>
                  </a:lnTo>
                  <a:lnTo>
                    <a:pt x="57734" y="334860"/>
                  </a:lnTo>
                  <a:lnTo>
                    <a:pt x="46189" y="334860"/>
                  </a:lnTo>
                  <a:lnTo>
                    <a:pt x="34645" y="334860"/>
                  </a:lnTo>
                  <a:lnTo>
                    <a:pt x="34645" y="346405"/>
                  </a:lnTo>
                  <a:lnTo>
                    <a:pt x="46189" y="346405"/>
                  </a:lnTo>
                  <a:lnTo>
                    <a:pt x="46189" y="415696"/>
                  </a:lnTo>
                  <a:lnTo>
                    <a:pt x="34645" y="415696"/>
                  </a:lnTo>
                  <a:lnTo>
                    <a:pt x="34645" y="404152"/>
                  </a:lnTo>
                  <a:lnTo>
                    <a:pt x="23088" y="404152"/>
                  </a:lnTo>
                  <a:lnTo>
                    <a:pt x="23088" y="427240"/>
                  </a:lnTo>
                  <a:lnTo>
                    <a:pt x="34645" y="427240"/>
                  </a:lnTo>
                  <a:lnTo>
                    <a:pt x="46189" y="427240"/>
                  </a:lnTo>
                  <a:lnTo>
                    <a:pt x="57734" y="427240"/>
                  </a:lnTo>
                  <a:lnTo>
                    <a:pt x="57734" y="461899"/>
                  </a:lnTo>
                  <a:lnTo>
                    <a:pt x="46189" y="461899"/>
                  </a:lnTo>
                  <a:lnTo>
                    <a:pt x="34645" y="461886"/>
                  </a:lnTo>
                  <a:lnTo>
                    <a:pt x="23088" y="461899"/>
                  </a:lnTo>
                  <a:lnTo>
                    <a:pt x="23088" y="484974"/>
                  </a:lnTo>
                  <a:lnTo>
                    <a:pt x="34645" y="484974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96531"/>
                  </a:lnTo>
                  <a:lnTo>
                    <a:pt x="46189" y="496531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80835" y="519620"/>
                  </a:lnTo>
                  <a:lnTo>
                    <a:pt x="80835" y="484974"/>
                  </a:lnTo>
                  <a:lnTo>
                    <a:pt x="69278" y="484974"/>
                  </a:lnTo>
                  <a:lnTo>
                    <a:pt x="69278" y="461886"/>
                  </a:lnTo>
                  <a:lnTo>
                    <a:pt x="80835" y="461886"/>
                  </a:lnTo>
                  <a:lnTo>
                    <a:pt x="80835" y="438785"/>
                  </a:lnTo>
                  <a:lnTo>
                    <a:pt x="69278" y="438785"/>
                  </a:lnTo>
                  <a:lnTo>
                    <a:pt x="69278" y="415696"/>
                  </a:lnTo>
                  <a:lnTo>
                    <a:pt x="80835" y="415696"/>
                  </a:lnTo>
                  <a:lnTo>
                    <a:pt x="80835" y="404152"/>
                  </a:lnTo>
                  <a:close/>
                </a:path>
                <a:path w="92709" h="520065">
                  <a:moveTo>
                    <a:pt x="80835" y="381050"/>
                  </a:moveTo>
                  <a:lnTo>
                    <a:pt x="69278" y="381050"/>
                  </a:lnTo>
                  <a:lnTo>
                    <a:pt x="69278" y="392595"/>
                  </a:lnTo>
                  <a:lnTo>
                    <a:pt x="80835" y="392595"/>
                  </a:lnTo>
                  <a:lnTo>
                    <a:pt x="80835" y="381050"/>
                  </a:lnTo>
                  <a:close/>
                </a:path>
                <a:path w="92709" h="520065">
                  <a:moveTo>
                    <a:pt x="80835" y="334860"/>
                  </a:moveTo>
                  <a:lnTo>
                    <a:pt x="69278" y="334860"/>
                  </a:lnTo>
                  <a:lnTo>
                    <a:pt x="69278" y="357962"/>
                  </a:lnTo>
                  <a:lnTo>
                    <a:pt x="80835" y="357962"/>
                  </a:lnTo>
                  <a:lnTo>
                    <a:pt x="80835" y="334860"/>
                  </a:lnTo>
                  <a:close/>
                </a:path>
                <a:path w="92709" h="520065">
                  <a:moveTo>
                    <a:pt x="80835" y="196303"/>
                  </a:moveTo>
                  <a:lnTo>
                    <a:pt x="69278" y="196303"/>
                  </a:lnTo>
                  <a:lnTo>
                    <a:pt x="69278" y="207860"/>
                  </a:lnTo>
                  <a:lnTo>
                    <a:pt x="57734" y="207860"/>
                  </a:lnTo>
                  <a:lnTo>
                    <a:pt x="57734" y="219405"/>
                  </a:lnTo>
                  <a:lnTo>
                    <a:pt x="69278" y="219405"/>
                  </a:lnTo>
                  <a:lnTo>
                    <a:pt x="69278" y="230949"/>
                  </a:lnTo>
                  <a:lnTo>
                    <a:pt x="57734" y="230949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45" y="230949"/>
                  </a:lnTo>
                  <a:lnTo>
                    <a:pt x="34645" y="219405"/>
                  </a:lnTo>
                  <a:lnTo>
                    <a:pt x="46189" y="219405"/>
                  </a:lnTo>
                  <a:lnTo>
                    <a:pt x="46189" y="173215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69278" y="161671"/>
                  </a:lnTo>
                  <a:lnTo>
                    <a:pt x="57734" y="161671"/>
                  </a:lnTo>
                  <a:lnTo>
                    <a:pt x="57734" y="150114"/>
                  </a:lnTo>
                  <a:lnTo>
                    <a:pt x="46189" y="150114"/>
                  </a:lnTo>
                  <a:lnTo>
                    <a:pt x="34645" y="150114"/>
                  </a:lnTo>
                  <a:lnTo>
                    <a:pt x="23088" y="150114"/>
                  </a:lnTo>
                  <a:lnTo>
                    <a:pt x="23088" y="196303"/>
                  </a:lnTo>
                  <a:lnTo>
                    <a:pt x="34645" y="196303"/>
                  </a:lnTo>
                  <a:lnTo>
                    <a:pt x="34645" y="207860"/>
                  </a:lnTo>
                  <a:lnTo>
                    <a:pt x="23088" y="207860"/>
                  </a:lnTo>
                  <a:lnTo>
                    <a:pt x="23088" y="242493"/>
                  </a:lnTo>
                  <a:lnTo>
                    <a:pt x="34645" y="242493"/>
                  </a:lnTo>
                  <a:lnTo>
                    <a:pt x="46189" y="242493"/>
                  </a:lnTo>
                  <a:lnTo>
                    <a:pt x="57734" y="242493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34645" y="277139"/>
                  </a:lnTo>
                  <a:lnTo>
                    <a:pt x="23088" y="277139"/>
                  </a:lnTo>
                  <a:lnTo>
                    <a:pt x="23088" y="288683"/>
                  </a:lnTo>
                  <a:lnTo>
                    <a:pt x="34645" y="288683"/>
                  </a:lnTo>
                  <a:lnTo>
                    <a:pt x="34645" y="300228"/>
                  </a:lnTo>
                  <a:lnTo>
                    <a:pt x="46189" y="300228"/>
                  </a:lnTo>
                  <a:lnTo>
                    <a:pt x="46189" y="288683"/>
                  </a:lnTo>
                  <a:lnTo>
                    <a:pt x="57734" y="288683"/>
                  </a:lnTo>
                  <a:lnTo>
                    <a:pt x="57734" y="300228"/>
                  </a:lnTo>
                  <a:lnTo>
                    <a:pt x="69278" y="300228"/>
                  </a:lnTo>
                  <a:lnTo>
                    <a:pt x="69278" y="311785"/>
                  </a:lnTo>
                  <a:lnTo>
                    <a:pt x="57734" y="311785"/>
                  </a:lnTo>
                  <a:lnTo>
                    <a:pt x="57734" y="300228"/>
                  </a:lnTo>
                  <a:lnTo>
                    <a:pt x="46189" y="300228"/>
                  </a:lnTo>
                  <a:lnTo>
                    <a:pt x="46189" y="311785"/>
                  </a:lnTo>
                  <a:lnTo>
                    <a:pt x="34645" y="311785"/>
                  </a:lnTo>
                  <a:lnTo>
                    <a:pt x="34645" y="323329"/>
                  </a:lnTo>
                  <a:lnTo>
                    <a:pt x="46189" y="323329"/>
                  </a:lnTo>
                  <a:lnTo>
                    <a:pt x="57734" y="323329"/>
                  </a:lnTo>
                  <a:lnTo>
                    <a:pt x="69278" y="323329"/>
                  </a:lnTo>
                  <a:lnTo>
                    <a:pt x="80835" y="323329"/>
                  </a:lnTo>
                  <a:lnTo>
                    <a:pt x="80835" y="288683"/>
                  </a:lnTo>
                  <a:lnTo>
                    <a:pt x="69278" y="288683"/>
                  </a:lnTo>
                  <a:lnTo>
                    <a:pt x="69278" y="277139"/>
                  </a:lnTo>
                  <a:lnTo>
                    <a:pt x="80835" y="277139"/>
                  </a:lnTo>
                  <a:lnTo>
                    <a:pt x="80835" y="265595"/>
                  </a:lnTo>
                  <a:lnTo>
                    <a:pt x="69278" y="265595"/>
                  </a:lnTo>
                  <a:lnTo>
                    <a:pt x="69278" y="254038"/>
                  </a:lnTo>
                  <a:lnTo>
                    <a:pt x="80835" y="254038"/>
                  </a:lnTo>
                  <a:lnTo>
                    <a:pt x="80835" y="196303"/>
                  </a:lnTo>
                  <a:close/>
                </a:path>
                <a:path w="92709" h="520065">
                  <a:moveTo>
                    <a:pt x="80835" y="150114"/>
                  </a:moveTo>
                  <a:lnTo>
                    <a:pt x="69278" y="150114"/>
                  </a:lnTo>
                  <a:lnTo>
                    <a:pt x="69278" y="161658"/>
                  </a:lnTo>
                  <a:lnTo>
                    <a:pt x="80835" y="161658"/>
                  </a:lnTo>
                  <a:lnTo>
                    <a:pt x="80835" y="150114"/>
                  </a:lnTo>
                  <a:close/>
                </a:path>
                <a:path w="92709" h="520065">
                  <a:moveTo>
                    <a:pt x="92379" y="0"/>
                  </a:moveTo>
                  <a:lnTo>
                    <a:pt x="80835" y="0"/>
                  </a:lnTo>
                  <a:lnTo>
                    <a:pt x="80835" y="11544"/>
                  </a:lnTo>
                  <a:lnTo>
                    <a:pt x="69278" y="11544"/>
                  </a:lnTo>
                  <a:lnTo>
                    <a:pt x="57734" y="11557"/>
                  </a:lnTo>
                  <a:lnTo>
                    <a:pt x="57734" y="0"/>
                  </a:lnTo>
                  <a:lnTo>
                    <a:pt x="46189" y="0"/>
                  </a:lnTo>
                  <a:lnTo>
                    <a:pt x="46189" y="34645"/>
                  </a:lnTo>
                  <a:lnTo>
                    <a:pt x="57734" y="34645"/>
                  </a:lnTo>
                  <a:lnTo>
                    <a:pt x="57734" y="23088"/>
                  </a:lnTo>
                  <a:lnTo>
                    <a:pt x="69278" y="23088"/>
                  </a:lnTo>
                  <a:lnTo>
                    <a:pt x="69278" y="34645"/>
                  </a:lnTo>
                  <a:lnTo>
                    <a:pt x="57734" y="34645"/>
                  </a:lnTo>
                  <a:lnTo>
                    <a:pt x="57734" y="46189"/>
                  </a:lnTo>
                  <a:lnTo>
                    <a:pt x="46189" y="46189"/>
                  </a:lnTo>
                  <a:lnTo>
                    <a:pt x="34645" y="46189"/>
                  </a:lnTo>
                  <a:lnTo>
                    <a:pt x="34645" y="34645"/>
                  </a:lnTo>
                  <a:lnTo>
                    <a:pt x="23088" y="34645"/>
                  </a:lnTo>
                  <a:lnTo>
                    <a:pt x="23088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92379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088" y="92379"/>
                  </a:lnTo>
                  <a:lnTo>
                    <a:pt x="23088" y="103924"/>
                  </a:lnTo>
                  <a:lnTo>
                    <a:pt x="34645" y="103924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03924"/>
                  </a:lnTo>
                  <a:lnTo>
                    <a:pt x="57734" y="103924"/>
                  </a:lnTo>
                  <a:lnTo>
                    <a:pt x="57734" y="115468"/>
                  </a:lnTo>
                  <a:lnTo>
                    <a:pt x="46189" y="115468"/>
                  </a:lnTo>
                  <a:lnTo>
                    <a:pt x="46189" y="138569"/>
                  </a:lnTo>
                  <a:lnTo>
                    <a:pt x="57734" y="138569"/>
                  </a:lnTo>
                  <a:lnTo>
                    <a:pt x="57734" y="127025"/>
                  </a:lnTo>
                  <a:lnTo>
                    <a:pt x="69278" y="127025"/>
                  </a:lnTo>
                  <a:lnTo>
                    <a:pt x="69278" y="115468"/>
                  </a:lnTo>
                  <a:lnTo>
                    <a:pt x="80835" y="115468"/>
                  </a:lnTo>
                  <a:lnTo>
                    <a:pt x="80835" y="92379"/>
                  </a:lnTo>
                  <a:lnTo>
                    <a:pt x="69278" y="92379"/>
                  </a:lnTo>
                  <a:lnTo>
                    <a:pt x="69278" y="69278"/>
                  </a:lnTo>
                  <a:lnTo>
                    <a:pt x="80835" y="69278"/>
                  </a:lnTo>
                  <a:lnTo>
                    <a:pt x="80835" y="57734"/>
                  </a:lnTo>
                  <a:lnTo>
                    <a:pt x="69278" y="57734"/>
                  </a:lnTo>
                  <a:lnTo>
                    <a:pt x="69278" y="46189"/>
                  </a:lnTo>
                  <a:lnTo>
                    <a:pt x="80835" y="46189"/>
                  </a:lnTo>
                  <a:lnTo>
                    <a:pt x="80835" y="23088"/>
                  </a:lnTo>
                  <a:lnTo>
                    <a:pt x="92379" y="23088"/>
                  </a:lnTo>
                  <a:lnTo>
                    <a:pt x="92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43889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38785"/>
                  </a:lnTo>
                  <a:close/>
                </a:path>
                <a:path w="81280" h="520065">
                  <a:moveTo>
                    <a:pt x="11544" y="415696"/>
                  </a:moveTo>
                  <a:lnTo>
                    <a:pt x="0" y="415696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15696"/>
                  </a:lnTo>
                  <a:close/>
                </a:path>
                <a:path w="81280" h="520065">
                  <a:moveTo>
                    <a:pt x="11544" y="369519"/>
                  </a:moveTo>
                  <a:lnTo>
                    <a:pt x="0" y="369519"/>
                  </a:lnTo>
                  <a:lnTo>
                    <a:pt x="0" y="404152"/>
                  </a:lnTo>
                  <a:lnTo>
                    <a:pt x="11544" y="404152"/>
                  </a:lnTo>
                  <a:lnTo>
                    <a:pt x="11544" y="369519"/>
                  </a:lnTo>
                  <a:close/>
                </a:path>
                <a:path w="81280" h="520065">
                  <a:moveTo>
                    <a:pt x="11544" y="138569"/>
                  </a:moveTo>
                  <a:lnTo>
                    <a:pt x="0" y="138569"/>
                  </a:lnTo>
                  <a:lnTo>
                    <a:pt x="0" y="150114"/>
                  </a:lnTo>
                  <a:lnTo>
                    <a:pt x="11544" y="150114"/>
                  </a:lnTo>
                  <a:lnTo>
                    <a:pt x="11544" y="138569"/>
                  </a:lnTo>
                  <a:close/>
                </a:path>
                <a:path w="81280" h="520065">
                  <a:moveTo>
                    <a:pt x="11544" y="57734"/>
                  </a:moveTo>
                  <a:lnTo>
                    <a:pt x="0" y="57734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57734"/>
                  </a:lnTo>
                  <a:close/>
                </a:path>
                <a:path w="81280" h="520065">
                  <a:moveTo>
                    <a:pt x="11544" y="0"/>
                  </a:moveTo>
                  <a:lnTo>
                    <a:pt x="0" y="0"/>
                  </a:lnTo>
                  <a:lnTo>
                    <a:pt x="0" y="23088"/>
                  </a:lnTo>
                  <a:lnTo>
                    <a:pt x="11544" y="23088"/>
                  </a:lnTo>
                  <a:lnTo>
                    <a:pt x="11544" y="0"/>
                  </a:lnTo>
                  <a:close/>
                </a:path>
                <a:path w="81280" h="520065">
                  <a:moveTo>
                    <a:pt x="23088" y="496531"/>
                  </a:moveTo>
                  <a:lnTo>
                    <a:pt x="11544" y="496531"/>
                  </a:lnTo>
                  <a:lnTo>
                    <a:pt x="11544" y="508076"/>
                  </a:lnTo>
                  <a:lnTo>
                    <a:pt x="23088" y="508076"/>
                  </a:lnTo>
                  <a:lnTo>
                    <a:pt x="23088" y="496531"/>
                  </a:lnTo>
                  <a:close/>
                </a:path>
                <a:path w="81280" h="520065">
                  <a:moveTo>
                    <a:pt x="23088" y="473430"/>
                  </a:moveTo>
                  <a:lnTo>
                    <a:pt x="11544" y="473430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73430"/>
                  </a:lnTo>
                  <a:close/>
                </a:path>
                <a:path w="81280" h="520065">
                  <a:moveTo>
                    <a:pt x="23088" y="427240"/>
                  </a:moveTo>
                  <a:lnTo>
                    <a:pt x="11544" y="427240"/>
                  </a:lnTo>
                  <a:lnTo>
                    <a:pt x="11544" y="438785"/>
                  </a:lnTo>
                  <a:lnTo>
                    <a:pt x="23088" y="438785"/>
                  </a:lnTo>
                  <a:lnTo>
                    <a:pt x="23088" y="427240"/>
                  </a:lnTo>
                  <a:close/>
                </a:path>
                <a:path w="81280" h="520065">
                  <a:moveTo>
                    <a:pt x="34632" y="57734"/>
                  </a:moveTo>
                  <a:lnTo>
                    <a:pt x="23088" y="57734"/>
                  </a:lnTo>
                  <a:lnTo>
                    <a:pt x="23088" y="92379"/>
                  </a:lnTo>
                  <a:lnTo>
                    <a:pt x="34632" y="92379"/>
                  </a:lnTo>
                  <a:lnTo>
                    <a:pt x="34632" y="57734"/>
                  </a:lnTo>
                  <a:close/>
                </a:path>
                <a:path w="81280" h="520065">
                  <a:moveTo>
                    <a:pt x="57734" y="173215"/>
                  </a:moveTo>
                  <a:lnTo>
                    <a:pt x="46189" y="173215"/>
                  </a:lnTo>
                  <a:lnTo>
                    <a:pt x="46189" y="184759"/>
                  </a:lnTo>
                  <a:lnTo>
                    <a:pt x="57734" y="184759"/>
                  </a:lnTo>
                  <a:lnTo>
                    <a:pt x="57734" y="173215"/>
                  </a:lnTo>
                  <a:close/>
                </a:path>
                <a:path w="81280" h="520065">
                  <a:moveTo>
                    <a:pt x="57734" y="103924"/>
                  </a:moveTo>
                  <a:lnTo>
                    <a:pt x="46189" y="103924"/>
                  </a:lnTo>
                  <a:lnTo>
                    <a:pt x="46189" y="92379"/>
                  </a:lnTo>
                  <a:lnTo>
                    <a:pt x="34632" y="92379"/>
                  </a:lnTo>
                  <a:lnTo>
                    <a:pt x="34632" y="115468"/>
                  </a:lnTo>
                  <a:lnTo>
                    <a:pt x="46189" y="115468"/>
                  </a:lnTo>
                  <a:lnTo>
                    <a:pt x="57734" y="115468"/>
                  </a:lnTo>
                  <a:lnTo>
                    <a:pt x="57734" y="103924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78" y="484974"/>
                  </a:moveTo>
                  <a:lnTo>
                    <a:pt x="57734" y="484974"/>
                  </a:lnTo>
                  <a:lnTo>
                    <a:pt x="57734" y="519620"/>
                  </a:lnTo>
                  <a:lnTo>
                    <a:pt x="69278" y="519620"/>
                  </a:lnTo>
                  <a:lnTo>
                    <a:pt x="69278" y="484974"/>
                  </a:lnTo>
                  <a:close/>
                </a:path>
                <a:path w="81280" h="520065">
                  <a:moveTo>
                    <a:pt x="69278" y="461886"/>
                  </a:moveTo>
                  <a:lnTo>
                    <a:pt x="57734" y="461886"/>
                  </a:lnTo>
                  <a:lnTo>
                    <a:pt x="46189" y="461899"/>
                  </a:lnTo>
                  <a:lnTo>
                    <a:pt x="46189" y="473430"/>
                  </a:lnTo>
                  <a:lnTo>
                    <a:pt x="34632" y="473430"/>
                  </a:lnTo>
                  <a:lnTo>
                    <a:pt x="34632" y="484974"/>
                  </a:lnTo>
                  <a:lnTo>
                    <a:pt x="23088" y="484974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519620"/>
                  </a:lnTo>
                  <a:lnTo>
                    <a:pt x="46189" y="519620"/>
                  </a:lnTo>
                  <a:lnTo>
                    <a:pt x="46189" y="484974"/>
                  </a:lnTo>
                  <a:lnTo>
                    <a:pt x="57734" y="484974"/>
                  </a:lnTo>
                  <a:lnTo>
                    <a:pt x="57734" y="473430"/>
                  </a:lnTo>
                  <a:lnTo>
                    <a:pt x="69278" y="473430"/>
                  </a:lnTo>
                  <a:lnTo>
                    <a:pt x="69278" y="461886"/>
                  </a:lnTo>
                  <a:close/>
                </a:path>
                <a:path w="81280" h="520065">
                  <a:moveTo>
                    <a:pt x="69278" y="404152"/>
                  </a:moveTo>
                  <a:lnTo>
                    <a:pt x="57734" y="404152"/>
                  </a:lnTo>
                  <a:lnTo>
                    <a:pt x="46189" y="404152"/>
                  </a:lnTo>
                  <a:lnTo>
                    <a:pt x="34632" y="404152"/>
                  </a:lnTo>
                  <a:lnTo>
                    <a:pt x="34632" y="392595"/>
                  </a:lnTo>
                  <a:lnTo>
                    <a:pt x="23088" y="392595"/>
                  </a:lnTo>
                  <a:lnTo>
                    <a:pt x="23088" y="404152"/>
                  </a:lnTo>
                  <a:lnTo>
                    <a:pt x="11544" y="404152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427240"/>
                  </a:lnTo>
                  <a:lnTo>
                    <a:pt x="34632" y="427240"/>
                  </a:lnTo>
                  <a:lnTo>
                    <a:pt x="34632" y="438785"/>
                  </a:lnTo>
                  <a:lnTo>
                    <a:pt x="46189" y="438785"/>
                  </a:lnTo>
                  <a:lnTo>
                    <a:pt x="57734" y="438785"/>
                  </a:lnTo>
                  <a:lnTo>
                    <a:pt x="57734" y="450342"/>
                  </a:lnTo>
                  <a:lnTo>
                    <a:pt x="69278" y="450342"/>
                  </a:lnTo>
                  <a:lnTo>
                    <a:pt x="69278" y="427240"/>
                  </a:lnTo>
                  <a:lnTo>
                    <a:pt x="57734" y="427240"/>
                  </a:lnTo>
                  <a:lnTo>
                    <a:pt x="57734" y="415696"/>
                  </a:lnTo>
                  <a:lnTo>
                    <a:pt x="69278" y="415696"/>
                  </a:lnTo>
                  <a:lnTo>
                    <a:pt x="69278" y="404152"/>
                  </a:lnTo>
                  <a:close/>
                </a:path>
                <a:path w="81280" h="520065">
                  <a:moveTo>
                    <a:pt x="69278" y="369519"/>
                  </a:moveTo>
                  <a:lnTo>
                    <a:pt x="57734" y="369519"/>
                  </a:lnTo>
                  <a:lnTo>
                    <a:pt x="46189" y="369519"/>
                  </a:lnTo>
                  <a:lnTo>
                    <a:pt x="46189" y="381050"/>
                  </a:lnTo>
                  <a:lnTo>
                    <a:pt x="34632" y="381050"/>
                  </a:lnTo>
                  <a:lnTo>
                    <a:pt x="34632" y="392595"/>
                  </a:lnTo>
                  <a:lnTo>
                    <a:pt x="46189" y="392595"/>
                  </a:lnTo>
                  <a:lnTo>
                    <a:pt x="57734" y="392595"/>
                  </a:lnTo>
                  <a:lnTo>
                    <a:pt x="69278" y="392595"/>
                  </a:lnTo>
                  <a:lnTo>
                    <a:pt x="69278" y="369519"/>
                  </a:lnTo>
                  <a:close/>
                </a:path>
                <a:path w="81280" h="520065">
                  <a:moveTo>
                    <a:pt x="69278" y="334860"/>
                  </a:moveTo>
                  <a:lnTo>
                    <a:pt x="57734" y="334860"/>
                  </a:lnTo>
                  <a:lnTo>
                    <a:pt x="46189" y="334860"/>
                  </a:lnTo>
                  <a:lnTo>
                    <a:pt x="46189" y="311772"/>
                  </a:lnTo>
                  <a:lnTo>
                    <a:pt x="34632" y="311772"/>
                  </a:lnTo>
                  <a:lnTo>
                    <a:pt x="23088" y="311785"/>
                  </a:lnTo>
                  <a:lnTo>
                    <a:pt x="23088" y="323329"/>
                  </a:lnTo>
                  <a:lnTo>
                    <a:pt x="34632" y="323329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46189" y="357962"/>
                  </a:lnTo>
                  <a:lnTo>
                    <a:pt x="57734" y="357962"/>
                  </a:lnTo>
                  <a:lnTo>
                    <a:pt x="69278" y="357962"/>
                  </a:lnTo>
                  <a:lnTo>
                    <a:pt x="69278" y="334860"/>
                  </a:lnTo>
                  <a:close/>
                </a:path>
                <a:path w="81280" h="520065">
                  <a:moveTo>
                    <a:pt x="69278" y="184759"/>
                  </a:moveTo>
                  <a:lnTo>
                    <a:pt x="57734" y="184759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46189" y="184772"/>
                  </a:lnTo>
                  <a:lnTo>
                    <a:pt x="34632" y="184772"/>
                  </a:lnTo>
                  <a:lnTo>
                    <a:pt x="34632" y="207848"/>
                  </a:lnTo>
                  <a:lnTo>
                    <a:pt x="23088" y="207848"/>
                  </a:lnTo>
                  <a:lnTo>
                    <a:pt x="23088" y="196303"/>
                  </a:lnTo>
                  <a:lnTo>
                    <a:pt x="11544" y="196303"/>
                  </a:lnTo>
                  <a:lnTo>
                    <a:pt x="11544" y="219405"/>
                  </a:lnTo>
                  <a:lnTo>
                    <a:pt x="23088" y="219405"/>
                  </a:lnTo>
                  <a:lnTo>
                    <a:pt x="23088" y="230949"/>
                  </a:lnTo>
                  <a:lnTo>
                    <a:pt x="34632" y="230949"/>
                  </a:lnTo>
                  <a:lnTo>
                    <a:pt x="34632" y="219405"/>
                  </a:lnTo>
                  <a:lnTo>
                    <a:pt x="46189" y="219405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78" y="207848"/>
                  </a:lnTo>
                  <a:lnTo>
                    <a:pt x="69278" y="184759"/>
                  </a:lnTo>
                  <a:close/>
                </a:path>
                <a:path w="81280" h="520065">
                  <a:moveTo>
                    <a:pt x="69278" y="92379"/>
                  </a:moveTo>
                  <a:lnTo>
                    <a:pt x="57734" y="92379"/>
                  </a:lnTo>
                  <a:lnTo>
                    <a:pt x="57734" y="103924"/>
                  </a:lnTo>
                  <a:lnTo>
                    <a:pt x="69278" y="103924"/>
                  </a:lnTo>
                  <a:lnTo>
                    <a:pt x="69278" y="92379"/>
                  </a:lnTo>
                  <a:close/>
                </a:path>
                <a:path w="81280" h="520065">
                  <a:moveTo>
                    <a:pt x="69278" y="57734"/>
                  </a:moveTo>
                  <a:lnTo>
                    <a:pt x="57734" y="57734"/>
                  </a:lnTo>
                  <a:lnTo>
                    <a:pt x="57734" y="69278"/>
                  </a:lnTo>
                  <a:lnTo>
                    <a:pt x="69278" y="69278"/>
                  </a:lnTo>
                  <a:lnTo>
                    <a:pt x="69278" y="57734"/>
                  </a:lnTo>
                  <a:close/>
                </a:path>
                <a:path w="81280" h="520065">
                  <a:moveTo>
                    <a:pt x="80822" y="277139"/>
                  </a:moveTo>
                  <a:lnTo>
                    <a:pt x="69278" y="277139"/>
                  </a:lnTo>
                  <a:lnTo>
                    <a:pt x="69278" y="288671"/>
                  </a:lnTo>
                  <a:lnTo>
                    <a:pt x="57734" y="288671"/>
                  </a:lnTo>
                  <a:lnTo>
                    <a:pt x="57734" y="277139"/>
                  </a:lnTo>
                  <a:lnTo>
                    <a:pt x="46189" y="277139"/>
                  </a:lnTo>
                  <a:lnTo>
                    <a:pt x="46189" y="254038"/>
                  </a:lnTo>
                  <a:lnTo>
                    <a:pt x="57734" y="254038"/>
                  </a:lnTo>
                  <a:lnTo>
                    <a:pt x="69278" y="254038"/>
                  </a:lnTo>
                  <a:lnTo>
                    <a:pt x="69278" y="219405"/>
                  </a:lnTo>
                  <a:lnTo>
                    <a:pt x="57734" y="219405"/>
                  </a:lnTo>
                  <a:lnTo>
                    <a:pt x="46189" y="219405"/>
                  </a:lnTo>
                  <a:lnTo>
                    <a:pt x="46189" y="230949"/>
                  </a:lnTo>
                  <a:lnTo>
                    <a:pt x="34632" y="230949"/>
                  </a:lnTo>
                  <a:lnTo>
                    <a:pt x="34632" y="265595"/>
                  </a:lnTo>
                  <a:lnTo>
                    <a:pt x="23088" y="265595"/>
                  </a:lnTo>
                  <a:lnTo>
                    <a:pt x="23088" y="254038"/>
                  </a:lnTo>
                  <a:lnTo>
                    <a:pt x="11544" y="254038"/>
                  </a:lnTo>
                  <a:lnTo>
                    <a:pt x="11544" y="219405"/>
                  </a:lnTo>
                  <a:lnTo>
                    <a:pt x="0" y="219405"/>
                  </a:lnTo>
                  <a:lnTo>
                    <a:pt x="0" y="277139"/>
                  </a:lnTo>
                  <a:lnTo>
                    <a:pt x="11544" y="277139"/>
                  </a:lnTo>
                  <a:lnTo>
                    <a:pt x="23088" y="277139"/>
                  </a:lnTo>
                  <a:lnTo>
                    <a:pt x="23088" y="288671"/>
                  </a:lnTo>
                  <a:lnTo>
                    <a:pt x="11544" y="288671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23088" y="311772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300228"/>
                  </a:lnTo>
                  <a:lnTo>
                    <a:pt x="46189" y="300228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69278" y="311772"/>
                  </a:lnTo>
                  <a:lnTo>
                    <a:pt x="80822" y="311772"/>
                  </a:lnTo>
                  <a:lnTo>
                    <a:pt x="80822" y="300215"/>
                  </a:lnTo>
                  <a:lnTo>
                    <a:pt x="69278" y="300215"/>
                  </a:lnTo>
                  <a:lnTo>
                    <a:pt x="69278" y="288683"/>
                  </a:lnTo>
                  <a:lnTo>
                    <a:pt x="80822" y="288683"/>
                  </a:lnTo>
                  <a:lnTo>
                    <a:pt x="80822" y="277139"/>
                  </a:lnTo>
                  <a:close/>
                </a:path>
                <a:path w="81280" h="520065">
                  <a:moveTo>
                    <a:pt x="80822" y="138582"/>
                  </a:moveTo>
                  <a:lnTo>
                    <a:pt x="69278" y="138582"/>
                  </a:lnTo>
                  <a:lnTo>
                    <a:pt x="69278" y="150114"/>
                  </a:lnTo>
                  <a:lnTo>
                    <a:pt x="57734" y="150114"/>
                  </a:lnTo>
                  <a:lnTo>
                    <a:pt x="57734" y="127025"/>
                  </a:lnTo>
                  <a:lnTo>
                    <a:pt x="46189" y="127025"/>
                  </a:lnTo>
                  <a:lnTo>
                    <a:pt x="46189" y="150114"/>
                  </a:lnTo>
                  <a:lnTo>
                    <a:pt x="34632" y="150114"/>
                  </a:lnTo>
                  <a:lnTo>
                    <a:pt x="34632" y="127025"/>
                  </a:lnTo>
                  <a:lnTo>
                    <a:pt x="23088" y="127025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92392"/>
                  </a:lnTo>
                  <a:lnTo>
                    <a:pt x="0" y="92392"/>
                  </a:lnTo>
                  <a:lnTo>
                    <a:pt x="0" y="127025"/>
                  </a:lnTo>
                  <a:lnTo>
                    <a:pt x="11544" y="127025"/>
                  </a:lnTo>
                  <a:lnTo>
                    <a:pt x="11544" y="138569"/>
                  </a:lnTo>
                  <a:lnTo>
                    <a:pt x="23088" y="138569"/>
                  </a:lnTo>
                  <a:lnTo>
                    <a:pt x="23088" y="161658"/>
                  </a:lnTo>
                  <a:lnTo>
                    <a:pt x="11544" y="161658"/>
                  </a:lnTo>
                  <a:lnTo>
                    <a:pt x="0" y="161658"/>
                  </a:lnTo>
                  <a:lnTo>
                    <a:pt x="0" y="184759"/>
                  </a:lnTo>
                  <a:lnTo>
                    <a:pt x="11544" y="184759"/>
                  </a:lnTo>
                  <a:lnTo>
                    <a:pt x="23088" y="184759"/>
                  </a:lnTo>
                  <a:lnTo>
                    <a:pt x="23088" y="173215"/>
                  </a:lnTo>
                  <a:lnTo>
                    <a:pt x="34632" y="173215"/>
                  </a:lnTo>
                  <a:lnTo>
                    <a:pt x="34632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57734" y="173215"/>
                  </a:lnTo>
                  <a:lnTo>
                    <a:pt x="69278" y="173215"/>
                  </a:lnTo>
                  <a:lnTo>
                    <a:pt x="80822" y="173215"/>
                  </a:lnTo>
                  <a:lnTo>
                    <a:pt x="80822" y="138582"/>
                  </a:lnTo>
                  <a:close/>
                </a:path>
                <a:path w="81280" h="520065">
                  <a:moveTo>
                    <a:pt x="80822" y="69278"/>
                  </a:moveTo>
                  <a:lnTo>
                    <a:pt x="69278" y="69278"/>
                  </a:lnTo>
                  <a:lnTo>
                    <a:pt x="69278" y="92379"/>
                  </a:lnTo>
                  <a:lnTo>
                    <a:pt x="80822" y="92379"/>
                  </a:lnTo>
                  <a:lnTo>
                    <a:pt x="80822" y="69278"/>
                  </a:lnTo>
                  <a:close/>
                </a:path>
                <a:path w="81280" h="520065">
                  <a:moveTo>
                    <a:pt x="80822" y="34645"/>
                  </a:moveTo>
                  <a:lnTo>
                    <a:pt x="69278" y="34645"/>
                  </a:lnTo>
                  <a:lnTo>
                    <a:pt x="69278" y="23088"/>
                  </a:lnTo>
                  <a:lnTo>
                    <a:pt x="57734" y="23088"/>
                  </a:lnTo>
                  <a:lnTo>
                    <a:pt x="57734" y="34645"/>
                  </a:lnTo>
                  <a:lnTo>
                    <a:pt x="46189" y="34645"/>
                  </a:lnTo>
                  <a:lnTo>
                    <a:pt x="46189" y="23088"/>
                  </a:lnTo>
                  <a:lnTo>
                    <a:pt x="34632" y="23088"/>
                  </a:lnTo>
                  <a:lnTo>
                    <a:pt x="34632" y="0"/>
                  </a:lnTo>
                  <a:lnTo>
                    <a:pt x="23088" y="0"/>
                  </a:lnTo>
                  <a:lnTo>
                    <a:pt x="23088" y="23088"/>
                  </a:lnTo>
                  <a:lnTo>
                    <a:pt x="11544" y="23088"/>
                  </a:lnTo>
                  <a:lnTo>
                    <a:pt x="11544" y="46189"/>
                  </a:lnTo>
                  <a:lnTo>
                    <a:pt x="23088" y="46189"/>
                  </a:lnTo>
                  <a:lnTo>
                    <a:pt x="34632" y="46189"/>
                  </a:lnTo>
                  <a:lnTo>
                    <a:pt x="34632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46189"/>
                  </a:lnTo>
                  <a:lnTo>
                    <a:pt x="69278" y="46189"/>
                  </a:lnTo>
                  <a:lnTo>
                    <a:pt x="69278" y="57734"/>
                  </a:lnTo>
                  <a:lnTo>
                    <a:pt x="80822" y="57734"/>
                  </a:lnTo>
                  <a:lnTo>
                    <a:pt x="80822" y="34645"/>
                  </a:lnTo>
                  <a:close/>
                </a:path>
                <a:path w="81280" h="520065">
                  <a:moveTo>
                    <a:pt x="80822" y="0"/>
                  </a:moveTo>
                  <a:lnTo>
                    <a:pt x="69278" y="0"/>
                  </a:lnTo>
                  <a:lnTo>
                    <a:pt x="69278" y="23088"/>
                  </a:lnTo>
                  <a:lnTo>
                    <a:pt x="80822" y="23088"/>
                  </a:lnTo>
                  <a:lnTo>
                    <a:pt x="808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3168" y="8064220"/>
              <a:ext cx="81280" cy="520065"/>
            </a:xfrm>
            <a:custGeom>
              <a:avLst/>
              <a:gdLst/>
              <a:ahLst/>
              <a:cxnLst/>
              <a:rect l="l" t="t" r="r" b="b"/>
              <a:pathLst>
                <a:path w="81280" h="520065">
                  <a:moveTo>
                    <a:pt x="11544" y="404152"/>
                  </a:move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11544" y="404152"/>
                  </a:lnTo>
                  <a:close/>
                </a:path>
                <a:path w="81280" h="520065">
                  <a:moveTo>
                    <a:pt x="23101" y="138569"/>
                  </a:moveTo>
                  <a:lnTo>
                    <a:pt x="11544" y="138569"/>
                  </a:lnTo>
                  <a:lnTo>
                    <a:pt x="11544" y="150114"/>
                  </a:lnTo>
                  <a:lnTo>
                    <a:pt x="23101" y="150114"/>
                  </a:lnTo>
                  <a:lnTo>
                    <a:pt x="23101" y="138569"/>
                  </a:lnTo>
                  <a:close/>
                </a:path>
                <a:path w="81280" h="520065">
                  <a:moveTo>
                    <a:pt x="34645" y="277139"/>
                  </a:moveTo>
                  <a:lnTo>
                    <a:pt x="23101" y="277139"/>
                  </a:lnTo>
                  <a:lnTo>
                    <a:pt x="23101" y="288683"/>
                  </a:lnTo>
                  <a:lnTo>
                    <a:pt x="34645" y="288683"/>
                  </a:lnTo>
                  <a:lnTo>
                    <a:pt x="34645" y="277139"/>
                  </a:lnTo>
                  <a:close/>
                </a:path>
                <a:path w="81280" h="520065">
                  <a:moveTo>
                    <a:pt x="34645" y="161658"/>
                  </a:moveTo>
                  <a:lnTo>
                    <a:pt x="23101" y="161658"/>
                  </a:lnTo>
                  <a:lnTo>
                    <a:pt x="23101" y="184759"/>
                  </a:lnTo>
                  <a:lnTo>
                    <a:pt x="34645" y="184759"/>
                  </a:lnTo>
                  <a:lnTo>
                    <a:pt x="34645" y="161658"/>
                  </a:lnTo>
                  <a:close/>
                </a:path>
                <a:path w="81280" h="520065">
                  <a:moveTo>
                    <a:pt x="34645" y="69291"/>
                  </a:moveTo>
                  <a:lnTo>
                    <a:pt x="23101" y="69291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69291"/>
                  </a:lnTo>
                  <a:close/>
                </a:path>
                <a:path w="81280" h="520065">
                  <a:moveTo>
                    <a:pt x="57734" y="323329"/>
                  </a:moveTo>
                  <a:lnTo>
                    <a:pt x="46189" y="323329"/>
                  </a:lnTo>
                  <a:lnTo>
                    <a:pt x="46189" y="334873"/>
                  </a:lnTo>
                  <a:lnTo>
                    <a:pt x="57734" y="334873"/>
                  </a:lnTo>
                  <a:lnTo>
                    <a:pt x="57734" y="323329"/>
                  </a:lnTo>
                  <a:close/>
                </a:path>
                <a:path w="81280" h="520065">
                  <a:moveTo>
                    <a:pt x="57734" y="69291"/>
                  </a:moveTo>
                  <a:lnTo>
                    <a:pt x="46189" y="69291"/>
                  </a:lnTo>
                  <a:lnTo>
                    <a:pt x="46189" y="80835"/>
                  </a:lnTo>
                  <a:lnTo>
                    <a:pt x="57734" y="80835"/>
                  </a:lnTo>
                  <a:lnTo>
                    <a:pt x="57734" y="69291"/>
                  </a:lnTo>
                  <a:close/>
                </a:path>
                <a:path w="81280" h="520065">
                  <a:moveTo>
                    <a:pt x="57734" y="34645"/>
                  </a:moveTo>
                  <a:lnTo>
                    <a:pt x="46189" y="34645"/>
                  </a:lnTo>
                  <a:lnTo>
                    <a:pt x="46189" y="11557"/>
                  </a:lnTo>
                  <a:lnTo>
                    <a:pt x="34645" y="11557"/>
                  </a:lnTo>
                  <a:lnTo>
                    <a:pt x="34645" y="46189"/>
                  </a:lnTo>
                  <a:lnTo>
                    <a:pt x="23101" y="46189"/>
                  </a:lnTo>
                  <a:lnTo>
                    <a:pt x="23101" y="23088"/>
                  </a:lnTo>
                  <a:lnTo>
                    <a:pt x="11544" y="23088"/>
                  </a:lnTo>
                  <a:lnTo>
                    <a:pt x="11544" y="57734"/>
                  </a:lnTo>
                  <a:lnTo>
                    <a:pt x="23101" y="57734"/>
                  </a:lnTo>
                  <a:lnTo>
                    <a:pt x="34645" y="57734"/>
                  </a:lnTo>
                  <a:lnTo>
                    <a:pt x="46189" y="57734"/>
                  </a:lnTo>
                  <a:lnTo>
                    <a:pt x="57734" y="57734"/>
                  </a:lnTo>
                  <a:lnTo>
                    <a:pt x="57734" y="34645"/>
                  </a:lnTo>
                  <a:close/>
                </a:path>
                <a:path w="81280" h="520065">
                  <a:moveTo>
                    <a:pt x="57734" y="0"/>
                  </a:moveTo>
                  <a:lnTo>
                    <a:pt x="46189" y="0"/>
                  </a:lnTo>
                  <a:lnTo>
                    <a:pt x="46189" y="11544"/>
                  </a:lnTo>
                  <a:lnTo>
                    <a:pt x="57734" y="11544"/>
                  </a:lnTo>
                  <a:lnTo>
                    <a:pt x="57734" y="0"/>
                  </a:lnTo>
                  <a:close/>
                </a:path>
                <a:path w="81280" h="520065">
                  <a:moveTo>
                    <a:pt x="69291" y="484974"/>
                  </a:moveTo>
                  <a:lnTo>
                    <a:pt x="57734" y="484974"/>
                  </a:lnTo>
                  <a:lnTo>
                    <a:pt x="46189" y="484974"/>
                  </a:lnTo>
                  <a:lnTo>
                    <a:pt x="46189" y="496531"/>
                  </a:lnTo>
                  <a:lnTo>
                    <a:pt x="57734" y="496531"/>
                  </a:lnTo>
                  <a:lnTo>
                    <a:pt x="57734" y="508076"/>
                  </a:lnTo>
                  <a:lnTo>
                    <a:pt x="69291" y="508076"/>
                  </a:lnTo>
                  <a:lnTo>
                    <a:pt x="69291" y="484974"/>
                  </a:lnTo>
                  <a:close/>
                </a:path>
                <a:path w="81280" h="520065">
                  <a:moveTo>
                    <a:pt x="69291" y="150114"/>
                  </a:moveTo>
                  <a:lnTo>
                    <a:pt x="57734" y="150114"/>
                  </a:lnTo>
                  <a:lnTo>
                    <a:pt x="46189" y="150114"/>
                  </a:lnTo>
                  <a:lnTo>
                    <a:pt x="46189" y="127025"/>
                  </a:lnTo>
                  <a:lnTo>
                    <a:pt x="34645" y="127025"/>
                  </a:lnTo>
                  <a:lnTo>
                    <a:pt x="34645" y="161658"/>
                  </a:lnTo>
                  <a:lnTo>
                    <a:pt x="46189" y="161658"/>
                  </a:lnTo>
                  <a:lnTo>
                    <a:pt x="57734" y="161658"/>
                  </a:lnTo>
                  <a:lnTo>
                    <a:pt x="69291" y="161658"/>
                  </a:lnTo>
                  <a:lnTo>
                    <a:pt x="69291" y="150114"/>
                  </a:lnTo>
                  <a:close/>
                </a:path>
                <a:path w="81280" h="520065">
                  <a:moveTo>
                    <a:pt x="80835" y="404152"/>
                  </a:moveTo>
                  <a:lnTo>
                    <a:pt x="69291" y="404152"/>
                  </a:lnTo>
                  <a:lnTo>
                    <a:pt x="69291" y="415696"/>
                  </a:lnTo>
                  <a:lnTo>
                    <a:pt x="57734" y="415696"/>
                  </a:lnTo>
                  <a:lnTo>
                    <a:pt x="57734" y="392595"/>
                  </a:lnTo>
                  <a:lnTo>
                    <a:pt x="46189" y="392595"/>
                  </a:lnTo>
                  <a:lnTo>
                    <a:pt x="46189" y="381050"/>
                  </a:lnTo>
                  <a:lnTo>
                    <a:pt x="34645" y="381050"/>
                  </a:lnTo>
                  <a:lnTo>
                    <a:pt x="34645" y="369506"/>
                  </a:lnTo>
                  <a:lnTo>
                    <a:pt x="46189" y="369506"/>
                  </a:lnTo>
                  <a:lnTo>
                    <a:pt x="57734" y="369506"/>
                  </a:lnTo>
                  <a:lnTo>
                    <a:pt x="57734" y="357962"/>
                  </a:lnTo>
                  <a:lnTo>
                    <a:pt x="46189" y="357962"/>
                  </a:lnTo>
                  <a:lnTo>
                    <a:pt x="34645" y="357962"/>
                  </a:lnTo>
                  <a:lnTo>
                    <a:pt x="23101" y="357962"/>
                  </a:lnTo>
                  <a:lnTo>
                    <a:pt x="23101" y="346405"/>
                  </a:lnTo>
                  <a:lnTo>
                    <a:pt x="11544" y="346405"/>
                  </a:lnTo>
                  <a:lnTo>
                    <a:pt x="11544" y="334873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23329"/>
                  </a:lnTo>
                  <a:lnTo>
                    <a:pt x="23101" y="323329"/>
                  </a:lnTo>
                  <a:lnTo>
                    <a:pt x="11544" y="323329"/>
                  </a:lnTo>
                  <a:lnTo>
                    <a:pt x="11544" y="334860"/>
                  </a:lnTo>
                  <a:lnTo>
                    <a:pt x="0" y="334860"/>
                  </a:lnTo>
                  <a:lnTo>
                    <a:pt x="0" y="369506"/>
                  </a:lnTo>
                  <a:lnTo>
                    <a:pt x="11544" y="369506"/>
                  </a:lnTo>
                  <a:lnTo>
                    <a:pt x="23101" y="369506"/>
                  </a:lnTo>
                  <a:lnTo>
                    <a:pt x="23101" y="381050"/>
                  </a:lnTo>
                  <a:lnTo>
                    <a:pt x="11544" y="381050"/>
                  </a:lnTo>
                  <a:lnTo>
                    <a:pt x="0" y="381050"/>
                  </a:lnTo>
                  <a:lnTo>
                    <a:pt x="0" y="392595"/>
                  </a:lnTo>
                  <a:lnTo>
                    <a:pt x="11544" y="392595"/>
                  </a:lnTo>
                  <a:lnTo>
                    <a:pt x="11544" y="404152"/>
                  </a:lnTo>
                  <a:lnTo>
                    <a:pt x="23101" y="404152"/>
                  </a:lnTo>
                  <a:lnTo>
                    <a:pt x="23101" y="392595"/>
                  </a:lnTo>
                  <a:lnTo>
                    <a:pt x="34645" y="392595"/>
                  </a:lnTo>
                  <a:lnTo>
                    <a:pt x="34645" y="404152"/>
                  </a:lnTo>
                  <a:lnTo>
                    <a:pt x="23101" y="404152"/>
                  </a:lnTo>
                  <a:lnTo>
                    <a:pt x="23101" y="415696"/>
                  </a:lnTo>
                  <a:lnTo>
                    <a:pt x="34645" y="415696"/>
                  </a:lnTo>
                  <a:lnTo>
                    <a:pt x="34645" y="438785"/>
                  </a:lnTo>
                  <a:lnTo>
                    <a:pt x="23101" y="438785"/>
                  </a:lnTo>
                  <a:lnTo>
                    <a:pt x="23101" y="461886"/>
                  </a:lnTo>
                  <a:lnTo>
                    <a:pt x="11544" y="461886"/>
                  </a:lnTo>
                  <a:lnTo>
                    <a:pt x="11544" y="473430"/>
                  </a:lnTo>
                  <a:lnTo>
                    <a:pt x="0" y="473430"/>
                  </a:lnTo>
                  <a:lnTo>
                    <a:pt x="0" y="484974"/>
                  </a:lnTo>
                  <a:lnTo>
                    <a:pt x="11544" y="484974"/>
                  </a:lnTo>
                  <a:lnTo>
                    <a:pt x="11544" y="496531"/>
                  </a:ln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23101" y="508076"/>
                  </a:lnTo>
                  <a:lnTo>
                    <a:pt x="23101" y="519620"/>
                  </a:lnTo>
                  <a:lnTo>
                    <a:pt x="34645" y="519620"/>
                  </a:lnTo>
                  <a:lnTo>
                    <a:pt x="46189" y="519620"/>
                  </a:lnTo>
                  <a:lnTo>
                    <a:pt x="57734" y="519620"/>
                  </a:lnTo>
                  <a:lnTo>
                    <a:pt x="57734" y="508076"/>
                  </a:lnTo>
                  <a:lnTo>
                    <a:pt x="46189" y="508076"/>
                  </a:lnTo>
                  <a:lnTo>
                    <a:pt x="34645" y="508076"/>
                  </a:lnTo>
                  <a:lnTo>
                    <a:pt x="34645" y="496531"/>
                  </a:lnTo>
                  <a:lnTo>
                    <a:pt x="23101" y="496531"/>
                  </a:lnTo>
                  <a:lnTo>
                    <a:pt x="23101" y="473430"/>
                  </a:lnTo>
                  <a:lnTo>
                    <a:pt x="34645" y="473430"/>
                  </a:lnTo>
                  <a:lnTo>
                    <a:pt x="46189" y="473430"/>
                  </a:lnTo>
                  <a:lnTo>
                    <a:pt x="57734" y="473430"/>
                  </a:lnTo>
                  <a:lnTo>
                    <a:pt x="69291" y="473430"/>
                  </a:lnTo>
                  <a:lnTo>
                    <a:pt x="69291" y="461886"/>
                  </a:lnTo>
                  <a:lnTo>
                    <a:pt x="57734" y="461886"/>
                  </a:lnTo>
                  <a:lnTo>
                    <a:pt x="57734" y="427240"/>
                  </a:lnTo>
                  <a:lnTo>
                    <a:pt x="69291" y="427240"/>
                  </a:lnTo>
                  <a:lnTo>
                    <a:pt x="80835" y="427240"/>
                  </a:lnTo>
                  <a:lnTo>
                    <a:pt x="80835" y="404152"/>
                  </a:lnTo>
                  <a:close/>
                </a:path>
                <a:path w="81280" h="520065">
                  <a:moveTo>
                    <a:pt x="80835" y="254050"/>
                  </a:moveTo>
                  <a:lnTo>
                    <a:pt x="69291" y="254050"/>
                  </a:lnTo>
                  <a:lnTo>
                    <a:pt x="69291" y="265595"/>
                  </a:lnTo>
                  <a:lnTo>
                    <a:pt x="80835" y="265595"/>
                  </a:lnTo>
                  <a:lnTo>
                    <a:pt x="80835" y="254050"/>
                  </a:lnTo>
                  <a:close/>
                </a:path>
                <a:path w="81280" h="520065">
                  <a:moveTo>
                    <a:pt x="80835" y="230949"/>
                  </a:moveTo>
                  <a:lnTo>
                    <a:pt x="69291" y="230949"/>
                  </a:lnTo>
                  <a:lnTo>
                    <a:pt x="57734" y="230949"/>
                  </a:lnTo>
                  <a:lnTo>
                    <a:pt x="46189" y="230936"/>
                  </a:lnTo>
                  <a:lnTo>
                    <a:pt x="46189" y="219405"/>
                  </a:lnTo>
                  <a:lnTo>
                    <a:pt x="34645" y="219405"/>
                  </a:lnTo>
                  <a:lnTo>
                    <a:pt x="34645" y="207848"/>
                  </a:lnTo>
                  <a:lnTo>
                    <a:pt x="23101" y="207848"/>
                  </a:lnTo>
                  <a:lnTo>
                    <a:pt x="23101" y="184772"/>
                  </a:lnTo>
                  <a:lnTo>
                    <a:pt x="11544" y="184772"/>
                  </a:lnTo>
                  <a:lnTo>
                    <a:pt x="11544" y="219405"/>
                  </a:lnTo>
                  <a:lnTo>
                    <a:pt x="23101" y="219405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46189" y="230949"/>
                  </a:lnTo>
                  <a:lnTo>
                    <a:pt x="46189" y="254050"/>
                  </a:lnTo>
                  <a:lnTo>
                    <a:pt x="34645" y="254050"/>
                  </a:lnTo>
                  <a:lnTo>
                    <a:pt x="34645" y="242493"/>
                  </a:lnTo>
                  <a:lnTo>
                    <a:pt x="23101" y="242493"/>
                  </a:lnTo>
                  <a:lnTo>
                    <a:pt x="23101" y="230949"/>
                  </a:lnTo>
                  <a:lnTo>
                    <a:pt x="11544" y="230949"/>
                  </a:lnTo>
                  <a:lnTo>
                    <a:pt x="11544" y="277139"/>
                  </a:lnTo>
                  <a:lnTo>
                    <a:pt x="23101" y="277139"/>
                  </a:lnTo>
                  <a:lnTo>
                    <a:pt x="23101" y="265595"/>
                  </a:lnTo>
                  <a:lnTo>
                    <a:pt x="34645" y="265595"/>
                  </a:lnTo>
                  <a:lnTo>
                    <a:pt x="46189" y="265595"/>
                  </a:lnTo>
                  <a:lnTo>
                    <a:pt x="46189" y="300215"/>
                  </a:lnTo>
                  <a:lnTo>
                    <a:pt x="34645" y="300215"/>
                  </a:lnTo>
                  <a:lnTo>
                    <a:pt x="23101" y="300215"/>
                  </a:lnTo>
                  <a:lnTo>
                    <a:pt x="23101" y="288683"/>
                  </a:lnTo>
                  <a:lnTo>
                    <a:pt x="11544" y="288683"/>
                  </a:lnTo>
                  <a:lnTo>
                    <a:pt x="11544" y="300215"/>
                  </a:lnTo>
                  <a:lnTo>
                    <a:pt x="0" y="300215"/>
                  </a:lnTo>
                  <a:lnTo>
                    <a:pt x="0" y="311772"/>
                  </a:lnTo>
                  <a:lnTo>
                    <a:pt x="11544" y="311772"/>
                  </a:lnTo>
                  <a:lnTo>
                    <a:pt x="11544" y="300228"/>
                  </a:lnTo>
                  <a:lnTo>
                    <a:pt x="23101" y="300228"/>
                  </a:lnTo>
                  <a:lnTo>
                    <a:pt x="23101" y="311772"/>
                  </a:lnTo>
                  <a:lnTo>
                    <a:pt x="34645" y="311772"/>
                  </a:lnTo>
                  <a:lnTo>
                    <a:pt x="46189" y="311772"/>
                  </a:lnTo>
                  <a:lnTo>
                    <a:pt x="57734" y="311772"/>
                  </a:lnTo>
                  <a:lnTo>
                    <a:pt x="57734" y="323329"/>
                  </a:lnTo>
                  <a:lnTo>
                    <a:pt x="69291" y="323329"/>
                  </a:lnTo>
                  <a:lnTo>
                    <a:pt x="69291" y="346405"/>
                  </a:lnTo>
                  <a:lnTo>
                    <a:pt x="57734" y="346405"/>
                  </a:lnTo>
                  <a:lnTo>
                    <a:pt x="57734" y="357962"/>
                  </a:lnTo>
                  <a:lnTo>
                    <a:pt x="69291" y="357962"/>
                  </a:lnTo>
                  <a:lnTo>
                    <a:pt x="69291" y="369519"/>
                  </a:lnTo>
                  <a:lnTo>
                    <a:pt x="57734" y="369519"/>
                  </a:lnTo>
                  <a:lnTo>
                    <a:pt x="57734" y="392595"/>
                  </a:lnTo>
                  <a:lnTo>
                    <a:pt x="69291" y="392595"/>
                  </a:lnTo>
                  <a:lnTo>
                    <a:pt x="80835" y="392595"/>
                  </a:lnTo>
                  <a:lnTo>
                    <a:pt x="80835" y="311772"/>
                  </a:lnTo>
                  <a:lnTo>
                    <a:pt x="69291" y="311772"/>
                  </a:lnTo>
                  <a:lnTo>
                    <a:pt x="69291" y="288683"/>
                  </a:lnTo>
                  <a:lnTo>
                    <a:pt x="80835" y="288683"/>
                  </a:lnTo>
                  <a:lnTo>
                    <a:pt x="80835" y="277139"/>
                  </a:lnTo>
                  <a:lnTo>
                    <a:pt x="69291" y="277139"/>
                  </a:lnTo>
                  <a:lnTo>
                    <a:pt x="57734" y="277139"/>
                  </a:lnTo>
                  <a:lnTo>
                    <a:pt x="57734" y="242493"/>
                  </a:lnTo>
                  <a:lnTo>
                    <a:pt x="69291" y="242493"/>
                  </a:lnTo>
                  <a:lnTo>
                    <a:pt x="80835" y="242493"/>
                  </a:lnTo>
                  <a:lnTo>
                    <a:pt x="80835" y="230949"/>
                  </a:lnTo>
                  <a:close/>
                </a:path>
                <a:path w="81280" h="520065">
                  <a:moveTo>
                    <a:pt x="80835" y="207860"/>
                  </a:moveTo>
                  <a:lnTo>
                    <a:pt x="69291" y="207860"/>
                  </a:lnTo>
                  <a:lnTo>
                    <a:pt x="69291" y="219405"/>
                  </a:lnTo>
                  <a:lnTo>
                    <a:pt x="80835" y="219405"/>
                  </a:lnTo>
                  <a:lnTo>
                    <a:pt x="80835" y="207860"/>
                  </a:lnTo>
                  <a:close/>
                </a:path>
                <a:path w="81280" h="520065">
                  <a:moveTo>
                    <a:pt x="80835" y="161658"/>
                  </a:moveTo>
                  <a:lnTo>
                    <a:pt x="69291" y="161658"/>
                  </a:lnTo>
                  <a:lnTo>
                    <a:pt x="69291" y="173215"/>
                  </a:lnTo>
                  <a:lnTo>
                    <a:pt x="57734" y="173215"/>
                  </a:lnTo>
                  <a:lnTo>
                    <a:pt x="57734" y="196303"/>
                  </a:lnTo>
                  <a:lnTo>
                    <a:pt x="46189" y="196303"/>
                  </a:lnTo>
                  <a:lnTo>
                    <a:pt x="34645" y="196303"/>
                  </a:lnTo>
                  <a:lnTo>
                    <a:pt x="34645" y="207848"/>
                  </a:lnTo>
                  <a:lnTo>
                    <a:pt x="46189" y="207848"/>
                  </a:lnTo>
                  <a:lnTo>
                    <a:pt x="57734" y="207848"/>
                  </a:lnTo>
                  <a:lnTo>
                    <a:pt x="69291" y="207848"/>
                  </a:lnTo>
                  <a:lnTo>
                    <a:pt x="69291" y="184759"/>
                  </a:lnTo>
                  <a:lnTo>
                    <a:pt x="80835" y="184759"/>
                  </a:lnTo>
                  <a:lnTo>
                    <a:pt x="80835" y="161658"/>
                  </a:lnTo>
                  <a:close/>
                </a:path>
                <a:path w="81280" h="520065">
                  <a:moveTo>
                    <a:pt x="80835" y="92379"/>
                  </a:moveTo>
                  <a:lnTo>
                    <a:pt x="69291" y="92379"/>
                  </a:lnTo>
                  <a:lnTo>
                    <a:pt x="57734" y="92379"/>
                  </a:lnTo>
                  <a:lnTo>
                    <a:pt x="57734" y="103924"/>
                  </a:lnTo>
                  <a:lnTo>
                    <a:pt x="69291" y="103924"/>
                  </a:lnTo>
                  <a:lnTo>
                    <a:pt x="69291" y="115468"/>
                  </a:lnTo>
                  <a:lnTo>
                    <a:pt x="57734" y="115468"/>
                  </a:lnTo>
                  <a:lnTo>
                    <a:pt x="57734" y="103924"/>
                  </a:lnTo>
                  <a:lnTo>
                    <a:pt x="46189" y="103924"/>
                  </a:lnTo>
                  <a:lnTo>
                    <a:pt x="46189" y="92379"/>
                  </a:lnTo>
                  <a:lnTo>
                    <a:pt x="34645" y="92379"/>
                  </a:lnTo>
                  <a:lnTo>
                    <a:pt x="23101" y="92392"/>
                  </a:lnTo>
                  <a:lnTo>
                    <a:pt x="23101" y="103924"/>
                  </a:lnTo>
                  <a:lnTo>
                    <a:pt x="11544" y="103924"/>
                  </a:lnTo>
                  <a:lnTo>
                    <a:pt x="11544" y="127025"/>
                  </a:lnTo>
                  <a:lnTo>
                    <a:pt x="23101" y="127025"/>
                  </a:lnTo>
                  <a:lnTo>
                    <a:pt x="34645" y="127025"/>
                  </a:lnTo>
                  <a:lnTo>
                    <a:pt x="34645" y="115468"/>
                  </a:lnTo>
                  <a:lnTo>
                    <a:pt x="46189" y="115468"/>
                  </a:lnTo>
                  <a:lnTo>
                    <a:pt x="46189" y="127025"/>
                  </a:lnTo>
                  <a:lnTo>
                    <a:pt x="57734" y="127025"/>
                  </a:lnTo>
                  <a:lnTo>
                    <a:pt x="57734" y="138569"/>
                  </a:lnTo>
                  <a:lnTo>
                    <a:pt x="69291" y="138569"/>
                  </a:lnTo>
                  <a:lnTo>
                    <a:pt x="80835" y="138569"/>
                  </a:lnTo>
                  <a:lnTo>
                    <a:pt x="80835" y="92379"/>
                  </a:lnTo>
                  <a:close/>
                </a:path>
                <a:path w="81280" h="520065">
                  <a:moveTo>
                    <a:pt x="80835" y="0"/>
                  </a:moveTo>
                  <a:lnTo>
                    <a:pt x="69291" y="0"/>
                  </a:lnTo>
                  <a:lnTo>
                    <a:pt x="69291" y="80835"/>
                  </a:lnTo>
                  <a:lnTo>
                    <a:pt x="80835" y="80835"/>
                  </a:lnTo>
                  <a:lnTo>
                    <a:pt x="808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2459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508076"/>
                  </a:moveTo>
                  <a:lnTo>
                    <a:pt x="0" y="508076"/>
                  </a:lnTo>
                  <a:lnTo>
                    <a:pt x="0" y="519620"/>
                  </a:lnTo>
                  <a:lnTo>
                    <a:pt x="11544" y="519620"/>
                  </a:lnTo>
                  <a:lnTo>
                    <a:pt x="11544" y="508076"/>
                  </a:lnTo>
                  <a:close/>
                </a:path>
                <a:path w="34925" h="520065">
                  <a:moveTo>
                    <a:pt x="11544" y="438785"/>
                  </a:moveTo>
                  <a:lnTo>
                    <a:pt x="0" y="438785"/>
                  </a:lnTo>
                  <a:lnTo>
                    <a:pt x="0" y="450342"/>
                  </a:lnTo>
                  <a:lnTo>
                    <a:pt x="11544" y="450342"/>
                  </a:lnTo>
                  <a:lnTo>
                    <a:pt x="11544" y="438785"/>
                  </a:lnTo>
                  <a:close/>
                </a:path>
                <a:path w="34925" h="520065">
                  <a:moveTo>
                    <a:pt x="34632" y="404152"/>
                  </a:moveTo>
                  <a:lnTo>
                    <a:pt x="23088" y="404152"/>
                  </a:lnTo>
                  <a:lnTo>
                    <a:pt x="23088" y="415696"/>
                  </a:lnTo>
                  <a:lnTo>
                    <a:pt x="11544" y="41569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27240"/>
                  </a:lnTo>
                  <a:lnTo>
                    <a:pt x="11544" y="427240"/>
                  </a:lnTo>
                  <a:lnTo>
                    <a:pt x="23088" y="427240"/>
                  </a:lnTo>
                  <a:lnTo>
                    <a:pt x="23088" y="461886"/>
                  </a:lnTo>
                  <a:lnTo>
                    <a:pt x="23088" y="473430"/>
                  </a:lnTo>
                  <a:lnTo>
                    <a:pt x="23088" y="484974"/>
                  </a:lnTo>
                  <a:lnTo>
                    <a:pt x="11544" y="484974"/>
                  </a:lnTo>
                  <a:lnTo>
                    <a:pt x="11544" y="473430"/>
                  </a:lnTo>
                  <a:lnTo>
                    <a:pt x="23088" y="473430"/>
                  </a:lnTo>
                  <a:lnTo>
                    <a:pt x="23088" y="461886"/>
                  </a:lnTo>
                  <a:lnTo>
                    <a:pt x="11544" y="461886"/>
                  </a:lnTo>
                  <a:lnTo>
                    <a:pt x="0" y="461899"/>
                  </a:lnTo>
                  <a:lnTo>
                    <a:pt x="0" y="496531"/>
                  </a:lnTo>
                  <a:lnTo>
                    <a:pt x="11544" y="496531"/>
                  </a:lnTo>
                  <a:lnTo>
                    <a:pt x="23088" y="496531"/>
                  </a:lnTo>
                  <a:lnTo>
                    <a:pt x="34632" y="496531"/>
                  </a:lnTo>
                  <a:lnTo>
                    <a:pt x="34632" y="404152"/>
                  </a:lnTo>
                  <a:close/>
                </a:path>
                <a:path w="34925" h="520065">
                  <a:moveTo>
                    <a:pt x="34632" y="369519"/>
                  </a:moveTo>
                  <a:lnTo>
                    <a:pt x="23088" y="369519"/>
                  </a:lnTo>
                  <a:lnTo>
                    <a:pt x="23088" y="392595"/>
                  </a:lnTo>
                  <a:lnTo>
                    <a:pt x="34632" y="392595"/>
                  </a:lnTo>
                  <a:lnTo>
                    <a:pt x="34632" y="369519"/>
                  </a:lnTo>
                  <a:close/>
                </a:path>
                <a:path w="34925" h="520065">
                  <a:moveTo>
                    <a:pt x="34632" y="300240"/>
                  </a:moveTo>
                  <a:lnTo>
                    <a:pt x="23088" y="300240"/>
                  </a:lnTo>
                  <a:lnTo>
                    <a:pt x="23088" y="334860"/>
                  </a:lnTo>
                  <a:lnTo>
                    <a:pt x="11544" y="334860"/>
                  </a:lnTo>
                  <a:lnTo>
                    <a:pt x="11544" y="357962"/>
                  </a:lnTo>
                  <a:lnTo>
                    <a:pt x="23088" y="357962"/>
                  </a:lnTo>
                  <a:lnTo>
                    <a:pt x="34632" y="357962"/>
                  </a:lnTo>
                  <a:lnTo>
                    <a:pt x="34632" y="346405"/>
                  </a:lnTo>
                  <a:lnTo>
                    <a:pt x="23088" y="346405"/>
                  </a:lnTo>
                  <a:lnTo>
                    <a:pt x="23088" y="334873"/>
                  </a:lnTo>
                  <a:lnTo>
                    <a:pt x="34632" y="334873"/>
                  </a:lnTo>
                  <a:lnTo>
                    <a:pt x="34632" y="300240"/>
                  </a:lnTo>
                  <a:close/>
                </a:path>
                <a:path w="34925" h="520065">
                  <a:moveTo>
                    <a:pt x="34632" y="219405"/>
                  </a:moveTo>
                  <a:lnTo>
                    <a:pt x="23088" y="219405"/>
                  </a:lnTo>
                  <a:lnTo>
                    <a:pt x="23088" y="230949"/>
                  </a:lnTo>
                  <a:lnTo>
                    <a:pt x="11544" y="230949"/>
                  </a:lnTo>
                  <a:lnTo>
                    <a:pt x="11544" y="242493"/>
                  </a:lnTo>
                  <a:lnTo>
                    <a:pt x="23088" y="242493"/>
                  </a:lnTo>
                  <a:lnTo>
                    <a:pt x="23088" y="277139"/>
                  </a:lnTo>
                  <a:lnTo>
                    <a:pt x="11544" y="277139"/>
                  </a:lnTo>
                  <a:lnTo>
                    <a:pt x="11544" y="300228"/>
                  </a:lnTo>
                  <a:lnTo>
                    <a:pt x="23088" y="300228"/>
                  </a:lnTo>
                  <a:lnTo>
                    <a:pt x="23088" y="288683"/>
                  </a:lnTo>
                  <a:lnTo>
                    <a:pt x="34632" y="288683"/>
                  </a:lnTo>
                  <a:lnTo>
                    <a:pt x="34632" y="219405"/>
                  </a:lnTo>
                  <a:close/>
                </a:path>
                <a:path w="34925" h="520065">
                  <a:moveTo>
                    <a:pt x="34632" y="196303"/>
                  </a:moveTo>
                  <a:lnTo>
                    <a:pt x="23088" y="196303"/>
                  </a:lnTo>
                  <a:lnTo>
                    <a:pt x="11544" y="196303"/>
                  </a:lnTo>
                  <a:lnTo>
                    <a:pt x="11544" y="207848"/>
                  </a:lnTo>
                  <a:lnTo>
                    <a:pt x="23088" y="207848"/>
                  </a:lnTo>
                  <a:lnTo>
                    <a:pt x="34632" y="207848"/>
                  </a:lnTo>
                  <a:lnTo>
                    <a:pt x="34632" y="196303"/>
                  </a:lnTo>
                  <a:close/>
                </a:path>
                <a:path w="34925" h="520065">
                  <a:moveTo>
                    <a:pt x="34632" y="127025"/>
                  </a:moveTo>
                  <a:lnTo>
                    <a:pt x="23088" y="127025"/>
                  </a:lnTo>
                  <a:lnTo>
                    <a:pt x="23088" y="103924"/>
                  </a:lnTo>
                  <a:lnTo>
                    <a:pt x="11544" y="103924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84759"/>
                  </a:lnTo>
                  <a:lnTo>
                    <a:pt x="34632" y="184759"/>
                  </a:lnTo>
                  <a:lnTo>
                    <a:pt x="34632" y="161658"/>
                  </a:lnTo>
                  <a:lnTo>
                    <a:pt x="23088" y="161658"/>
                  </a:lnTo>
                  <a:lnTo>
                    <a:pt x="23088" y="150114"/>
                  </a:lnTo>
                  <a:lnTo>
                    <a:pt x="34632" y="150114"/>
                  </a:lnTo>
                  <a:lnTo>
                    <a:pt x="34632" y="127025"/>
                  </a:lnTo>
                  <a:close/>
                </a:path>
                <a:path w="34925" h="520065">
                  <a:moveTo>
                    <a:pt x="34632" y="69291"/>
                  </a:moveTo>
                  <a:lnTo>
                    <a:pt x="23088" y="69291"/>
                  </a:ln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34632" y="80835"/>
                  </a:lnTo>
                  <a:lnTo>
                    <a:pt x="34632" y="69291"/>
                  </a:lnTo>
                  <a:close/>
                </a:path>
                <a:path w="34925" h="520065">
                  <a:moveTo>
                    <a:pt x="34632" y="23088"/>
                  </a:moveTo>
                  <a:lnTo>
                    <a:pt x="23088" y="23088"/>
                  </a:lnTo>
                  <a:lnTo>
                    <a:pt x="23088" y="57734"/>
                  </a:lnTo>
                  <a:lnTo>
                    <a:pt x="34632" y="57734"/>
                  </a:lnTo>
                  <a:lnTo>
                    <a:pt x="34632" y="23088"/>
                  </a:lnTo>
                  <a:close/>
                </a:path>
                <a:path w="34925" h="520065">
                  <a:moveTo>
                    <a:pt x="34632" y="0"/>
                  </a:moveTo>
                  <a:lnTo>
                    <a:pt x="23088" y="0"/>
                  </a:ln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34632" y="11544"/>
                  </a:lnTo>
                  <a:lnTo>
                    <a:pt x="34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22870" y="8064220"/>
              <a:ext cx="0" cy="508634"/>
            </a:xfrm>
            <a:custGeom>
              <a:avLst/>
              <a:gdLst/>
              <a:ahLst/>
              <a:cxnLst/>
              <a:rect l="l" t="t" r="r" b="b"/>
              <a:pathLst>
                <a:path h="508634">
                  <a:moveTo>
                    <a:pt x="0" y="0"/>
                  </a:moveTo>
                  <a:lnTo>
                    <a:pt x="0" y="300227"/>
                  </a:lnTo>
                </a:path>
                <a:path h="508634">
                  <a:moveTo>
                    <a:pt x="0" y="334860"/>
                  </a:moveTo>
                  <a:lnTo>
                    <a:pt x="0" y="508076"/>
                  </a:lnTo>
                </a:path>
              </a:pathLst>
            </a:custGeom>
            <a:ln w="1155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28636" y="8064220"/>
              <a:ext cx="12065" cy="139065"/>
            </a:xfrm>
            <a:custGeom>
              <a:avLst/>
              <a:gdLst/>
              <a:ahLst/>
              <a:cxnLst/>
              <a:rect l="l" t="t" r="r" b="b"/>
              <a:pathLst>
                <a:path w="12065" h="139065">
                  <a:moveTo>
                    <a:pt x="11544" y="127025"/>
                  </a:moveTo>
                  <a:lnTo>
                    <a:pt x="0" y="127025"/>
                  </a:lnTo>
                  <a:lnTo>
                    <a:pt x="0" y="138569"/>
                  </a:lnTo>
                  <a:lnTo>
                    <a:pt x="11544" y="138569"/>
                  </a:lnTo>
                  <a:lnTo>
                    <a:pt x="11544" y="127025"/>
                  </a:lnTo>
                  <a:close/>
                </a:path>
                <a:path w="12065" h="139065">
                  <a:moveTo>
                    <a:pt x="11544" y="92379"/>
                  </a:moveTo>
                  <a:lnTo>
                    <a:pt x="0" y="92379"/>
                  </a:lnTo>
                  <a:lnTo>
                    <a:pt x="0" y="103924"/>
                  </a:lnTo>
                  <a:lnTo>
                    <a:pt x="11544" y="103924"/>
                  </a:lnTo>
                  <a:lnTo>
                    <a:pt x="11544" y="92379"/>
                  </a:lnTo>
                  <a:close/>
                </a:path>
                <a:path w="12065" h="139065">
                  <a:moveTo>
                    <a:pt x="11544" y="69291"/>
                  </a:moveTo>
                  <a:lnTo>
                    <a:pt x="0" y="69291"/>
                  </a:lnTo>
                  <a:lnTo>
                    <a:pt x="0" y="80835"/>
                  </a:lnTo>
                  <a:lnTo>
                    <a:pt x="11544" y="80835"/>
                  </a:lnTo>
                  <a:lnTo>
                    <a:pt x="11544" y="69291"/>
                  </a:lnTo>
                  <a:close/>
                </a:path>
                <a:path w="12065" h="139065">
                  <a:moveTo>
                    <a:pt x="11544" y="23088"/>
                  </a:moveTo>
                  <a:lnTo>
                    <a:pt x="0" y="23088"/>
                  </a:lnTo>
                  <a:lnTo>
                    <a:pt x="0" y="57734"/>
                  </a:lnTo>
                  <a:lnTo>
                    <a:pt x="11544" y="57734"/>
                  </a:lnTo>
                  <a:lnTo>
                    <a:pt x="11544" y="23088"/>
                  </a:lnTo>
                  <a:close/>
                </a:path>
                <a:path w="12065" h="139065">
                  <a:moveTo>
                    <a:pt x="11544" y="0"/>
                  </a:moveTo>
                  <a:lnTo>
                    <a:pt x="0" y="0"/>
                  </a:lnTo>
                  <a:lnTo>
                    <a:pt x="0" y="11544"/>
                  </a:lnTo>
                  <a:lnTo>
                    <a:pt x="11544" y="11544"/>
                  </a:lnTo>
                  <a:lnTo>
                    <a:pt x="115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4408" y="8237436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291"/>
                  </a:lnTo>
                </a:path>
              </a:pathLst>
            </a:custGeom>
            <a:ln w="11544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28636" y="8064220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5">
                  <a:moveTo>
                    <a:pt x="11544" y="496531"/>
                  </a:moveTo>
                  <a:lnTo>
                    <a:pt x="0" y="496531"/>
                  </a:lnTo>
                  <a:lnTo>
                    <a:pt x="0" y="508076"/>
                  </a:lnTo>
                  <a:lnTo>
                    <a:pt x="11544" y="508076"/>
                  </a:lnTo>
                  <a:lnTo>
                    <a:pt x="11544" y="496531"/>
                  </a:lnTo>
                  <a:close/>
                </a:path>
                <a:path w="34925" h="520065">
                  <a:moveTo>
                    <a:pt x="23088" y="508076"/>
                  </a:moveTo>
                  <a:lnTo>
                    <a:pt x="11544" y="508076"/>
                  </a:lnTo>
                  <a:lnTo>
                    <a:pt x="11544" y="519620"/>
                  </a:lnTo>
                  <a:lnTo>
                    <a:pt x="23088" y="519620"/>
                  </a:lnTo>
                  <a:lnTo>
                    <a:pt x="23088" y="508076"/>
                  </a:lnTo>
                  <a:close/>
                </a:path>
                <a:path w="34925" h="520065">
                  <a:moveTo>
                    <a:pt x="23088" y="438785"/>
                  </a:moveTo>
                  <a:lnTo>
                    <a:pt x="11544" y="438785"/>
                  </a:lnTo>
                  <a:lnTo>
                    <a:pt x="11544" y="427240"/>
                  </a:lnTo>
                  <a:lnTo>
                    <a:pt x="0" y="427240"/>
                  </a:lnTo>
                  <a:lnTo>
                    <a:pt x="0" y="461886"/>
                  </a:lnTo>
                  <a:lnTo>
                    <a:pt x="11544" y="461886"/>
                  </a:lnTo>
                  <a:lnTo>
                    <a:pt x="11544" y="484974"/>
                  </a:lnTo>
                  <a:lnTo>
                    <a:pt x="23088" y="484974"/>
                  </a:lnTo>
                  <a:lnTo>
                    <a:pt x="23088" y="438785"/>
                  </a:lnTo>
                  <a:close/>
                </a:path>
                <a:path w="34925" h="520065">
                  <a:moveTo>
                    <a:pt x="23088" y="369506"/>
                  </a:moveTo>
                  <a:lnTo>
                    <a:pt x="11544" y="369506"/>
                  </a:lnTo>
                  <a:lnTo>
                    <a:pt x="11544" y="404152"/>
                  </a:lnTo>
                  <a:lnTo>
                    <a:pt x="0" y="404152"/>
                  </a:lnTo>
                  <a:lnTo>
                    <a:pt x="0" y="415696"/>
                  </a:lnTo>
                  <a:lnTo>
                    <a:pt x="11544" y="415696"/>
                  </a:lnTo>
                  <a:lnTo>
                    <a:pt x="23088" y="415696"/>
                  </a:lnTo>
                  <a:lnTo>
                    <a:pt x="23088" y="369506"/>
                  </a:lnTo>
                  <a:close/>
                </a:path>
                <a:path w="34925" h="520065">
                  <a:moveTo>
                    <a:pt x="23088" y="334860"/>
                  </a:moveTo>
                  <a:lnTo>
                    <a:pt x="11544" y="334860"/>
                  </a:lnTo>
                  <a:lnTo>
                    <a:pt x="11544" y="346405"/>
                  </a:lnTo>
                  <a:lnTo>
                    <a:pt x="23088" y="346405"/>
                  </a:lnTo>
                  <a:lnTo>
                    <a:pt x="23088" y="334860"/>
                  </a:lnTo>
                  <a:close/>
                </a:path>
                <a:path w="34925" h="520065">
                  <a:moveTo>
                    <a:pt x="23088" y="300228"/>
                  </a:moveTo>
                  <a:lnTo>
                    <a:pt x="11544" y="300228"/>
                  </a:lnTo>
                  <a:lnTo>
                    <a:pt x="11544" y="323329"/>
                  </a:lnTo>
                  <a:lnTo>
                    <a:pt x="23088" y="323329"/>
                  </a:lnTo>
                  <a:lnTo>
                    <a:pt x="23088" y="300228"/>
                  </a:lnTo>
                  <a:close/>
                </a:path>
                <a:path w="34925" h="520065">
                  <a:moveTo>
                    <a:pt x="23088" y="254050"/>
                  </a:moveTo>
                  <a:lnTo>
                    <a:pt x="11544" y="254050"/>
                  </a:lnTo>
                  <a:lnTo>
                    <a:pt x="11544" y="288683"/>
                  </a:lnTo>
                  <a:lnTo>
                    <a:pt x="23088" y="288683"/>
                  </a:lnTo>
                  <a:lnTo>
                    <a:pt x="23088" y="254050"/>
                  </a:lnTo>
                  <a:close/>
                </a:path>
                <a:path w="34925" h="520065">
                  <a:moveTo>
                    <a:pt x="23088" y="184759"/>
                  </a:moveTo>
                  <a:lnTo>
                    <a:pt x="11544" y="184759"/>
                  </a:lnTo>
                  <a:lnTo>
                    <a:pt x="11544" y="196303"/>
                  </a:lnTo>
                  <a:lnTo>
                    <a:pt x="23088" y="196303"/>
                  </a:lnTo>
                  <a:lnTo>
                    <a:pt x="23088" y="184759"/>
                  </a:lnTo>
                  <a:close/>
                </a:path>
                <a:path w="34925" h="520065">
                  <a:moveTo>
                    <a:pt x="23088" y="138582"/>
                  </a:moveTo>
                  <a:lnTo>
                    <a:pt x="11544" y="138582"/>
                  </a:lnTo>
                  <a:lnTo>
                    <a:pt x="11544" y="173215"/>
                  </a:lnTo>
                  <a:lnTo>
                    <a:pt x="23088" y="173215"/>
                  </a:lnTo>
                  <a:lnTo>
                    <a:pt x="23088" y="138582"/>
                  </a:lnTo>
                  <a:close/>
                </a:path>
                <a:path w="34925" h="520065">
                  <a:moveTo>
                    <a:pt x="23088" y="92392"/>
                  </a:moveTo>
                  <a:lnTo>
                    <a:pt x="11544" y="92392"/>
                  </a:lnTo>
                  <a:lnTo>
                    <a:pt x="11544" y="127025"/>
                  </a:lnTo>
                  <a:lnTo>
                    <a:pt x="23088" y="127025"/>
                  </a:lnTo>
                  <a:lnTo>
                    <a:pt x="23088" y="92392"/>
                  </a:lnTo>
                  <a:close/>
                </a:path>
                <a:path w="34925" h="520065">
                  <a:moveTo>
                    <a:pt x="23088" y="69291"/>
                  </a:moveTo>
                  <a:lnTo>
                    <a:pt x="11544" y="69291"/>
                  </a:lnTo>
                  <a:lnTo>
                    <a:pt x="11544" y="80835"/>
                  </a:lnTo>
                  <a:lnTo>
                    <a:pt x="23088" y="80835"/>
                  </a:lnTo>
                  <a:lnTo>
                    <a:pt x="23088" y="69291"/>
                  </a:lnTo>
                  <a:close/>
                </a:path>
                <a:path w="34925" h="520065">
                  <a:moveTo>
                    <a:pt x="23088" y="0"/>
                  </a:moveTo>
                  <a:lnTo>
                    <a:pt x="11544" y="0"/>
                  </a:lnTo>
                  <a:lnTo>
                    <a:pt x="11544" y="11544"/>
                  </a:lnTo>
                  <a:lnTo>
                    <a:pt x="23088" y="11544"/>
                  </a:lnTo>
                  <a:lnTo>
                    <a:pt x="23088" y="0"/>
                  </a:lnTo>
                  <a:close/>
                </a:path>
                <a:path w="34925" h="520065">
                  <a:moveTo>
                    <a:pt x="34645" y="461899"/>
                  </a:moveTo>
                  <a:lnTo>
                    <a:pt x="23101" y="461899"/>
                  </a:lnTo>
                  <a:lnTo>
                    <a:pt x="23101" y="496531"/>
                  </a:lnTo>
                  <a:lnTo>
                    <a:pt x="34645" y="496531"/>
                  </a:lnTo>
                  <a:lnTo>
                    <a:pt x="34645" y="461899"/>
                  </a:lnTo>
                  <a:close/>
                </a:path>
                <a:path w="34925" h="520065">
                  <a:moveTo>
                    <a:pt x="34645" y="415709"/>
                  </a:moveTo>
                  <a:lnTo>
                    <a:pt x="23101" y="415709"/>
                  </a:lnTo>
                  <a:lnTo>
                    <a:pt x="23101" y="438785"/>
                  </a:lnTo>
                  <a:lnTo>
                    <a:pt x="34645" y="438785"/>
                  </a:lnTo>
                  <a:lnTo>
                    <a:pt x="34645" y="415709"/>
                  </a:lnTo>
                  <a:close/>
                </a:path>
                <a:path w="34925" h="520065">
                  <a:moveTo>
                    <a:pt x="34645" y="346405"/>
                  </a:moveTo>
                  <a:lnTo>
                    <a:pt x="23101" y="346405"/>
                  </a:lnTo>
                  <a:lnTo>
                    <a:pt x="23101" y="357962"/>
                  </a:lnTo>
                  <a:lnTo>
                    <a:pt x="34645" y="357962"/>
                  </a:lnTo>
                  <a:lnTo>
                    <a:pt x="34645" y="346405"/>
                  </a:lnTo>
                  <a:close/>
                </a:path>
                <a:path w="34925" h="520065">
                  <a:moveTo>
                    <a:pt x="34645" y="311785"/>
                  </a:moveTo>
                  <a:lnTo>
                    <a:pt x="23101" y="311785"/>
                  </a:lnTo>
                  <a:lnTo>
                    <a:pt x="23101" y="334873"/>
                  </a:lnTo>
                  <a:lnTo>
                    <a:pt x="34645" y="334873"/>
                  </a:lnTo>
                  <a:lnTo>
                    <a:pt x="34645" y="311785"/>
                  </a:lnTo>
                  <a:close/>
                </a:path>
                <a:path w="34925" h="520065">
                  <a:moveTo>
                    <a:pt x="34645" y="288683"/>
                  </a:moveTo>
                  <a:lnTo>
                    <a:pt x="23101" y="288683"/>
                  </a:lnTo>
                  <a:lnTo>
                    <a:pt x="23101" y="300228"/>
                  </a:lnTo>
                  <a:lnTo>
                    <a:pt x="34645" y="300228"/>
                  </a:lnTo>
                  <a:lnTo>
                    <a:pt x="34645" y="288683"/>
                  </a:lnTo>
                  <a:close/>
                </a:path>
                <a:path w="34925" h="520065">
                  <a:moveTo>
                    <a:pt x="34645" y="196303"/>
                  </a:moveTo>
                  <a:lnTo>
                    <a:pt x="23101" y="196303"/>
                  </a:lnTo>
                  <a:lnTo>
                    <a:pt x="23101" y="230949"/>
                  </a:lnTo>
                  <a:lnTo>
                    <a:pt x="34645" y="230949"/>
                  </a:lnTo>
                  <a:lnTo>
                    <a:pt x="34645" y="196303"/>
                  </a:lnTo>
                  <a:close/>
                </a:path>
                <a:path w="34925" h="520065">
                  <a:moveTo>
                    <a:pt x="34645" y="150114"/>
                  </a:moveTo>
                  <a:lnTo>
                    <a:pt x="23101" y="150114"/>
                  </a:lnTo>
                  <a:lnTo>
                    <a:pt x="23101" y="161658"/>
                  </a:lnTo>
                  <a:lnTo>
                    <a:pt x="34645" y="161658"/>
                  </a:lnTo>
                  <a:lnTo>
                    <a:pt x="34645" y="150114"/>
                  </a:lnTo>
                  <a:close/>
                </a:path>
                <a:path w="34925" h="520065">
                  <a:moveTo>
                    <a:pt x="34645" y="0"/>
                  </a:moveTo>
                  <a:lnTo>
                    <a:pt x="23101" y="0"/>
                  </a:lnTo>
                  <a:lnTo>
                    <a:pt x="23101" y="80835"/>
                  </a:lnTo>
                  <a:lnTo>
                    <a:pt x="34645" y="8083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447303" y="4693996"/>
            <a:ext cx="204533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30" dirty="0">
                <a:latin typeface="Times New Roman"/>
                <a:cs typeface="Times New Roman"/>
              </a:rPr>
              <a:t>Signature</a:t>
            </a:r>
            <a:r>
              <a:rPr sz="2500" spc="-75" dirty="0">
                <a:latin typeface="Times New Roman"/>
                <a:cs typeface="Times New Roman"/>
              </a:rPr>
              <a:t> </a:t>
            </a:r>
            <a:r>
              <a:rPr sz="2500" spc="-20" dirty="0">
                <a:latin typeface="Times New Roman"/>
                <a:cs typeface="Times New Roman"/>
              </a:rPr>
              <a:t>Wood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588237" y="4871796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567281" y="9203328"/>
            <a:ext cx="24002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6484" y="9203328"/>
            <a:ext cx="23558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latin typeface="Times New Roman"/>
                <a:cs typeface="Times New Roman"/>
              </a:rPr>
              <a:t>214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7301" y="528802"/>
            <a:ext cx="14046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20" dirty="0">
                <a:latin typeface="Times New Roman"/>
                <a:cs typeface="Times New Roman"/>
              </a:rPr>
              <a:t>Signature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Wood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257" y="1179677"/>
            <a:ext cx="2190115" cy="274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800" b="1" spc="10" dirty="0">
                <a:latin typeface="Roboto"/>
                <a:cs typeface="Roboto"/>
              </a:rPr>
              <a:t>GRES</a:t>
            </a:r>
            <a:r>
              <a:rPr sz="800" b="1" spc="100" dirty="0">
                <a:latin typeface="Roboto"/>
                <a:cs typeface="Roboto"/>
              </a:rPr>
              <a:t> </a:t>
            </a:r>
            <a:r>
              <a:rPr sz="800" b="1" spc="10" dirty="0">
                <a:latin typeface="Roboto"/>
                <a:cs typeface="Roboto"/>
              </a:rPr>
              <a:t>PORCELLANATO</a:t>
            </a:r>
            <a:r>
              <a:rPr sz="800" b="1" spc="105" dirty="0">
                <a:latin typeface="Roboto"/>
                <a:cs typeface="Roboto"/>
              </a:rPr>
              <a:t> </a:t>
            </a:r>
            <a:r>
              <a:rPr sz="800" b="1" spc="-10" dirty="0">
                <a:latin typeface="Roboto"/>
                <a:cs typeface="Roboto"/>
              </a:rPr>
              <a:t>SMALTATO</a:t>
            </a:r>
            <a:endParaRPr sz="8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800" dirty="0">
                <a:latin typeface="Roboto"/>
                <a:cs typeface="Roboto"/>
              </a:rPr>
              <a:t>Glazed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porcelain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stoneware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–</a:t>
            </a:r>
            <a:r>
              <a:rPr sz="800" spc="-20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digital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technology</a:t>
            </a:r>
            <a:endParaRPr sz="800">
              <a:latin typeface="Roboto"/>
              <a:cs typeface="Roboto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09400" y="1269428"/>
            <a:ext cx="106680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GL</a:t>
            </a:r>
            <a:endParaRPr sz="550">
              <a:latin typeface="Roboto"/>
              <a:cs typeface="Roboto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957203" y="1220317"/>
            <a:ext cx="470534" cy="211454"/>
          </a:xfrm>
          <a:custGeom>
            <a:avLst/>
            <a:gdLst/>
            <a:ahLst/>
            <a:cxnLst/>
            <a:rect l="l" t="t" r="r" b="b"/>
            <a:pathLst>
              <a:path w="470535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  <a:path w="470535" h="211455">
                <a:moveTo>
                  <a:pt x="259206" y="210921"/>
                </a:moveTo>
                <a:lnTo>
                  <a:pt x="470128" y="210921"/>
                </a:lnTo>
                <a:lnTo>
                  <a:pt x="470128" y="0"/>
                </a:lnTo>
                <a:lnTo>
                  <a:pt x="259206" y="0"/>
                </a:lnTo>
                <a:lnTo>
                  <a:pt x="259206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49926" y="1231328"/>
            <a:ext cx="4032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630"/>
              </a:lnSpc>
              <a:spcBef>
                <a:spcPts val="100"/>
              </a:spcBef>
              <a:tabLst>
                <a:tab pos="271780" algn="l"/>
              </a:tabLst>
            </a:pPr>
            <a:r>
              <a:rPr sz="550" b="1" spc="-25" dirty="0">
                <a:latin typeface="Roboto"/>
                <a:cs typeface="Roboto"/>
              </a:rPr>
              <a:t>R10</a:t>
            </a:r>
            <a:r>
              <a:rPr sz="550" b="1" dirty="0">
                <a:latin typeface="Roboto"/>
                <a:cs typeface="Roboto"/>
              </a:rPr>
              <a:t>	</a:t>
            </a:r>
            <a:r>
              <a:rPr sz="550" b="1" spc="-25" dirty="0">
                <a:latin typeface="Roboto"/>
                <a:cs typeface="Roboto"/>
              </a:rPr>
              <a:t>R11</a:t>
            </a:r>
            <a:endParaRPr sz="550">
              <a:latin typeface="Roboto"/>
              <a:cs typeface="Roboto"/>
            </a:endParaRPr>
          </a:p>
          <a:p>
            <a:pPr marL="50800">
              <a:lnSpc>
                <a:spcPts val="630"/>
              </a:lnSpc>
              <a:tabLst>
                <a:tab pos="309245" algn="l"/>
              </a:tabLst>
            </a:pPr>
            <a:r>
              <a:rPr sz="550" spc="-50" dirty="0">
                <a:latin typeface="Roboto"/>
                <a:cs typeface="Roboto"/>
              </a:rPr>
              <a:t>B</a:t>
            </a:r>
            <a:r>
              <a:rPr sz="550" dirty="0">
                <a:latin typeface="Roboto"/>
                <a:cs typeface="Roboto"/>
              </a:rPr>
              <a:t>	</a:t>
            </a:r>
            <a:r>
              <a:rPr sz="550" spc="-50" dirty="0">
                <a:latin typeface="Roboto"/>
                <a:cs typeface="Roboto"/>
              </a:rPr>
              <a:t>C</a:t>
            </a:r>
            <a:endParaRPr sz="550">
              <a:latin typeface="Roboto"/>
              <a:cs typeface="Roboto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75604" y="122031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734811" y="1220317"/>
            <a:ext cx="283210" cy="211454"/>
          </a:xfrm>
          <a:prstGeom prst="rect">
            <a:avLst/>
          </a:prstGeom>
          <a:ln w="5079">
            <a:solidFill>
              <a:srgbClr val="00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57150">
              <a:lnSpc>
                <a:spcPts val="630"/>
              </a:lnSpc>
              <a:spcBef>
                <a:spcPts val="185"/>
              </a:spcBef>
            </a:pPr>
            <a:r>
              <a:rPr sz="550" b="1" spc="-20" dirty="0">
                <a:latin typeface="Roboto"/>
                <a:cs typeface="Roboto"/>
              </a:rPr>
              <a:t>DCOF</a:t>
            </a:r>
            <a:endParaRPr sz="550">
              <a:latin typeface="Roboto"/>
              <a:cs typeface="Roboto"/>
            </a:endParaRPr>
          </a:p>
          <a:p>
            <a:pPr marL="53340">
              <a:lnSpc>
                <a:spcPts val="630"/>
              </a:lnSpc>
            </a:pPr>
            <a:r>
              <a:rPr sz="550" dirty="0">
                <a:latin typeface="Roboto"/>
                <a:cs typeface="Roboto"/>
              </a:rPr>
              <a:t>≥</a:t>
            </a:r>
            <a:r>
              <a:rPr sz="550" spc="-25" dirty="0">
                <a:latin typeface="Roboto"/>
                <a:cs typeface="Roboto"/>
              </a:rPr>
              <a:t> </a:t>
            </a:r>
            <a:r>
              <a:rPr sz="550" spc="-20" dirty="0">
                <a:latin typeface="Roboto"/>
                <a:cs typeface="Roboto"/>
              </a:rPr>
              <a:t>0,42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18047" y="1269428"/>
            <a:ext cx="107314" cy="109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50" b="1" spc="-25" dirty="0">
                <a:latin typeface="Roboto"/>
                <a:cs typeface="Roboto"/>
              </a:rPr>
              <a:t>V2</a:t>
            </a:r>
            <a:endParaRPr sz="550">
              <a:latin typeface="Roboto"/>
              <a:cs typeface="Roboto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066015" y="1220317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5">
                <a:moveTo>
                  <a:pt x="0" y="210921"/>
                </a:moveTo>
                <a:lnTo>
                  <a:pt x="210921" y="210921"/>
                </a:lnTo>
                <a:lnTo>
                  <a:pt x="210921" y="0"/>
                </a:lnTo>
                <a:lnTo>
                  <a:pt x="0" y="0"/>
                </a:lnTo>
                <a:lnTo>
                  <a:pt x="0" y="21092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722861" y="548220"/>
            <a:ext cx="953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Roboto"/>
                <a:cs typeface="Roboto"/>
              </a:rPr>
              <a:t>WOOD</a:t>
            </a:r>
            <a:r>
              <a:rPr sz="1100" spc="-5" dirty="0">
                <a:latin typeface="Roboto"/>
                <a:cs typeface="Roboto"/>
              </a:rPr>
              <a:t> </a:t>
            </a:r>
            <a:r>
              <a:rPr sz="1100" spc="-10" dirty="0">
                <a:latin typeface="Roboto"/>
                <a:cs typeface="Roboto"/>
              </a:rPr>
              <a:t>EFFECT</a:t>
            </a:r>
            <a:endParaRPr sz="1100">
              <a:latin typeface="Roboto"/>
              <a:cs typeface="Roboto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6397" y="1844103"/>
            <a:ext cx="1079995" cy="1080007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23699" y="2931718"/>
            <a:ext cx="35750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Cream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96402" y="1844103"/>
            <a:ext cx="1079995" cy="1080007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783702" y="2931718"/>
            <a:ext cx="3162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40" dirty="0">
                <a:latin typeface="Roboto"/>
                <a:cs typeface="Roboto"/>
              </a:rPr>
              <a:t>Beige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47403" y="1844103"/>
            <a:ext cx="1079995" cy="1080007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3034703" y="2931718"/>
            <a:ext cx="3454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Brown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07395" y="1844103"/>
            <a:ext cx="1079995" cy="1080007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4294695" y="2931718"/>
            <a:ext cx="33464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latin typeface="Roboto"/>
                <a:cs typeface="Roboto"/>
              </a:rPr>
              <a:t>Taupe</a:t>
            </a:r>
            <a:endParaRPr sz="800">
              <a:latin typeface="Roboto"/>
              <a:cs typeface="Roboto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540000" y="6997852"/>
            <a:ext cx="6120130" cy="3175"/>
            <a:chOff x="540000" y="6997852"/>
            <a:chExt cx="6120130" cy="3175"/>
          </a:xfrm>
        </p:grpSpPr>
        <p:sp>
          <p:nvSpPr>
            <p:cNvPr id="23" name="object 23"/>
            <p:cNvSpPr/>
            <p:nvPr/>
          </p:nvSpPr>
          <p:spPr>
            <a:xfrm>
              <a:off x="540000" y="699944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069998" y="699944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99992" y="699944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29999" y="699944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540000" y="7997329"/>
            <a:ext cx="6120130" cy="3175"/>
            <a:chOff x="540000" y="7997329"/>
            <a:chExt cx="6120130" cy="3175"/>
          </a:xfrm>
        </p:grpSpPr>
        <p:sp>
          <p:nvSpPr>
            <p:cNvPr id="28" name="object 28"/>
            <p:cNvSpPr/>
            <p:nvPr/>
          </p:nvSpPr>
          <p:spPr>
            <a:xfrm>
              <a:off x="540000" y="799891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69998" y="799891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599992" y="799891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29999" y="7998917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538412" y="7062927"/>
            <a:ext cx="6123305" cy="143510"/>
            <a:chOff x="538412" y="7062927"/>
            <a:chExt cx="6123305" cy="143510"/>
          </a:xfrm>
        </p:grpSpPr>
        <p:sp>
          <p:nvSpPr>
            <p:cNvPr id="33" name="object 33"/>
            <p:cNvSpPr/>
            <p:nvPr/>
          </p:nvSpPr>
          <p:spPr>
            <a:xfrm>
              <a:off x="540000" y="720430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998" y="720430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99992" y="720430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29999" y="720430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0796" y="7062927"/>
              <a:ext cx="103276" cy="103276"/>
            </a:xfrm>
            <a:prstGeom prst="rect">
              <a:avLst/>
            </a:prstGeom>
          </p:spPr>
        </p:pic>
      </p:grpSp>
      <p:grpSp>
        <p:nvGrpSpPr>
          <p:cNvPr id="38" name="object 38"/>
          <p:cNvGrpSpPr/>
          <p:nvPr/>
        </p:nvGrpSpPr>
        <p:grpSpPr>
          <a:xfrm>
            <a:off x="538412" y="7267803"/>
            <a:ext cx="6123305" cy="143510"/>
            <a:chOff x="538412" y="7267803"/>
            <a:chExt cx="6123305" cy="143510"/>
          </a:xfrm>
        </p:grpSpPr>
        <p:sp>
          <p:nvSpPr>
            <p:cNvPr id="39" name="object 39"/>
            <p:cNvSpPr/>
            <p:nvPr/>
          </p:nvSpPr>
          <p:spPr>
            <a:xfrm>
              <a:off x="540000" y="740918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69998" y="740918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99992" y="740918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29999" y="740918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0796" y="7267803"/>
              <a:ext cx="103276" cy="103276"/>
            </a:xfrm>
            <a:prstGeom prst="rect">
              <a:avLst/>
            </a:prstGeom>
          </p:spPr>
        </p:pic>
      </p:grpSp>
      <p:grpSp>
        <p:nvGrpSpPr>
          <p:cNvPr id="44" name="object 44"/>
          <p:cNvGrpSpPr/>
          <p:nvPr/>
        </p:nvGrpSpPr>
        <p:grpSpPr>
          <a:xfrm>
            <a:off x="538412" y="7472667"/>
            <a:ext cx="6123305" cy="143510"/>
            <a:chOff x="538412" y="7472667"/>
            <a:chExt cx="6123305" cy="143510"/>
          </a:xfrm>
        </p:grpSpPr>
        <p:sp>
          <p:nvSpPr>
            <p:cNvPr id="45" name="object 45"/>
            <p:cNvSpPr/>
            <p:nvPr/>
          </p:nvSpPr>
          <p:spPr>
            <a:xfrm>
              <a:off x="540000" y="761404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069998" y="761404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599992" y="761404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29999" y="761404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20798" y="7472667"/>
              <a:ext cx="103276" cy="103276"/>
            </a:xfrm>
            <a:prstGeom prst="rect">
              <a:avLst/>
            </a:prstGeom>
          </p:spPr>
        </p:pic>
      </p:grpSp>
      <p:grpSp>
        <p:nvGrpSpPr>
          <p:cNvPr id="50" name="object 50"/>
          <p:cNvGrpSpPr/>
          <p:nvPr/>
        </p:nvGrpSpPr>
        <p:grpSpPr>
          <a:xfrm>
            <a:off x="540000" y="8062417"/>
            <a:ext cx="6120130" cy="143510"/>
            <a:chOff x="540000" y="8062417"/>
            <a:chExt cx="6120130" cy="143510"/>
          </a:xfrm>
        </p:grpSpPr>
        <p:sp>
          <p:nvSpPr>
            <p:cNvPr id="51" name="object 51"/>
            <p:cNvSpPr/>
            <p:nvPr/>
          </p:nvSpPr>
          <p:spPr>
            <a:xfrm>
              <a:off x="540000" y="820379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069998" y="820379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599992" y="820379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29999" y="8203793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20798" y="8062417"/>
              <a:ext cx="103276" cy="103276"/>
            </a:xfrm>
            <a:prstGeom prst="rect">
              <a:avLst/>
            </a:prstGeom>
          </p:spPr>
        </p:pic>
      </p:grpSp>
      <p:grpSp>
        <p:nvGrpSpPr>
          <p:cNvPr id="56" name="object 56"/>
          <p:cNvGrpSpPr/>
          <p:nvPr/>
        </p:nvGrpSpPr>
        <p:grpSpPr>
          <a:xfrm>
            <a:off x="540000" y="8267293"/>
            <a:ext cx="6120130" cy="143510"/>
            <a:chOff x="540000" y="8267293"/>
            <a:chExt cx="6120130" cy="143510"/>
          </a:xfrm>
        </p:grpSpPr>
        <p:sp>
          <p:nvSpPr>
            <p:cNvPr id="57" name="object 57"/>
            <p:cNvSpPr/>
            <p:nvPr/>
          </p:nvSpPr>
          <p:spPr>
            <a:xfrm>
              <a:off x="540000" y="840867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069998" y="840867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99992" y="840867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29999" y="840867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20798" y="8267293"/>
              <a:ext cx="103276" cy="103276"/>
            </a:xfrm>
            <a:prstGeom prst="rect">
              <a:avLst/>
            </a:prstGeom>
          </p:spPr>
        </p:pic>
      </p:grpSp>
      <p:grpSp>
        <p:nvGrpSpPr>
          <p:cNvPr id="62" name="object 62"/>
          <p:cNvGrpSpPr/>
          <p:nvPr/>
        </p:nvGrpSpPr>
        <p:grpSpPr>
          <a:xfrm>
            <a:off x="540000" y="8472159"/>
            <a:ext cx="6120130" cy="143510"/>
            <a:chOff x="540000" y="8472159"/>
            <a:chExt cx="6120130" cy="143510"/>
          </a:xfrm>
        </p:grpSpPr>
        <p:sp>
          <p:nvSpPr>
            <p:cNvPr id="63" name="object 63"/>
            <p:cNvSpPr/>
            <p:nvPr/>
          </p:nvSpPr>
          <p:spPr>
            <a:xfrm>
              <a:off x="540000" y="861353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069998" y="861353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599992" y="861353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129999" y="8613536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20798" y="8472159"/>
              <a:ext cx="103276" cy="103276"/>
            </a:xfrm>
            <a:prstGeom prst="rect">
              <a:avLst/>
            </a:prstGeom>
          </p:spPr>
        </p:pic>
      </p:grpSp>
      <p:grpSp>
        <p:nvGrpSpPr>
          <p:cNvPr id="68" name="object 68"/>
          <p:cNvGrpSpPr/>
          <p:nvPr/>
        </p:nvGrpSpPr>
        <p:grpSpPr>
          <a:xfrm>
            <a:off x="540000" y="8677030"/>
            <a:ext cx="6120130" cy="143510"/>
            <a:chOff x="540000" y="8677030"/>
            <a:chExt cx="6120130" cy="143510"/>
          </a:xfrm>
        </p:grpSpPr>
        <p:sp>
          <p:nvSpPr>
            <p:cNvPr id="69" name="object 69"/>
            <p:cNvSpPr/>
            <p:nvPr/>
          </p:nvSpPr>
          <p:spPr>
            <a:xfrm>
              <a:off x="3599992" y="881840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129999" y="881840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069998" y="881840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40000" y="8818408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120798" y="8677030"/>
              <a:ext cx="103276" cy="103276"/>
            </a:xfrm>
            <a:prstGeom prst="rect">
              <a:avLst/>
            </a:prstGeom>
          </p:spPr>
        </p:pic>
      </p:grpSp>
      <p:grpSp>
        <p:nvGrpSpPr>
          <p:cNvPr id="74" name="object 74"/>
          <p:cNvGrpSpPr/>
          <p:nvPr/>
        </p:nvGrpSpPr>
        <p:grpSpPr>
          <a:xfrm>
            <a:off x="538412" y="7677543"/>
            <a:ext cx="6123305" cy="143510"/>
            <a:chOff x="538412" y="7677543"/>
            <a:chExt cx="6123305" cy="143510"/>
          </a:xfrm>
        </p:grpSpPr>
        <p:sp>
          <p:nvSpPr>
            <p:cNvPr id="75" name="object 75"/>
            <p:cNvSpPr/>
            <p:nvPr/>
          </p:nvSpPr>
          <p:spPr>
            <a:xfrm>
              <a:off x="540000" y="781892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069998" y="781892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99992" y="781892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129999" y="7818920"/>
              <a:ext cx="1530350" cy="0"/>
            </a:xfrm>
            <a:custGeom>
              <a:avLst/>
              <a:gdLst/>
              <a:ahLst/>
              <a:cxnLst/>
              <a:rect l="l" t="t" r="r" b="b"/>
              <a:pathLst>
                <a:path w="1530350">
                  <a:moveTo>
                    <a:pt x="0" y="0"/>
                  </a:moveTo>
                  <a:lnTo>
                    <a:pt x="15299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120798" y="7677543"/>
              <a:ext cx="103276" cy="103276"/>
            </a:xfrm>
            <a:prstGeom prst="rect">
              <a:avLst/>
            </a:prstGeom>
          </p:spPr>
        </p:pic>
      </p:grpSp>
      <p:sp>
        <p:nvSpPr>
          <p:cNvPr id="80" name="object 80"/>
          <p:cNvSpPr/>
          <p:nvPr/>
        </p:nvSpPr>
        <p:spPr>
          <a:xfrm>
            <a:off x="592378" y="5176367"/>
            <a:ext cx="232410" cy="1392555"/>
          </a:xfrm>
          <a:custGeom>
            <a:avLst/>
            <a:gdLst/>
            <a:ahLst/>
            <a:cxnLst/>
            <a:rect l="l" t="t" r="r" b="b"/>
            <a:pathLst>
              <a:path w="232409" h="1392554">
                <a:moveTo>
                  <a:pt x="232003" y="0"/>
                </a:moveTo>
                <a:lnTo>
                  <a:pt x="0" y="0"/>
                </a:lnTo>
                <a:lnTo>
                  <a:pt x="0" y="1392034"/>
                </a:lnTo>
                <a:lnTo>
                  <a:pt x="232003" y="1392034"/>
                </a:lnTo>
                <a:lnTo>
                  <a:pt x="2320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78100" y="6575158"/>
            <a:ext cx="6165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25x150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10”x60”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700" b="1" dirty="0">
                <a:latin typeface="Roboto"/>
                <a:cs typeface="Roboto"/>
              </a:rPr>
              <a:t>Naturale</a:t>
            </a:r>
            <a:r>
              <a:rPr sz="700" b="1" spc="-25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15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122385" y="5454777"/>
            <a:ext cx="186055" cy="1113790"/>
          </a:xfrm>
          <a:custGeom>
            <a:avLst/>
            <a:gdLst/>
            <a:ahLst/>
            <a:cxnLst/>
            <a:rect l="l" t="t" r="r" b="b"/>
            <a:pathLst>
              <a:path w="186055" h="1113790">
                <a:moveTo>
                  <a:pt x="185597" y="0"/>
                </a:moveTo>
                <a:lnTo>
                  <a:pt x="0" y="0"/>
                </a:lnTo>
                <a:lnTo>
                  <a:pt x="0" y="1113637"/>
                </a:lnTo>
                <a:lnTo>
                  <a:pt x="185597" y="1113637"/>
                </a:lnTo>
                <a:lnTo>
                  <a:pt x="18559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2108098" y="6575158"/>
            <a:ext cx="31940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20x120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8”x48”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3652392" y="5454777"/>
            <a:ext cx="278765" cy="1113790"/>
          </a:xfrm>
          <a:custGeom>
            <a:avLst/>
            <a:gdLst/>
            <a:ahLst/>
            <a:cxnLst/>
            <a:rect l="l" t="t" r="r" b="b"/>
            <a:pathLst>
              <a:path w="278764" h="1113790">
                <a:moveTo>
                  <a:pt x="278396" y="0"/>
                </a:moveTo>
                <a:lnTo>
                  <a:pt x="0" y="0"/>
                </a:lnTo>
                <a:lnTo>
                  <a:pt x="0" y="1113637"/>
                </a:lnTo>
                <a:lnTo>
                  <a:pt x="278396" y="1113637"/>
                </a:lnTo>
                <a:lnTo>
                  <a:pt x="27839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3638092" y="6575158"/>
            <a:ext cx="33274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30x120</a:t>
            </a:r>
            <a:endParaRPr sz="7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</a:pPr>
            <a:r>
              <a:rPr sz="700" spc="-10" dirty="0">
                <a:latin typeface="Roboto"/>
                <a:cs typeface="Roboto"/>
              </a:rPr>
              <a:t>12”x48”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182057" y="6007938"/>
            <a:ext cx="130175" cy="561340"/>
          </a:xfrm>
          <a:custGeom>
            <a:avLst/>
            <a:gdLst/>
            <a:ahLst/>
            <a:cxnLst/>
            <a:rect l="l" t="t" r="r" b="b"/>
            <a:pathLst>
              <a:path w="130175" h="561340">
                <a:moveTo>
                  <a:pt x="69024" y="498246"/>
                </a:moveTo>
                <a:lnTo>
                  <a:pt x="130124" y="560857"/>
                </a:lnTo>
                <a:lnTo>
                  <a:pt x="129857" y="62484"/>
                </a:lnTo>
                <a:lnTo>
                  <a:pt x="68897" y="0"/>
                </a:lnTo>
                <a:lnTo>
                  <a:pt x="69024" y="498246"/>
                </a:lnTo>
                <a:close/>
              </a:path>
              <a:path w="130175" h="561340">
                <a:moveTo>
                  <a:pt x="0" y="560857"/>
                </a:moveTo>
                <a:lnTo>
                  <a:pt x="61099" y="498246"/>
                </a:lnTo>
                <a:lnTo>
                  <a:pt x="61214" y="0"/>
                </a:lnTo>
                <a:lnTo>
                  <a:pt x="12" y="62484"/>
                </a:lnTo>
                <a:lnTo>
                  <a:pt x="0" y="5608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5168100" y="6575158"/>
            <a:ext cx="62293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latin typeface="Roboto"/>
                <a:cs typeface="Roboto"/>
              </a:rPr>
              <a:t>7,5x60</a:t>
            </a:r>
            <a:r>
              <a:rPr sz="700" spc="-45" dirty="0">
                <a:latin typeface="Roboto"/>
                <a:cs typeface="Roboto"/>
              </a:rPr>
              <a:t> </a:t>
            </a:r>
            <a:r>
              <a:rPr sz="700" spc="-20" dirty="0">
                <a:latin typeface="Roboto"/>
                <a:cs typeface="Roboto"/>
              </a:rPr>
              <a:t>chevron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3”x24”</a:t>
            </a:r>
            <a:endParaRPr sz="700">
              <a:latin typeface="Roboto"/>
              <a:cs typeface="Roboto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03418" y="7051890"/>
            <a:ext cx="285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Cream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89" name="object 8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120798" y="7062927"/>
            <a:ext cx="103276" cy="103276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2233422" y="7051890"/>
            <a:ext cx="285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Cream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91" name="object 9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650792" y="7062927"/>
            <a:ext cx="103276" cy="103276"/>
          </a:xfrm>
          <a:prstGeom prst="rect">
            <a:avLst/>
          </a:prstGeom>
        </p:spPr>
      </p:pic>
      <p:sp>
        <p:nvSpPr>
          <p:cNvPr id="92" name="object 92"/>
          <p:cNvSpPr txBox="1"/>
          <p:nvPr/>
        </p:nvSpPr>
        <p:spPr>
          <a:xfrm>
            <a:off x="3763416" y="7051890"/>
            <a:ext cx="285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Cream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93" name="object 9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180800" y="7062927"/>
            <a:ext cx="103276" cy="103276"/>
          </a:xfrm>
          <a:prstGeom prst="rect">
            <a:avLst/>
          </a:prstGeom>
        </p:spPr>
      </p:pic>
      <p:sp>
        <p:nvSpPr>
          <p:cNvPr id="94" name="object 94"/>
          <p:cNvSpPr txBox="1"/>
          <p:nvPr/>
        </p:nvSpPr>
        <p:spPr>
          <a:xfrm>
            <a:off x="5293423" y="7051890"/>
            <a:ext cx="285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Cream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03418" y="725676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96" name="object 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120798" y="7267803"/>
            <a:ext cx="103276" cy="103276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2233422" y="725676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98" name="object 9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50792" y="7267803"/>
            <a:ext cx="103276" cy="103276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3763416" y="725676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180800" y="7267803"/>
            <a:ext cx="103276" cy="103276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5293423" y="7256767"/>
            <a:ext cx="247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Beige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233422" y="7461631"/>
            <a:ext cx="2768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Brown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650792" y="7472667"/>
            <a:ext cx="103276" cy="103276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3763416" y="7461631"/>
            <a:ext cx="2768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Brown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5" name="object 10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180800" y="7472667"/>
            <a:ext cx="103276" cy="103276"/>
          </a:xfrm>
          <a:prstGeom prst="rect">
            <a:avLst/>
          </a:prstGeom>
        </p:spPr>
      </p:pic>
      <p:sp>
        <p:nvSpPr>
          <p:cNvPr id="106" name="object 106"/>
          <p:cNvSpPr txBox="1"/>
          <p:nvPr/>
        </p:nvSpPr>
        <p:spPr>
          <a:xfrm>
            <a:off x="5293423" y="7461631"/>
            <a:ext cx="2768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Brown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233422" y="7666507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650792" y="7677543"/>
            <a:ext cx="103276" cy="103276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3763416" y="7666507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80800" y="7677543"/>
            <a:ext cx="103276" cy="103276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5293423" y="7666507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8167" y="7861287"/>
            <a:ext cx="5657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latin typeface="Roboto"/>
                <a:cs typeface="Roboto"/>
              </a:rPr>
              <a:t>Out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b="1" dirty="0">
                <a:latin typeface="Roboto"/>
                <a:cs typeface="Roboto"/>
              </a:rPr>
              <a:t>dry</a:t>
            </a:r>
            <a:r>
              <a:rPr sz="700" b="1" spc="-20" dirty="0">
                <a:latin typeface="Roboto"/>
                <a:cs typeface="Roboto"/>
              </a:rPr>
              <a:t> </a:t>
            </a:r>
            <a:r>
              <a:rPr sz="700" dirty="0">
                <a:latin typeface="Roboto"/>
                <a:cs typeface="Roboto"/>
              </a:rPr>
              <a:t>9</a:t>
            </a:r>
            <a:r>
              <a:rPr sz="700" spc="-2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mm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2233422" y="8051380"/>
            <a:ext cx="285750" cy="746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latin typeface="Roboto"/>
                <a:cs typeface="Roboto"/>
              </a:rPr>
              <a:t>Cream</a:t>
            </a:r>
            <a:endParaRPr sz="700">
              <a:latin typeface="Roboto"/>
              <a:cs typeface="Roboto"/>
            </a:endParaRPr>
          </a:p>
          <a:p>
            <a:pPr marL="12700" marR="13970">
              <a:lnSpc>
                <a:spcPct val="192000"/>
              </a:lnSpc>
            </a:pPr>
            <a:r>
              <a:rPr sz="700" spc="-10" dirty="0">
                <a:latin typeface="Roboto"/>
                <a:cs typeface="Roboto"/>
              </a:rPr>
              <a:t>Beige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25" dirty="0">
                <a:latin typeface="Roboto"/>
                <a:cs typeface="Roboto"/>
              </a:rPr>
              <a:t>Brown</a:t>
            </a:r>
            <a:r>
              <a:rPr sz="700" spc="500" dirty="0">
                <a:latin typeface="Roboto"/>
                <a:cs typeface="Roboto"/>
              </a:rPr>
              <a:t> </a:t>
            </a:r>
            <a:r>
              <a:rPr sz="700" spc="-10" dirty="0">
                <a:latin typeface="Roboto"/>
                <a:cs typeface="Roboto"/>
              </a:rPr>
              <a:t>Taupe</a:t>
            </a:r>
            <a:endParaRPr sz="700">
              <a:latin typeface="Roboto"/>
              <a:cs typeface="Roboto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725733" y="1194840"/>
            <a:ext cx="149860" cy="226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260">
              <a:lnSpc>
                <a:spcPts val="770"/>
              </a:lnSpc>
              <a:spcBef>
                <a:spcPts val="100"/>
              </a:spcBef>
            </a:pPr>
            <a:r>
              <a:rPr sz="700" b="1" spc="-50" dirty="0">
                <a:latin typeface="Verdana"/>
                <a:cs typeface="Verdana"/>
              </a:rPr>
              <a:t>≠</a:t>
            </a:r>
            <a:endParaRPr sz="700">
              <a:latin typeface="Verdana"/>
              <a:cs typeface="Verdana"/>
            </a:endParaRPr>
          </a:p>
          <a:p>
            <a:pPr marL="12700">
              <a:lnSpc>
                <a:spcPts val="370"/>
              </a:lnSpc>
            </a:pPr>
            <a:r>
              <a:rPr sz="400" spc="-10" dirty="0">
                <a:latin typeface="Roboto"/>
                <a:cs typeface="Roboto"/>
              </a:rPr>
              <a:t>9</a:t>
            </a:r>
            <a:r>
              <a:rPr sz="400" spc="-20" dirty="0">
                <a:latin typeface="Roboto"/>
                <a:cs typeface="Roboto"/>
              </a:rPr>
              <a:t> </a:t>
            </a:r>
            <a:r>
              <a:rPr sz="400" spc="-35" dirty="0">
                <a:latin typeface="Roboto"/>
                <a:cs typeface="Roboto"/>
              </a:rPr>
              <a:t>mm</a:t>
            </a:r>
            <a:endParaRPr sz="400">
              <a:latin typeface="Roboto"/>
              <a:cs typeface="Roboto"/>
            </a:endParaRPr>
          </a:p>
          <a:p>
            <a:pPr marL="21590">
              <a:lnSpc>
                <a:spcPts val="440"/>
              </a:lnSpc>
            </a:pPr>
            <a:r>
              <a:rPr sz="400" spc="-10" dirty="0">
                <a:latin typeface="Roboto"/>
                <a:cs typeface="Roboto"/>
              </a:rPr>
              <a:t>0,35”</a:t>
            </a:r>
            <a:endParaRPr sz="400">
              <a:latin typeface="Roboto"/>
              <a:cs typeface="Roboto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694720" y="1218590"/>
            <a:ext cx="213360" cy="213360"/>
          </a:xfrm>
          <a:custGeom>
            <a:avLst/>
            <a:gdLst/>
            <a:ahLst/>
            <a:cxnLst/>
            <a:rect l="l" t="t" r="r" b="b"/>
            <a:pathLst>
              <a:path w="213360" h="213359">
                <a:moveTo>
                  <a:pt x="0" y="212991"/>
                </a:moveTo>
                <a:lnTo>
                  <a:pt x="213004" y="212991"/>
                </a:lnTo>
                <a:lnTo>
                  <a:pt x="213004" y="0"/>
                </a:lnTo>
                <a:lnTo>
                  <a:pt x="0" y="0"/>
                </a:lnTo>
                <a:lnTo>
                  <a:pt x="0" y="212991"/>
                </a:lnTo>
                <a:close/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6" name="object 11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459990" y="539991"/>
            <a:ext cx="6120015" cy="8280006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10090442" y="9245696"/>
            <a:ext cx="407098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latin typeface="Roboto"/>
                <a:cs typeface="Roboto"/>
              </a:rPr>
              <a:t>SIGNATURE</a:t>
            </a:r>
            <a:r>
              <a:rPr sz="800" spc="-2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WOOD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CREAM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20x120</a:t>
            </a:r>
            <a:r>
              <a:rPr sz="800" spc="-10" dirty="0">
                <a:latin typeface="Roboto"/>
                <a:cs typeface="Roboto"/>
              </a:rPr>
              <a:t> 8”x48”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spc="-145" dirty="0">
                <a:latin typeface="Roboto"/>
                <a:cs typeface="Roboto"/>
              </a:rPr>
              <a:t>-</a:t>
            </a:r>
            <a:r>
              <a:rPr sz="800" spc="-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SIGNATURE </a:t>
            </a:r>
            <a:r>
              <a:rPr sz="800" dirty="0">
                <a:latin typeface="Roboto"/>
                <a:cs typeface="Roboto"/>
              </a:rPr>
              <a:t>STONE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DARK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/</a:t>
            </a:r>
            <a:r>
              <a:rPr sz="800" spc="-15" dirty="0">
                <a:latin typeface="Roboto"/>
                <a:cs typeface="Roboto"/>
              </a:rPr>
              <a:t> </a:t>
            </a:r>
            <a:r>
              <a:rPr sz="800" dirty="0">
                <a:latin typeface="Roboto"/>
                <a:cs typeface="Roboto"/>
              </a:rPr>
              <a:t>60x120</a:t>
            </a:r>
            <a:r>
              <a:rPr sz="800" spc="175" dirty="0">
                <a:latin typeface="Roboto"/>
                <a:cs typeface="Roboto"/>
              </a:rPr>
              <a:t> </a:t>
            </a:r>
            <a:r>
              <a:rPr sz="800" spc="-10" dirty="0">
                <a:latin typeface="Roboto"/>
                <a:cs typeface="Roboto"/>
              </a:rPr>
              <a:t>24”x48”</a:t>
            </a:r>
            <a:endParaRPr sz="800">
              <a:latin typeface="Roboto"/>
              <a:cs typeface="Roboto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6353530" y="1223505"/>
            <a:ext cx="306476" cy="210616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41334</Words>
  <Application>Microsoft Office PowerPoint</Application>
  <PresentationFormat>Personnalisé</PresentationFormat>
  <Paragraphs>9239</Paragraphs>
  <Slides>158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158</vt:i4>
      </vt:variant>
    </vt:vector>
  </HeadingPairs>
  <TitlesOfParts>
    <vt:vector size="166" baseType="lpstr">
      <vt:lpstr>Arial</vt:lpstr>
      <vt:lpstr>Arial MT</vt:lpstr>
      <vt:lpstr>Roboto</vt:lpstr>
      <vt:lpstr>Roboto Lt</vt:lpstr>
      <vt:lpstr>Tahoma</vt:lpstr>
      <vt:lpstr>Times New Roman</vt:lpstr>
      <vt:lpstr>Verdana</vt:lpstr>
      <vt:lpstr>Office Theme</vt:lpstr>
      <vt:lpstr>Présentation PowerPoint</vt:lpstr>
      <vt:lpstr>Présentation PowerPoint</vt:lpstr>
      <vt:lpstr>A shared vision</vt:lpstr>
      <vt:lpstr>A new chapter</vt:lpstr>
      <vt:lpstr>Eco-friendliness</vt:lpstr>
      <vt:lpstr>Technological nature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Ascot Essential</vt:lpstr>
      <vt:lpstr>Stone Quartz</vt:lpstr>
      <vt:lpstr>Présentation PowerPoint</vt:lpstr>
      <vt:lpstr>Présentation PowerPoint</vt:lpstr>
      <vt:lpstr>Gentle Stone</vt:lpstr>
      <vt:lpstr>Présentation PowerPoint</vt:lpstr>
      <vt:lpstr>Présentation PowerPoint</vt:lpstr>
      <vt:lpstr>City</vt:lpstr>
      <vt:lpstr>Présentation PowerPoint</vt:lpstr>
      <vt:lpstr>Présentation PowerPoint</vt:lpstr>
      <vt:lpstr>Prowalk</vt:lpstr>
      <vt:lpstr>Présentation PowerPoint</vt:lpstr>
      <vt:lpstr>Présentation PowerPoint</vt:lpstr>
      <vt:lpstr>Natural</vt:lpstr>
      <vt:lpstr>Présentation PowerPoint</vt:lpstr>
      <vt:lpstr>Présentation PowerPoint</vt:lpstr>
      <vt:lpstr>Garden 20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Ester Centrella</dc:creator>
  <cp:lastModifiedBy>Ciro Centrella</cp:lastModifiedBy>
  <cp:revision>1</cp:revision>
  <dcterms:created xsi:type="dcterms:W3CDTF">2025-10-17T11:16:06Z</dcterms:created>
  <dcterms:modified xsi:type="dcterms:W3CDTF">2025-10-17T11:19:18Z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2024-09-12T00:00:00Z</vt:filetime>
  </property>
  <property fmtid="{D5CDD505-2E9C-101B-9397-08002B2CF9AE}" pid="3" name="Creator">
    <vt:lpwstr>Adobe InDesign 19.5 (Macintosh)</vt:lpwstr>
  </property>
  <property fmtid="{D5CDD505-2E9C-101B-9397-08002B2CF9AE}" pid="4" name="LastSaved">
    <vt:filetime>2025-10-17T00:00:00Z</vt:filetime>
  </property>
  <property fmtid="{D5CDD505-2E9C-101B-9397-08002B2CF9AE}" pid="5" name="Producer">
    <vt:lpwstr>iLovePDF</vt:lpwstr>
  </property>
</Properties>
</file>